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8" r:id="rId5"/>
    <p:sldId id="260" r:id="rId6"/>
    <p:sldId id="261" r:id="rId7"/>
    <p:sldId id="312" r:id="rId8"/>
    <p:sldId id="313" r:id="rId9"/>
    <p:sldId id="314" r:id="rId10"/>
    <p:sldId id="315" r:id="rId11"/>
    <p:sldId id="316" r:id="rId12"/>
    <p:sldId id="311" r:id="rId13"/>
    <p:sldId id="317" r:id="rId14"/>
    <p:sldId id="318" r:id="rId15"/>
    <p:sldId id="319" r:id="rId16"/>
    <p:sldId id="320" r:id="rId17"/>
    <p:sldId id="321" r:id="rId18"/>
    <p:sldId id="25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179"/>
  </p:normalViewPr>
  <p:slideViewPr>
    <p:cSldViewPr snapToGrid="0" snapToObjects="1" showGuides="1">
      <p:cViewPr varScale="1">
        <p:scale>
          <a:sx n="65" d="100"/>
          <a:sy n="65" d="100"/>
        </p:scale>
        <p:origin x="774" y="78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C4BF-C892-4BAD-AF4F-70E680535AD0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FFAE-CA57-473F-8EAD-8C253375F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Melhor Número de Clusters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AAFB3B4C-E8E8-432A-869D-98CFF64F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66" y="1923799"/>
            <a:ext cx="4285891" cy="23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6EC03120-6A99-4D02-8045-4B3A663A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9" y="1374231"/>
            <a:ext cx="59531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1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Clusterização</a:t>
            </a:r>
            <a:r>
              <a:rPr lang="pt-BR" sz="3200" dirty="0"/>
              <a:t> Hierárquica: </a:t>
            </a:r>
            <a:r>
              <a:rPr lang="pt-BR" sz="3200" dirty="0" err="1"/>
              <a:t>Dendograma</a:t>
            </a:r>
            <a:endParaRPr lang="pt-BR" sz="32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708E29BC-3674-4DD8-B688-F7416E2A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29" y="1264694"/>
            <a:ext cx="9655646" cy="44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Clusterização</a:t>
            </a:r>
            <a:r>
              <a:rPr lang="pt-BR" sz="3200" dirty="0"/>
              <a:t> Hierárquica: </a:t>
            </a:r>
            <a:r>
              <a:rPr lang="pt-BR" sz="3200" dirty="0" err="1"/>
              <a:t>Dendograma</a:t>
            </a:r>
            <a:r>
              <a:rPr lang="pt-BR" sz="3200" dirty="0"/>
              <a:t> e Clusters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123E761B-C5F9-4CD0-8B66-9635D853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32" y="1563959"/>
            <a:ext cx="4566736" cy="37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3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Clusterização</a:t>
            </a:r>
            <a:r>
              <a:rPr lang="pt-BR" sz="3200" dirty="0"/>
              <a:t> Hierárquica: </a:t>
            </a:r>
            <a:r>
              <a:rPr lang="pt-BR" sz="3200" dirty="0" err="1"/>
              <a:t>Linkage</a:t>
            </a:r>
            <a:endParaRPr lang="pt-BR" sz="3200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D6BD3090-BD2C-4C94-AA84-743E27E66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12" y="2939109"/>
            <a:ext cx="7741199" cy="24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E5C991-86A7-42ED-A687-EDB20B1B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19" y="1106905"/>
            <a:ext cx="4777281" cy="139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0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Caracterizando os Grupos: Quem está em cada grupo?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2E339EAE-F342-4C6D-B85C-01C5B0D5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89697"/>
            <a:ext cx="9976327" cy="32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0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6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Aprendizado não Supervisionado: </a:t>
            </a:r>
            <a:r>
              <a:rPr lang="pt-BR" b="1" i="0" dirty="0" err="1">
                <a:effectLst/>
                <a:latin typeface="-apple-system"/>
              </a:rPr>
              <a:t>Clustering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Aprendizado Não Supervisionado: </a:t>
            </a:r>
            <a:r>
              <a:rPr lang="pt-BR" sz="3200" dirty="0" err="1"/>
              <a:t>Anomaly</a:t>
            </a:r>
            <a:r>
              <a:rPr lang="pt-BR" sz="3200" dirty="0"/>
              <a:t> </a:t>
            </a:r>
            <a:r>
              <a:rPr lang="pt-BR" sz="3200" dirty="0" err="1"/>
              <a:t>Detection</a:t>
            </a:r>
            <a:endParaRPr lang="pt-BR" sz="3200" dirty="0"/>
          </a:p>
        </p:txBody>
      </p:sp>
      <p:pic>
        <p:nvPicPr>
          <p:cNvPr id="10247" name="Picture 7">
            <a:extLst>
              <a:ext uri="{FF2B5EF4-FFF2-40B4-BE49-F238E27FC236}">
                <a16:creationId xmlns:a16="http://schemas.microsoft.com/office/drawing/2014/main" id="{60A5D148-B0F5-44FB-A51D-7320F4BC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095500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Aprendizado Não Supervisionado: </a:t>
            </a:r>
            <a:r>
              <a:rPr lang="pt-BR" sz="3200" dirty="0" err="1"/>
              <a:t>Clustering</a:t>
            </a:r>
            <a:endParaRPr lang="pt-BR" sz="3200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75B768F8-8743-4A77-B0F0-4150AC25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095500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Aprendizado Supervisionado X Não Supervisionado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8BE9CF-8439-453E-99BE-2A772DD5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9" y="1808845"/>
            <a:ext cx="11615971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Classificação X </a:t>
            </a:r>
            <a:r>
              <a:rPr lang="pt-BR" sz="3200" dirty="0" err="1"/>
              <a:t>Clusterização</a:t>
            </a:r>
            <a:r>
              <a:rPr lang="pt-BR" sz="3200" dirty="0"/>
              <a:t>  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29127E31-02CB-45C9-9D23-2A1087EA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52600"/>
            <a:ext cx="8153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Clusterização</a:t>
            </a:r>
            <a:r>
              <a:rPr lang="pt-BR" sz="3200" dirty="0"/>
              <a:t> </a:t>
            </a:r>
            <a:r>
              <a:rPr lang="pt-BR" sz="3200" dirty="0" err="1"/>
              <a:t>Kmédias</a:t>
            </a:r>
            <a:endParaRPr lang="pt-BR" sz="32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828668C5-5F90-4E6F-950B-F8E4F0FA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06391"/>
            <a:ext cx="3010586" cy="22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680CA25E-73F2-4E9E-AF48-7DFC171D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07" y="1006391"/>
            <a:ext cx="3010586" cy="22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35D16D13-4025-4301-98F9-81991284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64" y="1002380"/>
            <a:ext cx="3010586" cy="22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>
            <a:extLst>
              <a:ext uri="{FF2B5EF4-FFF2-40B4-BE49-F238E27FC236}">
                <a16:creationId xmlns:a16="http://schemas.microsoft.com/office/drawing/2014/main" id="{8D8A564B-2484-4B42-BEAE-4D468150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64" y="3429000"/>
            <a:ext cx="3010586" cy="20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>
            <a:extLst>
              <a:ext uri="{FF2B5EF4-FFF2-40B4-BE49-F238E27FC236}">
                <a16:creationId xmlns:a16="http://schemas.microsoft.com/office/drawing/2014/main" id="{A5D964D2-663A-4714-95C3-1E83B414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19" y="3321026"/>
            <a:ext cx="3010586" cy="22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>
            <a:extLst>
              <a:ext uri="{FF2B5EF4-FFF2-40B4-BE49-F238E27FC236}">
                <a16:creationId xmlns:a16="http://schemas.microsoft.com/office/drawing/2014/main" id="{1D7169F5-6937-45B6-B22D-C05746C06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321026"/>
            <a:ext cx="3010586" cy="22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Clusterização</a:t>
            </a:r>
            <a:r>
              <a:rPr lang="pt-BR" sz="3200" dirty="0"/>
              <a:t> </a:t>
            </a:r>
            <a:r>
              <a:rPr lang="pt-BR" sz="3200" dirty="0" err="1"/>
              <a:t>Kmédias</a:t>
            </a:r>
            <a:r>
              <a:rPr lang="pt-BR" sz="3200" dirty="0"/>
              <a:t> </a:t>
            </a:r>
            <a:r>
              <a:rPr lang="pt-BR" sz="3200" dirty="0" err="1"/>
              <a:t>scikit-learn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06B5F0-1A78-4F6E-AC8D-BF67055F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92" y="1142694"/>
            <a:ext cx="6458240" cy="2726575"/>
          </a:xfrm>
          <a:prstGeom prst="rect">
            <a:avLst/>
          </a:prstGeom>
        </p:spPr>
      </p:pic>
      <p:pic>
        <p:nvPicPr>
          <p:cNvPr id="28674" name="Picture 2">
            <a:extLst>
              <a:ext uri="{FF2B5EF4-FFF2-40B4-BE49-F238E27FC236}">
                <a16:creationId xmlns:a16="http://schemas.microsoft.com/office/drawing/2014/main" id="{74C398F5-BD13-4376-AE8F-29809B20D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57" y="2884245"/>
            <a:ext cx="5878679" cy="24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6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TRILHA 6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Aprendizado não Supervisionado: </a:t>
            </a:r>
            <a:r>
              <a:rPr lang="pt-BR" b="1" i="0" dirty="0" err="1">
                <a:effectLst/>
                <a:latin typeface="-apple-system"/>
              </a:rPr>
              <a:t>Clustering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B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58693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106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Calibri</vt:lpstr>
      <vt:lpstr>VídeoAula</vt:lpstr>
      <vt:lpstr>Apresentação do PowerPoint</vt:lpstr>
      <vt:lpstr>TRILHA 6 Aprendizado não Supervisionado: Clustering  Parte A </vt:lpstr>
      <vt:lpstr>Aprendizado Não Supervisionado: Anomaly Detection</vt:lpstr>
      <vt:lpstr>Aprendizado Não Supervisionado: Clustering</vt:lpstr>
      <vt:lpstr>Aprendizado Supervisionado X Não Supervisionado</vt:lpstr>
      <vt:lpstr>Classificação X Clusterização  </vt:lpstr>
      <vt:lpstr>Clusterização Kmédias</vt:lpstr>
      <vt:lpstr>Clusterização Kmédias scikit-learn</vt:lpstr>
      <vt:lpstr>TRILHA 6 Aprendizado não Supervisionado: Clustering  Parte B </vt:lpstr>
      <vt:lpstr>Melhor Número de Clusters</vt:lpstr>
      <vt:lpstr>Clusterização Hierárquica: Dendograma</vt:lpstr>
      <vt:lpstr>Clusterização Hierárquica: Dendograma e Clusters</vt:lpstr>
      <vt:lpstr>Clusterização Hierárquica: Linkage</vt:lpstr>
      <vt:lpstr>Caracterizando os Grupos: Quem está em cada grupo?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119</cp:revision>
  <cp:lastPrinted>2020-10-22T14:59:52Z</cp:lastPrinted>
  <dcterms:created xsi:type="dcterms:W3CDTF">2016-01-21T12:51:11Z</dcterms:created>
  <dcterms:modified xsi:type="dcterms:W3CDTF">2021-12-03T21:17:56Z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