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0790-CAE8-44A8-8339-20F7E19E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FC379-2BAD-4FCC-9D90-3DEC0B97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028F4-554D-426B-9876-2FA1BB4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3181D-EE86-43D4-A97C-ABC19611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BC20A-29E0-42F5-8A9B-9207AF34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D77D-897B-4300-9CC2-725A1153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A0D3B4-4ADE-408A-AC53-838ECA2F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805DF-7F34-4E58-8CE9-DAC3E68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2CD4B-5579-4AC1-95A6-C7F97F5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2D834-F1E4-4A69-8F68-E68C187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AD61C6-213F-4D29-92DB-5CA20730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F3827-C4D2-49A7-8580-715B13A0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2F7A9-0A99-49DA-A9FC-206E83F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68D15-210E-47F9-88AF-C6480EA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3B450-6F10-495A-B0CC-59D5E77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1584F-1D8B-4F51-9D72-62FBF2B0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436-1F21-41C2-897B-AD948E8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8894D-43D7-4059-BDF3-F2B340B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FA8D4-A227-4856-802D-5642915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D249-F787-4006-9591-BA09763B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606-FF3C-4EE0-B1D0-8A75B54A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F1E25-B433-4771-B03B-9853B851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081E-6853-4DDC-8AEF-1D701AF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3E70E-7E22-41AE-936F-F9DE851C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887AB-9149-41F0-B8EE-2EAFE58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A8F9-AD5C-4C41-80F8-BE2EDA9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0D4AD-0B0D-4D58-983E-EA84A2AA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12A97-AECF-4932-906C-F37983E2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ABDC1-B213-463D-B849-B04BCCD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CAEA5-D3A6-41D7-8EFC-1DD9AF7C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43EA4-9604-446E-AC71-A2C599B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C22A-1B89-42E8-8A12-CE891E7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2FF6A-B919-4857-88AD-5DD3B40D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547DE-2F8A-4807-A38A-9A04D41B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7818A-86B7-48CF-9FB4-B952DCBB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CC2D2-9EB4-47B4-8DC5-237A1068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6F467-9CCF-4AFC-95FD-E053876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7C433-0361-427C-8CBD-D753535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979E76-1CCF-4910-A5AB-4D489FA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8730-D149-476E-80C3-2789A2B6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B3048E-DC4C-4A57-A9F2-1753E688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AB229-526C-4BB7-8B81-B1EE8C5F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0D7BB-4D39-4C33-ACF4-0128FF8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CAA3-7779-409C-89DC-A9BAD650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13280-ABAC-4632-B73A-2E5C5D4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163AF-2787-4292-A37D-2F83F9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A222-61EC-482F-9730-793ADA5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BC270-15BF-4DFE-9710-E723AEF5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9A251-1F9C-4212-B0AF-BB6CB327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F377B-B728-4388-9320-0BB79BD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66760-6194-41B0-B6F8-57FDED2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7F7A1D-4ED5-4377-8D98-EFE86395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AFFE-5245-4FCD-8AF9-2A3A2209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EC5137-E34E-4F6F-8A99-E67D7EF1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5649B-C08F-4B4A-9A48-67E1B39E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E5CFE-1769-4327-BDEF-0E816BB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C0F90-18E9-4E1E-AAE4-69AF2CEE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1411B-85B4-4268-86EB-CFC1679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98166-0B3D-48A4-A668-80162536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06642C-4C6F-4A44-BA57-331127C4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ACCDF-D713-4641-9299-45FF42AD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E6B-94E8-40CC-AE79-55BCA0CBAA3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6F03-1666-437A-B357-C9181351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3E138-0FDF-4BBC-A9BB-B3C5C57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D969A3C-DF27-4ECD-82BD-3404A2BDB729}"/>
              </a:ext>
            </a:extLst>
          </p:cNvPr>
          <p:cNvSpPr/>
          <p:nvPr/>
        </p:nvSpPr>
        <p:spPr>
          <a:xfrm>
            <a:off x="2435342" y="930034"/>
            <a:ext cx="3631095" cy="5402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C0B512-7D8B-45C3-A6DD-B4CD16F63C47}"/>
              </a:ext>
            </a:extLst>
          </p:cNvPr>
          <p:cNvSpPr/>
          <p:nvPr/>
        </p:nvSpPr>
        <p:spPr>
          <a:xfrm>
            <a:off x="890954" y="930034"/>
            <a:ext cx="1544388" cy="3632287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2F4D24-38FD-4331-8F3C-007926DE8E72}"/>
              </a:ext>
            </a:extLst>
          </p:cNvPr>
          <p:cNvSpPr/>
          <p:nvPr/>
        </p:nvSpPr>
        <p:spPr>
          <a:xfrm>
            <a:off x="6054714" y="930034"/>
            <a:ext cx="1033671" cy="540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E234C90-5C90-486D-9A22-9CC38B2702BF}"/>
              </a:ext>
            </a:extLst>
          </p:cNvPr>
          <p:cNvSpPr/>
          <p:nvPr/>
        </p:nvSpPr>
        <p:spPr>
          <a:xfrm>
            <a:off x="890954" y="4620936"/>
            <a:ext cx="1544388" cy="1689990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4A081-41E1-42BA-93A1-4CE45FCA2177}"/>
              </a:ext>
            </a:extLst>
          </p:cNvPr>
          <p:cNvSpPr/>
          <p:nvPr/>
        </p:nvSpPr>
        <p:spPr>
          <a:xfrm>
            <a:off x="826730" y="904876"/>
            <a:ext cx="1628782" cy="541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1B4C54-8381-4581-A52C-B9DD9DB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9" y="640088"/>
            <a:ext cx="6285610" cy="460284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BBB0E48-980D-4A3A-A805-E8098ECF31D7}"/>
              </a:ext>
            </a:extLst>
          </p:cNvPr>
          <p:cNvSpPr/>
          <p:nvPr/>
        </p:nvSpPr>
        <p:spPr>
          <a:xfrm>
            <a:off x="2538944" y="1357307"/>
            <a:ext cx="4549442" cy="2734601"/>
          </a:xfrm>
          <a:custGeom>
            <a:avLst/>
            <a:gdLst>
              <a:gd name="connsiteX0" fmla="*/ 0 w 4549442"/>
              <a:gd name="connsiteY0" fmla="*/ 0 h 2734601"/>
              <a:gd name="connsiteX1" fmla="*/ 523186 w 4549442"/>
              <a:gd name="connsiteY1" fmla="*/ 0 h 2734601"/>
              <a:gd name="connsiteX2" fmla="*/ 955383 w 4549442"/>
              <a:gd name="connsiteY2" fmla="*/ 0 h 2734601"/>
              <a:gd name="connsiteX3" fmla="*/ 1615052 w 4549442"/>
              <a:gd name="connsiteY3" fmla="*/ 0 h 2734601"/>
              <a:gd name="connsiteX4" fmla="*/ 2138238 w 4549442"/>
              <a:gd name="connsiteY4" fmla="*/ 0 h 2734601"/>
              <a:gd name="connsiteX5" fmla="*/ 2661424 w 4549442"/>
              <a:gd name="connsiteY5" fmla="*/ 0 h 2734601"/>
              <a:gd name="connsiteX6" fmla="*/ 3321093 w 4549442"/>
              <a:gd name="connsiteY6" fmla="*/ 0 h 2734601"/>
              <a:gd name="connsiteX7" fmla="*/ 3798784 w 4549442"/>
              <a:gd name="connsiteY7" fmla="*/ 0 h 2734601"/>
              <a:gd name="connsiteX8" fmla="*/ 4549442 w 4549442"/>
              <a:gd name="connsiteY8" fmla="*/ 0 h 2734601"/>
              <a:gd name="connsiteX9" fmla="*/ 4549442 w 4549442"/>
              <a:gd name="connsiteY9" fmla="*/ 601612 h 2734601"/>
              <a:gd name="connsiteX10" fmla="*/ 4549442 w 4549442"/>
              <a:gd name="connsiteY10" fmla="*/ 1093840 h 2734601"/>
              <a:gd name="connsiteX11" fmla="*/ 4549442 w 4549442"/>
              <a:gd name="connsiteY11" fmla="*/ 1640761 h 2734601"/>
              <a:gd name="connsiteX12" fmla="*/ 4549442 w 4549442"/>
              <a:gd name="connsiteY12" fmla="*/ 2215027 h 2734601"/>
              <a:gd name="connsiteX13" fmla="*/ 4549442 w 4549442"/>
              <a:gd name="connsiteY13" fmla="*/ 2734601 h 2734601"/>
              <a:gd name="connsiteX14" fmla="*/ 3980762 w 4549442"/>
              <a:gd name="connsiteY14" fmla="*/ 2734601 h 2734601"/>
              <a:gd name="connsiteX15" fmla="*/ 3503070 w 4549442"/>
              <a:gd name="connsiteY15" fmla="*/ 2734601 h 2734601"/>
              <a:gd name="connsiteX16" fmla="*/ 2934390 w 4549442"/>
              <a:gd name="connsiteY16" fmla="*/ 2734601 h 2734601"/>
              <a:gd name="connsiteX17" fmla="*/ 2274721 w 4549442"/>
              <a:gd name="connsiteY17" fmla="*/ 2734601 h 2734601"/>
              <a:gd name="connsiteX18" fmla="*/ 1706041 w 4549442"/>
              <a:gd name="connsiteY18" fmla="*/ 2734601 h 2734601"/>
              <a:gd name="connsiteX19" fmla="*/ 1273844 w 4549442"/>
              <a:gd name="connsiteY19" fmla="*/ 2734601 h 2734601"/>
              <a:gd name="connsiteX20" fmla="*/ 796152 w 4549442"/>
              <a:gd name="connsiteY20" fmla="*/ 2734601 h 2734601"/>
              <a:gd name="connsiteX21" fmla="*/ 0 w 4549442"/>
              <a:gd name="connsiteY21" fmla="*/ 2734601 h 2734601"/>
              <a:gd name="connsiteX22" fmla="*/ 0 w 4549442"/>
              <a:gd name="connsiteY22" fmla="*/ 2187681 h 2734601"/>
              <a:gd name="connsiteX23" fmla="*/ 0 w 4549442"/>
              <a:gd name="connsiteY23" fmla="*/ 1640761 h 2734601"/>
              <a:gd name="connsiteX24" fmla="*/ 0 w 4549442"/>
              <a:gd name="connsiteY24" fmla="*/ 1121186 h 2734601"/>
              <a:gd name="connsiteX25" fmla="*/ 0 w 4549442"/>
              <a:gd name="connsiteY25" fmla="*/ 656304 h 2734601"/>
              <a:gd name="connsiteX26" fmla="*/ 0 w 4549442"/>
              <a:gd name="connsiteY26" fmla="*/ 0 h 273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49442" h="2734601" extrusionOk="0">
                <a:moveTo>
                  <a:pt x="0" y="0"/>
                </a:moveTo>
                <a:cubicBezTo>
                  <a:pt x="203679" y="-31143"/>
                  <a:pt x="382997" y="6118"/>
                  <a:pt x="523186" y="0"/>
                </a:cubicBezTo>
                <a:cubicBezTo>
                  <a:pt x="663375" y="-6118"/>
                  <a:pt x="813599" y="41573"/>
                  <a:pt x="955383" y="0"/>
                </a:cubicBezTo>
                <a:cubicBezTo>
                  <a:pt x="1097167" y="-41573"/>
                  <a:pt x="1428870" y="13493"/>
                  <a:pt x="1615052" y="0"/>
                </a:cubicBezTo>
                <a:cubicBezTo>
                  <a:pt x="1801234" y="-13493"/>
                  <a:pt x="2032753" y="16819"/>
                  <a:pt x="2138238" y="0"/>
                </a:cubicBezTo>
                <a:cubicBezTo>
                  <a:pt x="2243723" y="-16819"/>
                  <a:pt x="2459453" y="49701"/>
                  <a:pt x="2661424" y="0"/>
                </a:cubicBezTo>
                <a:cubicBezTo>
                  <a:pt x="2863395" y="-49701"/>
                  <a:pt x="3133807" y="49716"/>
                  <a:pt x="3321093" y="0"/>
                </a:cubicBezTo>
                <a:cubicBezTo>
                  <a:pt x="3508379" y="-49716"/>
                  <a:pt x="3656561" y="14914"/>
                  <a:pt x="3798784" y="0"/>
                </a:cubicBezTo>
                <a:cubicBezTo>
                  <a:pt x="3941007" y="-14914"/>
                  <a:pt x="4202620" y="75621"/>
                  <a:pt x="4549442" y="0"/>
                </a:cubicBezTo>
                <a:cubicBezTo>
                  <a:pt x="4597412" y="294103"/>
                  <a:pt x="4509572" y="339245"/>
                  <a:pt x="4549442" y="601612"/>
                </a:cubicBezTo>
                <a:cubicBezTo>
                  <a:pt x="4589312" y="863979"/>
                  <a:pt x="4548587" y="907262"/>
                  <a:pt x="4549442" y="1093840"/>
                </a:cubicBezTo>
                <a:cubicBezTo>
                  <a:pt x="4550297" y="1280418"/>
                  <a:pt x="4484753" y="1515110"/>
                  <a:pt x="4549442" y="1640761"/>
                </a:cubicBezTo>
                <a:cubicBezTo>
                  <a:pt x="4614131" y="1766412"/>
                  <a:pt x="4510200" y="2055378"/>
                  <a:pt x="4549442" y="2215027"/>
                </a:cubicBezTo>
                <a:cubicBezTo>
                  <a:pt x="4588684" y="2374676"/>
                  <a:pt x="4523706" y="2546325"/>
                  <a:pt x="4549442" y="2734601"/>
                </a:cubicBezTo>
                <a:cubicBezTo>
                  <a:pt x="4278247" y="2771812"/>
                  <a:pt x="4179833" y="2731114"/>
                  <a:pt x="3980762" y="2734601"/>
                </a:cubicBezTo>
                <a:cubicBezTo>
                  <a:pt x="3781691" y="2738088"/>
                  <a:pt x="3709588" y="2681911"/>
                  <a:pt x="3503070" y="2734601"/>
                </a:cubicBezTo>
                <a:cubicBezTo>
                  <a:pt x="3296552" y="2787291"/>
                  <a:pt x="3076750" y="2705601"/>
                  <a:pt x="2934390" y="2734601"/>
                </a:cubicBezTo>
                <a:cubicBezTo>
                  <a:pt x="2792030" y="2763601"/>
                  <a:pt x="2550592" y="2699145"/>
                  <a:pt x="2274721" y="2734601"/>
                </a:cubicBezTo>
                <a:cubicBezTo>
                  <a:pt x="1998850" y="2770057"/>
                  <a:pt x="1847299" y="2679906"/>
                  <a:pt x="1706041" y="2734601"/>
                </a:cubicBezTo>
                <a:cubicBezTo>
                  <a:pt x="1564783" y="2789296"/>
                  <a:pt x="1469068" y="2700315"/>
                  <a:pt x="1273844" y="2734601"/>
                </a:cubicBezTo>
                <a:cubicBezTo>
                  <a:pt x="1078620" y="2768887"/>
                  <a:pt x="1009788" y="2693048"/>
                  <a:pt x="796152" y="2734601"/>
                </a:cubicBezTo>
                <a:cubicBezTo>
                  <a:pt x="582516" y="2776154"/>
                  <a:pt x="251051" y="2644620"/>
                  <a:pt x="0" y="2734601"/>
                </a:cubicBezTo>
                <a:cubicBezTo>
                  <a:pt x="-8970" y="2496840"/>
                  <a:pt x="27327" y="2447524"/>
                  <a:pt x="0" y="2187681"/>
                </a:cubicBezTo>
                <a:cubicBezTo>
                  <a:pt x="-27327" y="1927838"/>
                  <a:pt x="46146" y="1872745"/>
                  <a:pt x="0" y="1640761"/>
                </a:cubicBezTo>
                <a:cubicBezTo>
                  <a:pt x="-46146" y="1408777"/>
                  <a:pt x="31953" y="1363977"/>
                  <a:pt x="0" y="1121186"/>
                </a:cubicBezTo>
                <a:cubicBezTo>
                  <a:pt x="-31953" y="878396"/>
                  <a:pt x="3225" y="872631"/>
                  <a:pt x="0" y="656304"/>
                </a:cubicBezTo>
                <a:cubicBezTo>
                  <a:pt x="-3225" y="439977"/>
                  <a:pt x="54138" y="273665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FB022AF-0229-4C3E-8816-7F2BDB01F6F5}"/>
              </a:ext>
            </a:extLst>
          </p:cNvPr>
          <p:cNvCxnSpPr>
            <a:cxnSpLocks/>
          </p:cNvCxnSpPr>
          <p:nvPr/>
        </p:nvCxnSpPr>
        <p:spPr>
          <a:xfrm flipV="1">
            <a:off x="7088386" y="2715448"/>
            <a:ext cx="1341664" cy="9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6FAEDBC-D2AF-427D-9FE2-08789DE297AE}"/>
              </a:ext>
            </a:extLst>
          </p:cNvPr>
          <p:cNvSpPr/>
          <p:nvPr/>
        </p:nvSpPr>
        <p:spPr>
          <a:xfrm>
            <a:off x="8430050" y="2204269"/>
            <a:ext cx="1454728" cy="1022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39F0763-ADD9-4274-9317-77D6CF6873FE}"/>
              </a:ext>
            </a:extLst>
          </p:cNvPr>
          <p:cNvSpPr/>
          <p:nvPr/>
        </p:nvSpPr>
        <p:spPr>
          <a:xfrm>
            <a:off x="2538944" y="4161549"/>
            <a:ext cx="2981461" cy="1081387"/>
          </a:xfrm>
          <a:custGeom>
            <a:avLst/>
            <a:gdLst>
              <a:gd name="connsiteX0" fmla="*/ 0 w 2981461"/>
              <a:gd name="connsiteY0" fmla="*/ 0 h 1081387"/>
              <a:gd name="connsiteX1" fmla="*/ 566478 w 2981461"/>
              <a:gd name="connsiteY1" fmla="*/ 0 h 1081387"/>
              <a:gd name="connsiteX2" fmla="*/ 1073326 w 2981461"/>
              <a:gd name="connsiteY2" fmla="*/ 0 h 1081387"/>
              <a:gd name="connsiteX3" fmla="*/ 1729247 w 2981461"/>
              <a:gd name="connsiteY3" fmla="*/ 0 h 1081387"/>
              <a:gd name="connsiteX4" fmla="*/ 2295725 w 2981461"/>
              <a:gd name="connsiteY4" fmla="*/ 0 h 1081387"/>
              <a:gd name="connsiteX5" fmla="*/ 2981461 w 2981461"/>
              <a:gd name="connsiteY5" fmla="*/ 0 h 1081387"/>
              <a:gd name="connsiteX6" fmla="*/ 2981461 w 2981461"/>
              <a:gd name="connsiteY6" fmla="*/ 562321 h 1081387"/>
              <a:gd name="connsiteX7" fmla="*/ 2981461 w 2981461"/>
              <a:gd name="connsiteY7" fmla="*/ 1081387 h 1081387"/>
              <a:gd name="connsiteX8" fmla="*/ 2385169 w 2981461"/>
              <a:gd name="connsiteY8" fmla="*/ 1081387 h 1081387"/>
              <a:gd name="connsiteX9" fmla="*/ 1878320 w 2981461"/>
              <a:gd name="connsiteY9" fmla="*/ 1081387 h 1081387"/>
              <a:gd name="connsiteX10" fmla="*/ 1282028 w 2981461"/>
              <a:gd name="connsiteY10" fmla="*/ 1081387 h 1081387"/>
              <a:gd name="connsiteX11" fmla="*/ 685736 w 2981461"/>
              <a:gd name="connsiteY11" fmla="*/ 1081387 h 1081387"/>
              <a:gd name="connsiteX12" fmla="*/ 0 w 2981461"/>
              <a:gd name="connsiteY12" fmla="*/ 1081387 h 1081387"/>
              <a:gd name="connsiteX13" fmla="*/ 0 w 2981461"/>
              <a:gd name="connsiteY13" fmla="*/ 519066 h 1081387"/>
              <a:gd name="connsiteX14" fmla="*/ 0 w 2981461"/>
              <a:gd name="connsiteY14" fmla="*/ 0 h 108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1461" h="1081387" extrusionOk="0">
                <a:moveTo>
                  <a:pt x="0" y="0"/>
                </a:moveTo>
                <a:cubicBezTo>
                  <a:pt x="130156" y="-46257"/>
                  <a:pt x="418674" y="53697"/>
                  <a:pt x="566478" y="0"/>
                </a:cubicBezTo>
                <a:cubicBezTo>
                  <a:pt x="714282" y="-53697"/>
                  <a:pt x="917275" y="1356"/>
                  <a:pt x="1073326" y="0"/>
                </a:cubicBezTo>
                <a:cubicBezTo>
                  <a:pt x="1229377" y="-1356"/>
                  <a:pt x="1582847" y="18272"/>
                  <a:pt x="1729247" y="0"/>
                </a:cubicBezTo>
                <a:cubicBezTo>
                  <a:pt x="1875647" y="-18272"/>
                  <a:pt x="2175140" y="17367"/>
                  <a:pt x="2295725" y="0"/>
                </a:cubicBezTo>
                <a:cubicBezTo>
                  <a:pt x="2416310" y="-17367"/>
                  <a:pt x="2813098" y="39359"/>
                  <a:pt x="2981461" y="0"/>
                </a:cubicBezTo>
                <a:cubicBezTo>
                  <a:pt x="2981860" y="268040"/>
                  <a:pt x="2925725" y="380481"/>
                  <a:pt x="2981461" y="562321"/>
                </a:cubicBezTo>
                <a:cubicBezTo>
                  <a:pt x="3037197" y="744161"/>
                  <a:pt x="2955404" y="932399"/>
                  <a:pt x="2981461" y="1081387"/>
                </a:cubicBezTo>
                <a:cubicBezTo>
                  <a:pt x="2687963" y="1146807"/>
                  <a:pt x="2610439" y="1071109"/>
                  <a:pt x="2385169" y="1081387"/>
                </a:cubicBezTo>
                <a:cubicBezTo>
                  <a:pt x="2159899" y="1091665"/>
                  <a:pt x="2026296" y="1041645"/>
                  <a:pt x="1878320" y="1081387"/>
                </a:cubicBezTo>
                <a:cubicBezTo>
                  <a:pt x="1730344" y="1121129"/>
                  <a:pt x="1551942" y="1050673"/>
                  <a:pt x="1282028" y="1081387"/>
                </a:cubicBezTo>
                <a:cubicBezTo>
                  <a:pt x="1012114" y="1112101"/>
                  <a:pt x="980907" y="1011877"/>
                  <a:pt x="685736" y="1081387"/>
                </a:cubicBezTo>
                <a:cubicBezTo>
                  <a:pt x="390565" y="1150897"/>
                  <a:pt x="195624" y="1051870"/>
                  <a:pt x="0" y="1081387"/>
                </a:cubicBezTo>
                <a:cubicBezTo>
                  <a:pt x="-11872" y="930933"/>
                  <a:pt x="60998" y="689254"/>
                  <a:pt x="0" y="519066"/>
                </a:cubicBezTo>
                <a:cubicBezTo>
                  <a:pt x="-60998" y="348878"/>
                  <a:pt x="45268" y="10928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2D092E7-C8AE-4E48-910E-800814504189}"/>
              </a:ext>
            </a:extLst>
          </p:cNvPr>
          <p:cNvCxnSpPr>
            <a:cxnSpLocks/>
            <a:stCxn id="28" idx="3"/>
            <a:endCxn id="26" idx="2"/>
          </p:cNvCxnSpPr>
          <p:nvPr/>
        </p:nvCxnSpPr>
        <p:spPr>
          <a:xfrm flipV="1">
            <a:off x="5520405" y="3226627"/>
            <a:ext cx="3637009" cy="14756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4B717E4-7451-4E0F-B2A7-6E24FD969BE2}"/>
              </a:ext>
            </a:extLst>
          </p:cNvPr>
          <p:cNvSpPr txBox="1"/>
          <p:nvPr/>
        </p:nvSpPr>
        <p:spPr>
          <a:xfrm rot="16200000">
            <a:off x="8393897" y="3817943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Predict</a:t>
            </a:r>
            <a:endParaRPr lang="pt-BR" b="1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EEE8E39-77B7-4DC1-8354-A57B659F081D}"/>
              </a:ext>
            </a:extLst>
          </p:cNvPr>
          <p:cNvSpPr/>
          <p:nvPr/>
        </p:nvSpPr>
        <p:spPr>
          <a:xfrm>
            <a:off x="9916661" y="4314825"/>
            <a:ext cx="1304221" cy="857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400" b="1" dirty="0"/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76294455-BD5A-4334-9ACF-E25EBA249027}"/>
              </a:ext>
            </a:extLst>
          </p:cNvPr>
          <p:cNvCxnSpPr>
            <a:cxnSpLocks/>
            <a:stCxn id="26" idx="3"/>
            <a:endCxn id="45" idx="0"/>
          </p:cNvCxnSpPr>
          <p:nvPr/>
        </p:nvCxnSpPr>
        <p:spPr>
          <a:xfrm>
            <a:off x="9884778" y="2715448"/>
            <a:ext cx="700686" cy="146380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BF52FAC-B569-40FC-9B66-743B86FC8897}"/>
              </a:ext>
            </a:extLst>
          </p:cNvPr>
          <p:cNvSpPr txBox="1"/>
          <p:nvPr/>
        </p:nvSpPr>
        <p:spPr>
          <a:xfrm>
            <a:off x="5580207" y="4914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cs typeface="Courier New" panose="02070309020205020404" pitchFamily="49" charset="0"/>
              </a:rPr>
              <a:t>4. Compare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6518603-303B-4BC3-90C0-2D3E002AE67D}"/>
              </a:ext>
            </a:extLst>
          </p:cNvPr>
          <p:cNvSpPr txBox="1"/>
          <p:nvPr/>
        </p:nvSpPr>
        <p:spPr>
          <a:xfrm rot="16200000">
            <a:off x="9828461" y="330107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3. Output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D2557BC-9B17-49C4-997B-21DBC2533B29}"/>
              </a:ext>
            </a:extLst>
          </p:cNvPr>
          <p:cNvSpPr/>
          <p:nvPr/>
        </p:nvSpPr>
        <p:spPr>
          <a:xfrm>
            <a:off x="5668673" y="4161549"/>
            <a:ext cx="1419712" cy="1106545"/>
          </a:xfrm>
          <a:custGeom>
            <a:avLst/>
            <a:gdLst>
              <a:gd name="connsiteX0" fmla="*/ 0 w 1419712"/>
              <a:gd name="connsiteY0" fmla="*/ 0 h 1106545"/>
              <a:gd name="connsiteX1" fmla="*/ 459040 w 1419712"/>
              <a:gd name="connsiteY1" fmla="*/ 0 h 1106545"/>
              <a:gd name="connsiteX2" fmla="*/ 889686 w 1419712"/>
              <a:gd name="connsiteY2" fmla="*/ 0 h 1106545"/>
              <a:gd name="connsiteX3" fmla="*/ 1419712 w 1419712"/>
              <a:gd name="connsiteY3" fmla="*/ 0 h 1106545"/>
              <a:gd name="connsiteX4" fmla="*/ 1419712 w 1419712"/>
              <a:gd name="connsiteY4" fmla="*/ 542207 h 1106545"/>
              <a:gd name="connsiteX5" fmla="*/ 1419712 w 1419712"/>
              <a:gd name="connsiteY5" fmla="*/ 1106545 h 1106545"/>
              <a:gd name="connsiteX6" fmla="*/ 974869 w 1419712"/>
              <a:gd name="connsiteY6" fmla="*/ 1106545 h 1106545"/>
              <a:gd name="connsiteX7" fmla="*/ 530026 w 1419712"/>
              <a:gd name="connsiteY7" fmla="*/ 1106545 h 1106545"/>
              <a:gd name="connsiteX8" fmla="*/ 0 w 1419712"/>
              <a:gd name="connsiteY8" fmla="*/ 1106545 h 1106545"/>
              <a:gd name="connsiteX9" fmla="*/ 0 w 1419712"/>
              <a:gd name="connsiteY9" fmla="*/ 586469 h 1106545"/>
              <a:gd name="connsiteX10" fmla="*/ 0 w 1419712"/>
              <a:gd name="connsiteY10" fmla="*/ 0 h 110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9712" h="1106545" extrusionOk="0">
                <a:moveTo>
                  <a:pt x="0" y="0"/>
                </a:moveTo>
                <a:cubicBezTo>
                  <a:pt x="160673" y="-47523"/>
                  <a:pt x="310069" y="53085"/>
                  <a:pt x="459040" y="0"/>
                </a:cubicBezTo>
                <a:cubicBezTo>
                  <a:pt x="608011" y="-53085"/>
                  <a:pt x="736736" y="31389"/>
                  <a:pt x="889686" y="0"/>
                </a:cubicBezTo>
                <a:cubicBezTo>
                  <a:pt x="1042636" y="-31389"/>
                  <a:pt x="1251390" y="16685"/>
                  <a:pt x="1419712" y="0"/>
                </a:cubicBezTo>
                <a:cubicBezTo>
                  <a:pt x="1465598" y="126922"/>
                  <a:pt x="1364985" y="346853"/>
                  <a:pt x="1419712" y="542207"/>
                </a:cubicBezTo>
                <a:cubicBezTo>
                  <a:pt x="1474439" y="737561"/>
                  <a:pt x="1370082" y="873198"/>
                  <a:pt x="1419712" y="1106545"/>
                </a:cubicBezTo>
                <a:cubicBezTo>
                  <a:pt x="1249949" y="1128080"/>
                  <a:pt x="1149074" y="1076973"/>
                  <a:pt x="974869" y="1106545"/>
                </a:cubicBezTo>
                <a:cubicBezTo>
                  <a:pt x="800664" y="1136117"/>
                  <a:pt x="707855" y="1087889"/>
                  <a:pt x="530026" y="1106545"/>
                </a:cubicBezTo>
                <a:cubicBezTo>
                  <a:pt x="352197" y="1125201"/>
                  <a:pt x="135358" y="1048102"/>
                  <a:pt x="0" y="1106545"/>
                </a:cubicBezTo>
                <a:cubicBezTo>
                  <a:pt x="-54569" y="891172"/>
                  <a:pt x="29604" y="786476"/>
                  <a:pt x="0" y="586469"/>
                </a:cubicBezTo>
                <a:cubicBezTo>
                  <a:pt x="-29604" y="386462"/>
                  <a:pt x="37327" y="15045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C461DBA-4CCB-4B88-BC45-16B0E41B0F4D}"/>
              </a:ext>
            </a:extLst>
          </p:cNvPr>
          <p:cNvSpPr/>
          <p:nvPr/>
        </p:nvSpPr>
        <p:spPr>
          <a:xfrm>
            <a:off x="9858100" y="4179255"/>
            <a:ext cx="1454728" cy="1106545"/>
          </a:xfrm>
          <a:custGeom>
            <a:avLst/>
            <a:gdLst>
              <a:gd name="connsiteX0" fmla="*/ 0 w 1454728"/>
              <a:gd name="connsiteY0" fmla="*/ 0 h 1106545"/>
              <a:gd name="connsiteX1" fmla="*/ 470362 w 1454728"/>
              <a:gd name="connsiteY1" fmla="*/ 0 h 1106545"/>
              <a:gd name="connsiteX2" fmla="*/ 911630 w 1454728"/>
              <a:gd name="connsiteY2" fmla="*/ 0 h 1106545"/>
              <a:gd name="connsiteX3" fmla="*/ 1454728 w 1454728"/>
              <a:gd name="connsiteY3" fmla="*/ 0 h 1106545"/>
              <a:gd name="connsiteX4" fmla="*/ 1454728 w 1454728"/>
              <a:gd name="connsiteY4" fmla="*/ 542207 h 1106545"/>
              <a:gd name="connsiteX5" fmla="*/ 1454728 w 1454728"/>
              <a:gd name="connsiteY5" fmla="*/ 1106545 h 1106545"/>
              <a:gd name="connsiteX6" fmla="*/ 998913 w 1454728"/>
              <a:gd name="connsiteY6" fmla="*/ 1106545 h 1106545"/>
              <a:gd name="connsiteX7" fmla="*/ 543098 w 1454728"/>
              <a:gd name="connsiteY7" fmla="*/ 1106545 h 1106545"/>
              <a:gd name="connsiteX8" fmla="*/ 0 w 1454728"/>
              <a:gd name="connsiteY8" fmla="*/ 1106545 h 1106545"/>
              <a:gd name="connsiteX9" fmla="*/ 0 w 1454728"/>
              <a:gd name="connsiteY9" fmla="*/ 586469 h 1106545"/>
              <a:gd name="connsiteX10" fmla="*/ 0 w 1454728"/>
              <a:gd name="connsiteY10" fmla="*/ 0 h 110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4728" h="1106545" extrusionOk="0">
                <a:moveTo>
                  <a:pt x="0" y="0"/>
                </a:moveTo>
                <a:cubicBezTo>
                  <a:pt x="151634" y="-5384"/>
                  <a:pt x="336300" y="33854"/>
                  <a:pt x="470362" y="0"/>
                </a:cubicBezTo>
                <a:cubicBezTo>
                  <a:pt x="604424" y="-33854"/>
                  <a:pt x="704668" y="50508"/>
                  <a:pt x="911630" y="0"/>
                </a:cubicBezTo>
                <a:cubicBezTo>
                  <a:pt x="1118592" y="-50508"/>
                  <a:pt x="1330401" y="33099"/>
                  <a:pt x="1454728" y="0"/>
                </a:cubicBezTo>
                <a:cubicBezTo>
                  <a:pt x="1500614" y="126922"/>
                  <a:pt x="1400001" y="346853"/>
                  <a:pt x="1454728" y="542207"/>
                </a:cubicBezTo>
                <a:cubicBezTo>
                  <a:pt x="1509455" y="737561"/>
                  <a:pt x="1405098" y="873198"/>
                  <a:pt x="1454728" y="1106545"/>
                </a:cubicBezTo>
                <a:cubicBezTo>
                  <a:pt x="1267997" y="1108763"/>
                  <a:pt x="1116353" y="1074462"/>
                  <a:pt x="998913" y="1106545"/>
                </a:cubicBezTo>
                <a:cubicBezTo>
                  <a:pt x="881474" y="1138628"/>
                  <a:pt x="687551" y="1092070"/>
                  <a:pt x="543098" y="1106545"/>
                </a:cubicBezTo>
                <a:cubicBezTo>
                  <a:pt x="398646" y="1121020"/>
                  <a:pt x="240647" y="1066823"/>
                  <a:pt x="0" y="1106545"/>
                </a:cubicBezTo>
                <a:cubicBezTo>
                  <a:pt x="-54569" y="891172"/>
                  <a:pt x="29604" y="786476"/>
                  <a:pt x="0" y="586469"/>
                </a:cubicBezTo>
                <a:cubicBezTo>
                  <a:pt x="-29604" y="386462"/>
                  <a:pt x="37327" y="15045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10FC587-2514-44DB-AF46-E7E769857772}"/>
              </a:ext>
            </a:extLst>
          </p:cNvPr>
          <p:cNvCxnSpPr>
            <a:cxnSpLocks/>
          </p:cNvCxnSpPr>
          <p:nvPr/>
        </p:nvCxnSpPr>
        <p:spPr>
          <a:xfrm>
            <a:off x="7148187" y="5268094"/>
            <a:ext cx="2622759" cy="1770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736A620-0C10-4B26-814D-99B2D34BC919}"/>
              </a:ext>
            </a:extLst>
          </p:cNvPr>
          <p:cNvSpPr txBox="1"/>
          <p:nvPr/>
        </p:nvSpPr>
        <p:spPr>
          <a:xfrm>
            <a:off x="4712409" y="233068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cs typeface="Courier New" panose="02070309020205020404" pitchFamily="49" charset="0"/>
              </a:rPr>
              <a:t>1. </a:t>
            </a:r>
            <a:r>
              <a:rPr lang="pt-BR" b="1" dirty="0" err="1">
                <a:cs typeface="Courier New" panose="02070309020205020404" pitchFamily="49" charset="0"/>
              </a:rPr>
              <a:t>Train</a:t>
            </a:r>
            <a:endParaRPr lang="pt-BR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8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4</cp:revision>
  <dcterms:created xsi:type="dcterms:W3CDTF">2021-09-15T02:20:36Z</dcterms:created>
  <dcterms:modified xsi:type="dcterms:W3CDTF">2021-11-09T04:03:38Z</dcterms:modified>
</cp:coreProperties>
</file>