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72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20E1E-B0D3-4B30-AC18-D82F077F9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8B5554-A0C5-4C9E-8EA3-036E0E934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5E8E4-DF03-478E-8B76-B56A8DA5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1605F9-5410-45D8-B912-3B42F540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E9464-FD52-456D-B483-39714B05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85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8D3B-74E2-401E-95AA-C1469A82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5677CD-307D-4444-8616-D53D48539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8E762D-D47D-4505-8554-24568857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81F738-73B8-4DE8-AFBB-52673518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A288D9-3D1D-4F60-87AC-F9C1ED87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69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546CDA-3DCF-4638-A529-D41464F20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E106F0-278E-4981-ABDF-0E1EB06BC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50A3A2-325D-4A28-ACBB-52CC1862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10A761-95FC-4A67-8CD7-350D49DB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ABE979-D38E-4656-85C1-1E32762E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28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6182F-4B5C-46D5-8288-175DDB63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06282-2354-49E3-B6B9-BF6EF3569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06741E-4577-4FD4-8C70-038B81D9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86F52A-70BF-4B43-974F-B0EF846C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669B0F-9925-47FA-B7D9-E4ED4DB7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01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751A8-6885-4C11-AC8B-2218A2FA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B26C28-9F95-4DD8-B08E-0F7C6AC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818270-904C-4871-ABF6-B177E690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0FE86D-535E-4238-9FC5-679C13C0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B73270-55D7-46E2-A14C-664BE90E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42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8F020-94EF-40F4-9D0C-6F684047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DEFC8-D414-4F87-8C9E-5C25BEE73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DF8439-33D5-4955-ABB7-6E34967E1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D4CB5B-7E1A-47F0-8A8F-004DF386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51878D-E34C-49CD-8338-F9CC20D8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9357A9-F13B-411D-A625-97180DA4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95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DF0A1-6047-4E2A-8AB5-B5CC531E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3281D5-254A-4728-B9CD-982E4FC59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F47D2C-F681-422E-ACEA-CEE3C6EBE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FB238D-FCA6-49B1-9826-53B252B30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5897C7-2A51-4CB2-BC1D-D3A1EB634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22943B-6CDF-4A78-AF12-947867FA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6554E-E576-494A-BDDA-A6157FF0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F72841-47CE-4C38-AF2B-DFB44E1C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02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98B3F-FED5-48BC-9878-F4160389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0A9376-B82E-43F5-989F-24831C32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BEA0EF-7C1B-41CE-9423-0E77B3DE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1D72D3-5F11-476D-A49D-E5D010D7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60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A68AA2-B42A-496F-B497-519C70FE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24105A-1E0F-4331-98C2-184543A3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3BE923-5298-435F-8F53-CE711C93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53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B6064-D75A-4403-9391-17586EE8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5BB38A-B408-4A15-9B30-ED875CD15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B397A3-7CDC-4DF4-B8B9-5B3E88882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833B99-94BB-490F-A89A-FD1C96D8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A4531C-2406-44C1-81BD-F068B0C3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A3E6A0-4E49-4DFB-BCA0-F9BD2B5A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96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65595-E651-495A-B37B-07F4F4C6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2978E27-CDFF-4C09-84C4-EA7714B58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1E0516-697D-4C43-A051-AD27C9A5C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C2342E-53D0-435D-B019-7B43AEC0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CB7350-1839-46AB-87B3-882BC236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65D662-3D6B-4C59-8643-00B43580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85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51F55F-EC13-4244-AFDF-594F2506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85AD13-9F5C-462E-8408-E1A141A76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3C9BE6-1E3C-4FE6-A098-DD65674C6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80B27A-91A8-45AA-8C8B-F621BDA0A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AB1FC1-707D-47AB-8A4F-586A24627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91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BB43B5-7E68-4C47-991C-C5797C7F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73" y="1870106"/>
            <a:ext cx="2919948" cy="2888209"/>
          </a:xfrm>
          <a:prstGeom prst="rect">
            <a:avLst/>
          </a:prstGeom>
        </p:spPr>
      </p:pic>
      <p:pic>
        <p:nvPicPr>
          <p:cNvPr id="8" name="Imagem 7" descr="Padrão do plano de fundo&#10;&#10;Descrição gerada automaticamente com confiança baixa">
            <a:extLst>
              <a:ext uri="{FF2B5EF4-FFF2-40B4-BE49-F238E27FC236}">
                <a16:creationId xmlns:a16="http://schemas.microsoft.com/office/drawing/2014/main" id="{82D5B27B-2AF6-4ADD-8226-639FA5C27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903" y="1870106"/>
            <a:ext cx="2919948" cy="2900946"/>
          </a:xfrm>
          <a:prstGeom prst="rect">
            <a:avLst/>
          </a:prstGeom>
        </p:spPr>
      </p:pic>
      <p:pic>
        <p:nvPicPr>
          <p:cNvPr id="9" name="Imagem 8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AA4022DE-6F30-4827-8813-A294C9FF6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330" y="1876002"/>
            <a:ext cx="3047963" cy="288231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6B7ADF-D2BF-4764-AFC9-48CF1C246CDF}"/>
              </a:ext>
            </a:extLst>
          </p:cNvPr>
          <p:cNvSpPr txBox="1"/>
          <p:nvPr/>
        </p:nvSpPr>
        <p:spPr>
          <a:xfrm>
            <a:off x="2206262" y="1064751"/>
            <a:ext cx="1648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Ajuste</a:t>
            </a:r>
          </a:p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Underfitting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5E0BF65-7848-4B79-9F99-B5AE7C9AB230}"/>
              </a:ext>
            </a:extLst>
          </p:cNvPr>
          <p:cNvSpPr txBox="1"/>
          <p:nvPr/>
        </p:nvSpPr>
        <p:spPr>
          <a:xfrm>
            <a:off x="8594342" y="1064751"/>
            <a:ext cx="1531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Sobre Ajuste</a:t>
            </a:r>
          </a:p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15E291B-5410-4A23-8ED8-D50A0EE4E999}"/>
              </a:ext>
            </a:extLst>
          </p:cNvPr>
          <p:cNvSpPr txBox="1"/>
          <p:nvPr/>
        </p:nvSpPr>
        <p:spPr>
          <a:xfrm>
            <a:off x="5235187" y="1064751"/>
            <a:ext cx="172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Ajuste Correto</a:t>
            </a:r>
          </a:p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fitting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A19BEB-DFAC-4307-A88C-E6045C56C02E}"/>
              </a:ext>
            </a:extLst>
          </p:cNvPr>
          <p:cNvSpPr txBox="1"/>
          <p:nvPr/>
        </p:nvSpPr>
        <p:spPr>
          <a:xfrm>
            <a:off x="8627375" y="4770332"/>
            <a:ext cx="1498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 de </a:t>
            </a:r>
          </a:p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0B52BFD-16BA-43D0-ACB3-EA3FE257EEEE}"/>
              </a:ext>
            </a:extLst>
          </p:cNvPr>
          <p:cNvSpPr txBox="1"/>
          <p:nvPr/>
        </p:nvSpPr>
        <p:spPr>
          <a:xfrm>
            <a:off x="2294699" y="4758315"/>
            <a:ext cx="1498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 de </a:t>
            </a:r>
          </a:p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Classificação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CEACB51-5E26-4603-9179-1D022DD632F5}"/>
              </a:ext>
            </a:extLst>
          </p:cNvPr>
          <p:cNvSpPr/>
          <p:nvPr/>
        </p:nvSpPr>
        <p:spPr>
          <a:xfrm>
            <a:off x="4071730" y="4452730"/>
            <a:ext cx="212035" cy="212035"/>
          </a:xfrm>
          <a:prstGeom prst="ellipse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6C787F8-3052-4B74-8054-695F9CEE2EEB}"/>
              </a:ext>
            </a:extLst>
          </p:cNvPr>
          <p:cNvSpPr/>
          <p:nvPr/>
        </p:nvSpPr>
        <p:spPr>
          <a:xfrm>
            <a:off x="4177747" y="3742633"/>
            <a:ext cx="212035" cy="212035"/>
          </a:xfrm>
          <a:prstGeom prst="ellipse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6556AED-804B-4D2B-80A5-E4114E67BDA1}"/>
              </a:ext>
            </a:extLst>
          </p:cNvPr>
          <p:cNvSpPr/>
          <p:nvPr/>
        </p:nvSpPr>
        <p:spPr>
          <a:xfrm>
            <a:off x="10396192" y="3638825"/>
            <a:ext cx="212035" cy="2120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B57EDE0-9EBA-4268-A244-37C07AACA7EA}"/>
              </a:ext>
            </a:extLst>
          </p:cNvPr>
          <p:cNvSpPr/>
          <p:nvPr/>
        </p:nvSpPr>
        <p:spPr>
          <a:xfrm>
            <a:off x="10280234" y="4440655"/>
            <a:ext cx="212035" cy="2120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7BCF70C-26FF-4BDE-AE9A-22B2A4C3960B}"/>
              </a:ext>
            </a:extLst>
          </p:cNvPr>
          <p:cNvSpPr/>
          <p:nvPr/>
        </p:nvSpPr>
        <p:spPr>
          <a:xfrm>
            <a:off x="7347270" y="3638825"/>
            <a:ext cx="212035" cy="212035"/>
          </a:xfrm>
          <a:prstGeom prst="ellipse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41D7975-4906-4BDE-A669-CF370CE66193}"/>
              </a:ext>
            </a:extLst>
          </p:cNvPr>
          <p:cNvSpPr/>
          <p:nvPr/>
        </p:nvSpPr>
        <p:spPr>
          <a:xfrm>
            <a:off x="7231312" y="4440655"/>
            <a:ext cx="212035" cy="2120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DC15028-E140-41E4-AB15-A931A8A68DC5}"/>
              </a:ext>
            </a:extLst>
          </p:cNvPr>
          <p:cNvSpPr txBox="1"/>
          <p:nvPr/>
        </p:nvSpPr>
        <p:spPr>
          <a:xfrm>
            <a:off x="3098523" y="4765668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Classificação</a:t>
            </a:r>
          </a:p>
          <a:p>
            <a:pPr algn="ct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Mais Provável</a:t>
            </a:r>
          </a:p>
        </p:txBody>
      </p:sp>
    </p:spTree>
    <p:extLst>
      <p:ext uri="{BB962C8B-B14F-4D97-AF65-F5344CB8AC3E}">
        <p14:creationId xmlns:p14="http://schemas.microsoft.com/office/powerpoint/2010/main" val="4182062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2</cp:revision>
  <dcterms:created xsi:type="dcterms:W3CDTF">2021-11-08T20:18:10Z</dcterms:created>
  <dcterms:modified xsi:type="dcterms:W3CDTF">2021-11-08T21:23:25Z</dcterms:modified>
</cp:coreProperties>
</file>