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19" autoAdjust="0"/>
    <p:restoredTop sz="94660"/>
  </p:normalViewPr>
  <p:slideViewPr>
    <p:cSldViewPr snapToGrid="0">
      <p:cViewPr>
        <p:scale>
          <a:sx n="60" d="100"/>
          <a:sy n="60" d="100"/>
        </p:scale>
        <p:origin x="4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17361-30A7-41CC-A7F9-7EFAAAEFD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8A1171-DF27-4CDE-9EA0-6F8A50814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E5C042-CFFA-4DB5-BD8C-317A4899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5DAF-B600-4BA2-8F33-712BC141541A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335AF5-E2C0-43DA-B7A6-71869BEC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569279-F5AB-43CF-9B41-CCE26F71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A248-51E5-4B6A-9F79-C078DD8733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85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1CBAD-74C2-4EC9-86DE-23206E5A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A9AD6F-7DD8-4925-ABB0-0F9DAF0C0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5D833C-68E9-453C-A907-37FD4D0F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5DAF-B600-4BA2-8F33-712BC141541A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BF2E28-4E6A-4017-A7F2-71E177FE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CF7CA1-0A9A-441D-A865-ABFB8095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A248-51E5-4B6A-9F79-C078DD8733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28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118FB1-C14D-4735-A527-F5E96B5C1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61A024-44F5-4DD9-9277-311E49DAA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6A5087-48EA-4B6B-B32B-65DCF67C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5DAF-B600-4BA2-8F33-712BC141541A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BC98E6-5144-4BA0-8049-EB4E9918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769469-6ED5-46FE-A920-ABBF8AEB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A248-51E5-4B6A-9F79-C078DD8733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57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A6A2D-B6B5-4064-A7B5-C56A4E36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EE5CF2-5827-45C4-9036-879F40080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8D4665-2295-4ACF-9799-3A813033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5DAF-B600-4BA2-8F33-712BC141541A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3FD74E-3CF3-41F8-B03A-5F7B3BAC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83CCB2-DEE3-4A59-863D-663F4EC2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A248-51E5-4B6A-9F79-C078DD8733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67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D0A0A-C574-4AE6-A60A-C5BEC119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9FF1EE-88CE-43E1-8805-DA4D2D784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9950A4-40DE-4C0D-ADB9-54D12DFC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5DAF-B600-4BA2-8F33-712BC141541A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328F7A-3D0D-41DE-B7A7-6A5350D0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145371-5F72-4A47-B252-E5A1D4F8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A248-51E5-4B6A-9F79-C078DD8733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37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F8D55-AFFE-4A6E-93D5-5C468E0E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E7D655-1084-4A3D-A01D-1DD8B8C91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DCF56F-6025-46B3-A9DD-374EC8543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B03F51-C2A9-48E1-B7F1-64BCBD7A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5DAF-B600-4BA2-8F33-712BC141541A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431028-94C7-4925-A70A-F7A2943B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0B5012-665D-42A8-9076-C2135442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A248-51E5-4B6A-9F79-C078DD8733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7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AD250-251A-4DF0-881A-55ED994E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99CE82-5175-4636-8826-B0E296CDF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2F4CF1-4290-4089-9477-3673C38D9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734DAC-8274-4E97-82E6-F501498D1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6543C5-2B4C-4F7E-A1FE-324EEC812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068D97D-052A-4EF4-A07C-F7F13B1A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5DAF-B600-4BA2-8F33-712BC141541A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F397ED-8983-4942-8FD7-7B24AB06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B1872C-9E03-453E-919D-9E7DDD31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A248-51E5-4B6A-9F79-C078DD8733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92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13219-BC83-46AC-A77F-C6D919BA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610206D-6968-4E21-8835-7230162F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5DAF-B600-4BA2-8F33-712BC141541A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1A3090-1D8B-4347-A27D-80A0D8AF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BF0A7A-AE1D-43D0-BF68-D6F8151C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A248-51E5-4B6A-9F79-C078DD8733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9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F10F121-E140-4917-9D19-79E0E27E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5DAF-B600-4BA2-8F33-712BC141541A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226B0A-0089-4FD6-9595-361A81B6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05C1FF-7A6D-4246-B18C-DF82791F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A248-51E5-4B6A-9F79-C078DD8733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4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B4E97-46D4-403B-9B58-CB23E255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29E52B-9E42-402A-92B6-489EAD58F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0FB3D9-D797-4F4C-B7BF-7B7874A62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C6C83B-EDBE-4766-9A7E-557A824D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5DAF-B600-4BA2-8F33-712BC141541A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606C23-BA41-45B8-85C7-645AE9F5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9581A3-17C0-4E4A-A9DE-8C1734D3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A248-51E5-4B6A-9F79-C078DD8733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0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9C91D-9C71-4611-9763-63665D2AC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4F26B3-71A0-45FC-9C4C-635914388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3714F8-7B71-47EC-964A-1A321B602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DD534E-3510-44BF-AEE8-CBA36627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5DAF-B600-4BA2-8F33-712BC141541A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7C807A-52A2-48AD-A4A1-2EC52EFA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9C5531-79A1-40D3-BD32-511DCC27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A248-51E5-4B6A-9F79-C078DD8733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5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0C5726-7723-4459-AE5E-FB8AED1C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D84009-8A43-4B07-8392-D1FFE7F33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87490E-6988-46B0-91BB-E99079F62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25DAF-B600-4BA2-8F33-712BC141541A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65AEC2-1C85-49B6-8ADA-C40F0C4F7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C784C9-8F3E-4DA2-B006-52B7B9C63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8A248-51E5-4B6A-9F79-C078DD8733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86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654A0EF-AED6-4C2E-96A2-20BE1DB85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9" y="1035007"/>
            <a:ext cx="2191056" cy="218153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2A622B3-EC30-44F4-A0F5-A802D5E43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820" y="1015955"/>
            <a:ext cx="2205346" cy="22005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4862268-D798-4BF5-9C85-2B1B6FA11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231" y="1035007"/>
            <a:ext cx="2200582" cy="220058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D93CB9D-196E-42DC-899C-1D4A0BDCA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878" y="1040241"/>
            <a:ext cx="2186293" cy="220058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919ED46-F97E-4C59-AE35-62B65582CD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7289" y="1035007"/>
            <a:ext cx="2205346" cy="22053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A3CCB01-C483-4D65-AB3A-8E3EA4FE85CC}"/>
                  </a:ext>
                </a:extLst>
              </p:cNvPr>
              <p:cNvSpPr txBox="1"/>
              <p:nvPr/>
            </p:nvSpPr>
            <p:spPr>
              <a:xfrm>
                <a:off x="716162" y="1250605"/>
                <a:ext cx="15376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1   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1   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A3CCB01-C483-4D65-AB3A-8E3EA4FE8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62" y="1250605"/>
                <a:ext cx="153766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187DF89-4985-41C8-A596-FC82FA22630E}"/>
                  </a:ext>
                </a:extLst>
              </p:cNvPr>
              <p:cNvSpPr txBox="1"/>
              <p:nvPr/>
            </p:nvSpPr>
            <p:spPr>
              <a:xfrm>
                <a:off x="732036" y="2307784"/>
                <a:ext cx="15376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1   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1   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187DF89-4985-41C8-A596-FC82FA226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36" y="2307784"/>
                <a:ext cx="153766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A0D6E7F-7532-4360-A921-B014EDDFF4F5}"/>
                  </a:ext>
                </a:extLst>
              </p:cNvPr>
              <p:cNvSpPr txBox="1"/>
              <p:nvPr/>
            </p:nvSpPr>
            <p:spPr>
              <a:xfrm>
                <a:off x="2768733" y="701705"/>
                <a:ext cx="15376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1   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1   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A0D6E7F-7532-4360-A921-B014EDDFF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733" y="701705"/>
                <a:ext cx="15376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FDBA999D-FCD9-4B99-B375-34348107D17F}"/>
                  </a:ext>
                </a:extLst>
              </p:cNvPr>
              <p:cNvSpPr txBox="1"/>
              <p:nvPr/>
            </p:nvSpPr>
            <p:spPr>
              <a:xfrm>
                <a:off x="2768732" y="1151798"/>
                <a:ext cx="15542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2   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FDBA999D-FCD9-4B99-B375-34348107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732" y="1151798"/>
                <a:ext cx="155420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E578EBD-4ED1-4C4A-B5F9-4828A9823B7A}"/>
                  </a:ext>
                </a:extLst>
              </p:cNvPr>
              <p:cNvSpPr txBox="1"/>
              <p:nvPr/>
            </p:nvSpPr>
            <p:spPr>
              <a:xfrm>
                <a:off x="3323538" y="2523228"/>
                <a:ext cx="15376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1   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1   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E578EBD-4ED1-4C4A-B5F9-4828A9823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538" y="2523228"/>
                <a:ext cx="1537665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A6915750-2000-4C2B-9114-A3B796C915CD}"/>
                  </a:ext>
                </a:extLst>
              </p:cNvPr>
              <p:cNvSpPr txBox="1"/>
              <p:nvPr/>
            </p:nvSpPr>
            <p:spPr>
              <a:xfrm>
                <a:off x="3339743" y="2998113"/>
                <a:ext cx="15542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2   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A6915750-2000-4C2B-9114-A3B796C91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743" y="2998113"/>
                <a:ext cx="155420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2C92AC7-0285-428D-A94A-E2F50D6099F9}"/>
              </a:ext>
            </a:extLst>
          </p:cNvPr>
          <p:cNvCxnSpPr>
            <a:cxnSpLocks/>
          </p:cNvCxnSpPr>
          <p:nvPr/>
        </p:nvCxnSpPr>
        <p:spPr>
          <a:xfrm>
            <a:off x="2632820" y="1881047"/>
            <a:ext cx="220534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CECB2918-0032-4946-B0AE-810D65B7B92E}"/>
              </a:ext>
            </a:extLst>
          </p:cNvPr>
          <p:cNvCxnSpPr>
            <a:cxnSpLocks/>
          </p:cNvCxnSpPr>
          <p:nvPr/>
        </p:nvCxnSpPr>
        <p:spPr>
          <a:xfrm flipV="1">
            <a:off x="3102426" y="1002923"/>
            <a:ext cx="0" cy="22005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6FC73AC8-78D6-4093-85D7-344C5199330A}"/>
              </a:ext>
            </a:extLst>
          </p:cNvPr>
          <p:cNvCxnSpPr>
            <a:cxnSpLocks/>
          </p:cNvCxnSpPr>
          <p:nvPr/>
        </p:nvCxnSpPr>
        <p:spPr>
          <a:xfrm>
            <a:off x="246409" y="1897089"/>
            <a:ext cx="220534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id="{C0FBAFA0-F938-4A82-9AC5-D6FE2806FEA6}"/>
                  </a:ext>
                </a:extLst>
              </p:cNvPr>
              <p:cNvSpPr/>
              <p:nvPr/>
            </p:nvSpPr>
            <p:spPr>
              <a:xfrm>
                <a:off x="937938" y="3879597"/>
                <a:ext cx="696309" cy="649619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id="{C0FBAFA0-F938-4A82-9AC5-D6FE2806FE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38" y="3879597"/>
                <a:ext cx="696309" cy="649619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3F8B2E0-5D7E-4018-A62E-3822D5CC493A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286093" y="4529216"/>
            <a:ext cx="314108" cy="39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C2873D1-25D7-44B8-892A-EA3F7AF50384}"/>
              </a:ext>
            </a:extLst>
          </p:cNvPr>
          <p:cNvCxnSpPr>
            <a:cxnSpLocks/>
          </p:cNvCxnSpPr>
          <p:nvPr/>
        </p:nvCxnSpPr>
        <p:spPr>
          <a:xfrm flipH="1">
            <a:off x="991049" y="4536421"/>
            <a:ext cx="297087" cy="38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3B946DEC-79FB-46A0-BD6F-417989F6BB74}"/>
                  </a:ext>
                </a:extLst>
              </p:cNvPr>
              <p:cNvSpPr txBox="1"/>
              <p:nvPr/>
            </p:nvSpPr>
            <p:spPr>
              <a:xfrm>
                <a:off x="376461" y="4480852"/>
                <a:ext cx="561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1   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3B946DEC-79FB-46A0-BD6F-417989F6B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61" y="4480852"/>
                <a:ext cx="561476" cy="369332"/>
              </a:xfrm>
              <a:prstGeom prst="rect">
                <a:avLst/>
              </a:prstGeom>
              <a:blipFill>
                <a:blip r:embed="rId14"/>
                <a:stretch>
                  <a:fillRect r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EEFAB618-562A-4496-A65A-C6281DD51E4B}"/>
                  </a:ext>
                </a:extLst>
              </p:cNvPr>
              <p:cNvSpPr txBox="1"/>
              <p:nvPr/>
            </p:nvSpPr>
            <p:spPr>
              <a:xfrm>
                <a:off x="1634247" y="4480852"/>
                <a:ext cx="7412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1   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EEFAB618-562A-4496-A65A-C6281DD51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247" y="4480852"/>
                <a:ext cx="7412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tângulo: Cantos Arredondados 47">
                <a:extLst>
                  <a:ext uri="{FF2B5EF4-FFF2-40B4-BE49-F238E27FC236}">
                    <a16:creationId xmlns:a16="http://schemas.microsoft.com/office/drawing/2014/main" id="{0B68EE9E-54BD-48C7-9C5A-E7D4540F2DA5}"/>
                  </a:ext>
                </a:extLst>
              </p:cNvPr>
              <p:cNvSpPr/>
              <p:nvPr/>
            </p:nvSpPr>
            <p:spPr>
              <a:xfrm>
                <a:off x="3400599" y="3892725"/>
                <a:ext cx="696309" cy="649619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8" name="Retângulo: Cantos Arredondados 47">
                <a:extLst>
                  <a:ext uri="{FF2B5EF4-FFF2-40B4-BE49-F238E27FC236}">
                    <a16:creationId xmlns:a16="http://schemas.microsoft.com/office/drawing/2014/main" id="{0B68EE9E-54BD-48C7-9C5A-E7D4540F2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99" y="3892725"/>
                <a:ext cx="696309" cy="649619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F080425A-1FE8-4540-B203-C9A835CED683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3748754" y="4542344"/>
            <a:ext cx="314108" cy="39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C5A19DB6-571C-4D46-8EB9-F4117FB3352B}"/>
              </a:ext>
            </a:extLst>
          </p:cNvPr>
          <p:cNvCxnSpPr>
            <a:cxnSpLocks/>
          </p:cNvCxnSpPr>
          <p:nvPr/>
        </p:nvCxnSpPr>
        <p:spPr>
          <a:xfrm flipH="1">
            <a:off x="3453710" y="4549549"/>
            <a:ext cx="297087" cy="38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0E09CB36-E24B-4ABF-8A18-3D58A8AB5B77}"/>
                  </a:ext>
                </a:extLst>
              </p:cNvPr>
              <p:cNvSpPr txBox="1"/>
              <p:nvPr/>
            </p:nvSpPr>
            <p:spPr>
              <a:xfrm>
                <a:off x="2839122" y="4493980"/>
                <a:ext cx="561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1   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0E09CB36-E24B-4ABF-8A18-3D58A8AB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122" y="4493980"/>
                <a:ext cx="561476" cy="369332"/>
              </a:xfrm>
              <a:prstGeom prst="rect">
                <a:avLst/>
              </a:prstGeom>
              <a:blipFill>
                <a:blip r:embed="rId17"/>
                <a:stretch>
                  <a:fillRect r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71889AA3-3305-4B77-ACB4-03D7C96C6B90}"/>
                  </a:ext>
                </a:extLst>
              </p:cNvPr>
              <p:cNvSpPr txBox="1"/>
              <p:nvPr/>
            </p:nvSpPr>
            <p:spPr>
              <a:xfrm>
                <a:off x="4096908" y="4493980"/>
                <a:ext cx="7412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1   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71889AA3-3305-4B77-ACB4-03D7C96C6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908" y="4493980"/>
                <a:ext cx="74125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E620E651-35A3-410F-9984-5695542D1CF8}"/>
                  </a:ext>
                </a:extLst>
              </p:cNvPr>
              <p:cNvSpPr/>
              <p:nvPr/>
            </p:nvSpPr>
            <p:spPr>
              <a:xfrm>
                <a:off x="4062862" y="4945653"/>
                <a:ext cx="696309" cy="649619"/>
              </a:xfrm>
              <a:prstGeom prst="roundRect">
                <a:avLst/>
              </a:prstGeom>
              <a:solidFill>
                <a:srgbClr val="7030A0">
                  <a:alpha val="80000"/>
                </a:srgb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E620E651-35A3-410F-9984-5695542D1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862" y="4945653"/>
                <a:ext cx="696309" cy="649619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DA175DE7-9894-42A4-BBAA-ADD85FAFBE81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4411017" y="5595272"/>
            <a:ext cx="314108" cy="39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DEC8AAD6-DCD3-43AD-BD0D-F38B4AC7CF44}"/>
              </a:ext>
            </a:extLst>
          </p:cNvPr>
          <p:cNvCxnSpPr>
            <a:cxnSpLocks/>
          </p:cNvCxnSpPr>
          <p:nvPr/>
        </p:nvCxnSpPr>
        <p:spPr>
          <a:xfrm flipH="1">
            <a:off x="4115973" y="5602477"/>
            <a:ext cx="297087" cy="38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74D17FA2-102E-4BCD-A258-AC4B37932261}"/>
                  </a:ext>
                </a:extLst>
              </p:cNvPr>
              <p:cNvSpPr txBox="1"/>
              <p:nvPr/>
            </p:nvSpPr>
            <p:spPr>
              <a:xfrm>
                <a:off x="4647628" y="5550550"/>
                <a:ext cx="7412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74D17FA2-102E-4BCD-A258-AC4B37932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628" y="5550550"/>
                <a:ext cx="74125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55EC380D-57A2-4A7C-94D3-3FAC144F0023}"/>
                  </a:ext>
                </a:extLst>
              </p:cNvPr>
              <p:cNvSpPr/>
              <p:nvPr/>
            </p:nvSpPr>
            <p:spPr>
              <a:xfrm>
                <a:off x="2768296" y="4918114"/>
                <a:ext cx="696309" cy="64961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55EC380D-57A2-4A7C-94D3-3FAC144F00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296" y="4918114"/>
                <a:ext cx="696309" cy="649619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693A7ED5-F991-4680-9B2F-E3C52E72EF83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3116451" y="5567733"/>
            <a:ext cx="314108" cy="39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960AB07D-CBDB-466A-90DC-B117C39DE92F}"/>
              </a:ext>
            </a:extLst>
          </p:cNvPr>
          <p:cNvCxnSpPr>
            <a:cxnSpLocks/>
          </p:cNvCxnSpPr>
          <p:nvPr/>
        </p:nvCxnSpPr>
        <p:spPr>
          <a:xfrm flipH="1">
            <a:off x="2821407" y="5574938"/>
            <a:ext cx="297087" cy="38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CC50BB81-240C-4D6A-B99B-15AAD4A0E04A}"/>
                  </a:ext>
                </a:extLst>
              </p:cNvPr>
              <p:cNvSpPr txBox="1"/>
              <p:nvPr/>
            </p:nvSpPr>
            <p:spPr>
              <a:xfrm>
                <a:off x="2206820" y="5779171"/>
                <a:ext cx="561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CC50BB81-240C-4D6A-B99B-15AAD4A0E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820" y="5779171"/>
                <a:ext cx="561476" cy="369332"/>
              </a:xfrm>
              <a:prstGeom prst="rect">
                <a:avLst/>
              </a:prstGeom>
              <a:blipFill>
                <a:blip r:embed="rId22"/>
                <a:stretch>
                  <a:fillRect r="-11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85432B44-706B-4E59-A521-3617B07C3960}"/>
                  </a:ext>
                </a:extLst>
              </p:cNvPr>
              <p:cNvSpPr txBox="1"/>
              <p:nvPr/>
            </p:nvSpPr>
            <p:spPr>
              <a:xfrm>
                <a:off x="3415467" y="5794208"/>
                <a:ext cx="7412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85432B44-706B-4E59-A521-3617B07C3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467" y="5794208"/>
                <a:ext cx="74125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4BC357A0-8D2A-4948-BF83-97044D217800}"/>
                  </a:ext>
                </a:extLst>
              </p:cNvPr>
              <p:cNvSpPr txBox="1"/>
              <p:nvPr/>
            </p:nvSpPr>
            <p:spPr>
              <a:xfrm>
                <a:off x="3625070" y="5534406"/>
                <a:ext cx="561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4BC357A0-8D2A-4948-BF83-97044D217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070" y="5534406"/>
                <a:ext cx="561476" cy="369332"/>
              </a:xfrm>
              <a:prstGeom prst="rect">
                <a:avLst/>
              </a:prstGeom>
              <a:blipFill>
                <a:blip r:embed="rId24"/>
                <a:stretch>
                  <a:fillRect r="-11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CaixaDeTexto 64">
            <a:extLst>
              <a:ext uri="{FF2B5EF4-FFF2-40B4-BE49-F238E27FC236}">
                <a16:creationId xmlns:a16="http://schemas.microsoft.com/office/drawing/2014/main" id="{C3EBBCD4-CEA9-4BF7-A467-06175E84EF29}"/>
              </a:ext>
            </a:extLst>
          </p:cNvPr>
          <p:cNvSpPr txBox="1"/>
          <p:nvPr/>
        </p:nvSpPr>
        <p:spPr>
          <a:xfrm>
            <a:off x="657199" y="234912"/>
            <a:ext cx="126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/>
              <a:t>1 </a:t>
            </a:r>
            <a:r>
              <a:rPr lang="pt-BR" b="1" i="1" dirty="0" err="1"/>
              <a:t>level</a:t>
            </a:r>
            <a:r>
              <a:rPr lang="pt-BR" b="1" i="1" dirty="0"/>
              <a:t> </a:t>
            </a:r>
            <a:r>
              <a:rPr lang="pt-BR" b="1" i="1" dirty="0" err="1"/>
              <a:t>Tree</a:t>
            </a:r>
            <a:endParaRPr lang="pt-BR" b="1" i="1" dirty="0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C40A9E4C-2E95-43D6-B51B-09C958BDB9C5}"/>
              </a:ext>
            </a:extLst>
          </p:cNvPr>
          <p:cNvSpPr txBox="1"/>
          <p:nvPr/>
        </p:nvSpPr>
        <p:spPr>
          <a:xfrm>
            <a:off x="2994938" y="230095"/>
            <a:ext cx="126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/>
              <a:t>2 </a:t>
            </a:r>
            <a:r>
              <a:rPr lang="pt-BR" b="1" i="1" dirty="0" err="1"/>
              <a:t>level</a:t>
            </a:r>
            <a:r>
              <a:rPr lang="pt-BR" b="1" i="1" dirty="0"/>
              <a:t> </a:t>
            </a:r>
            <a:r>
              <a:rPr lang="pt-BR" b="1" i="1" dirty="0" err="1"/>
              <a:t>Tree</a:t>
            </a:r>
            <a:endParaRPr lang="pt-BR" b="1" i="1" dirty="0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AA9EC197-0DE7-494C-AB12-10E8387A4C0A}"/>
              </a:ext>
            </a:extLst>
          </p:cNvPr>
          <p:cNvSpPr txBox="1"/>
          <p:nvPr/>
        </p:nvSpPr>
        <p:spPr>
          <a:xfrm>
            <a:off x="5484733" y="230095"/>
            <a:ext cx="126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/>
              <a:t>3 </a:t>
            </a:r>
            <a:r>
              <a:rPr lang="pt-BR" b="1" i="1" dirty="0" err="1"/>
              <a:t>level</a:t>
            </a:r>
            <a:r>
              <a:rPr lang="pt-BR" b="1" i="1" dirty="0"/>
              <a:t> </a:t>
            </a:r>
            <a:r>
              <a:rPr lang="pt-BR" b="1" i="1" dirty="0" err="1"/>
              <a:t>Tree</a:t>
            </a:r>
            <a:endParaRPr lang="pt-BR" b="1" i="1" dirty="0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460B3813-2730-4902-932B-C36688C86863}"/>
              </a:ext>
            </a:extLst>
          </p:cNvPr>
          <p:cNvSpPr txBox="1"/>
          <p:nvPr/>
        </p:nvSpPr>
        <p:spPr>
          <a:xfrm>
            <a:off x="7859235" y="230095"/>
            <a:ext cx="126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/>
              <a:t>4 </a:t>
            </a:r>
            <a:r>
              <a:rPr lang="pt-BR" b="1" i="1" dirty="0" err="1"/>
              <a:t>level</a:t>
            </a:r>
            <a:r>
              <a:rPr lang="pt-BR" b="1" i="1" dirty="0"/>
              <a:t> </a:t>
            </a:r>
            <a:r>
              <a:rPr lang="pt-BR" b="1" i="1" dirty="0" err="1"/>
              <a:t>Tree</a:t>
            </a:r>
            <a:endParaRPr lang="pt-BR" b="1" i="1" dirty="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88BD7E45-9F63-4612-97EE-C7A40B33F6EF}"/>
              </a:ext>
            </a:extLst>
          </p:cNvPr>
          <p:cNvSpPr txBox="1"/>
          <p:nvPr/>
        </p:nvSpPr>
        <p:spPr>
          <a:xfrm>
            <a:off x="10233737" y="230095"/>
            <a:ext cx="126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/>
              <a:t>5 </a:t>
            </a:r>
            <a:r>
              <a:rPr lang="pt-BR" b="1" i="1" dirty="0" err="1"/>
              <a:t>level</a:t>
            </a:r>
            <a:r>
              <a:rPr lang="pt-BR" b="1" i="1" dirty="0"/>
              <a:t> </a:t>
            </a:r>
            <a:r>
              <a:rPr lang="pt-BR" b="1" i="1" dirty="0" err="1"/>
              <a:t>Tree</a:t>
            </a:r>
            <a:endParaRPr lang="pt-BR" b="1" i="1" dirty="0"/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DF7E43D4-50D6-43B7-ACA9-8CD6A6A42A25}"/>
              </a:ext>
            </a:extLst>
          </p:cNvPr>
          <p:cNvCxnSpPr/>
          <p:nvPr/>
        </p:nvCxnSpPr>
        <p:spPr>
          <a:xfrm>
            <a:off x="7540655" y="4480852"/>
            <a:ext cx="2567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40D6751C-A62E-44D8-AC65-095137FC8B16}"/>
              </a:ext>
            </a:extLst>
          </p:cNvPr>
          <p:cNvSpPr txBox="1"/>
          <p:nvPr/>
        </p:nvSpPr>
        <p:spPr>
          <a:xfrm>
            <a:off x="8129140" y="4576321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Pure </a:t>
            </a:r>
            <a:r>
              <a:rPr lang="pt-BR" i="1" dirty="0" err="1"/>
              <a:t>partitions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501112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55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1</cp:revision>
  <dcterms:created xsi:type="dcterms:W3CDTF">2021-11-14T13:22:09Z</dcterms:created>
  <dcterms:modified xsi:type="dcterms:W3CDTF">2021-11-14T13:49:31Z</dcterms:modified>
</cp:coreProperties>
</file>