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10790-CAE8-44A8-8339-20F7E19EC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DFC379-2BAD-4FCC-9D90-3DEC0B972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028F4-554D-426B-9876-2FA1BB47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3181D-EE86-43D4-A97C-ABC19611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0BC20A-29E0-42F5-8A9B-9207AF34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2D77D-897B-4300-9CC2-725A1153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A0D3B4-4ADE-408A-AC53-838ECA2F2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C805DF-7F34-4E58-8CE9-DAC3E68B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2CD4B-5579-4AC1-95A6-C7F97F58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2D834-F1E4-4A69-8F68-E68C1871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6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AD61C6-213F-4D29-92DB-5CA20730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F3827-C4D2-49A7-8580-715B13A0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2F7A9-0A99-49DA-A9FC-206E83F8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68D15-210E-47F9-88AF-C6480EA0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3B450-6F10-495A-B0CC-59D5E77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1584F-1D8B-4F51-9D72-62FBF2B0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F6436-1F21-41C2-897B-AD948E86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8894D-43D7-4059-BDF3-F2B340B3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FA8D4-A227-4856-802D-5642915B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BD249-F787-4006-9591-BA09763B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66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31606-FF3C-4EE0-B1D0-8A75B54A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4F1E25-B433-4771-B03B-9853B851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C081E-6853-4DDC-8AEF-1D701AF0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F3E70E-7E22-41AE-936F-F9DE851C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B887AB-9149-41F0-B8EE-2EAFE58A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49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A8F9-AD5C-4C41-80F8-BE2EDA93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0D4AD-0B0D-4D58-983E-EA84A2AA1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512A97-AECF-4932-906C-F37983E2A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7ABDC1-B213-463D-B849-B04BCCDE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ACAEA5-D3A6-41D7-8EFC-1DD9AF7C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343EA4-9604-446E-AC71-A2C599B3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9C22A-1B89-42E8-8A12-CE891E79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92FF6A-B919-4857-88AD-5DD3B40D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9547DE-2F8A-4807-A38A-9A04D41B4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47818A-86B7-48CF-9FB4-B952DCBB9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3CC2D2-9EB4-47B4-8DC5-237A1068F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B6F467-9CCF-4AFC-95FD-E053876A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07C433-0361-427C-8CBD-D7535355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979E76-1CCF-4910-A5AB-4D489FA0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2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98730-D149-476E-80C3-2789A2B6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B3048E-DC4C-4A57-A9F2-1753E688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AB229-526C-4BB7-8B81-B1EE8C5F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40D7BB-4D39-4C33-ACF4-0128FF88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0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1ACAA3-7779-409C-89DC-A9BAD650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13280-ABAC-4632-B73A-2E5C5D4D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5163AF-2787-4292-A37D-2F83F9FE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5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6A222-61EC-482F-9730-793ADA5D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BC270-15BF-4DFE-9710-E723AEF52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99A251-1F9C-4212-B0AF-BB6CB327A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9F377B-B728-4388-9320-0BB79BDA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A66760-6194-41B0-B6F8-57FDED28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7F7A1D-4ED5-4377-8D98-EFE86395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71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CAFFE-5245-4FCD-8AF9-2A3A2209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EC5137-E34E-4F6F-8A99-E67D7EF1E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25649B-C08F-4B4A-9A48-67E1B39E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9E5CFE-1769-4327-BDEF-0E816BB8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0C0F90-18E9-4E1E-AAE4-69AF2CEE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01411B-85B4-4268-86EB-CFC1679F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1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698166-0B3D-48A4-A668-80162536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06642C-4C6F-4A44-BA57-331127C4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ACCDF-D713-4641-9299-45FF42AD5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AE6B-94E8-40CC-AE79-55BCA0CBAA3E}" type="datetimeFigureOut">
              <a:rPr lang="pt-BR" smtClean="0"/>
              <a:t>02/11/2021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96F03-1666-437A-B357-C91813515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3E138-0FDF-4BBC-A9BB-B3C5C57DC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1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6F376B7-F0A6-415B-A87C-CC046439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47" y="937675"/>
            <a:ext cx="5532810" cy="54026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3893E5A-691B-4113-80A2-E814FB2C8DBE}"/>
              </a:ext>
            </a:extLst>
          </p:cNvPr>
          <p:cNvSpPr txBox="1"/>
          <p:nvPr/>
        </p:nvSpPr>
        <p:spPr>
          <a:xfrm>
            <a:off x="2968487" y="13297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Tarefas de Aprendizado Supervisionado</a:t>
            </a:r>
          </a:p>
          <a:p>
            <a:pPr algn="ctr"/>
            <a:r>
              <a:rPr lang="pt-BR" sz="20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Breast</a:t>
            </a:r>
            <a:r>
              <a:rPr lang="pt-B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sz="20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Cancer</a:t>
            </a:r>
            <a:r>
              <a:rPr lang="pt-B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969A3C-DF27-4ECD-82BD-3404A2BDB729}"/>
              </a:ext>
            </a:extLst>
          </p:cNvPr>
          <p:cNvSpPr/>
          <p:nvPr/>
        </p:nvSpPr>
        <p:spPr>
          <a:xfrm>
            <a:off x="4253948" y="937675"/>
            <a:ext cx="3631095" cy="5402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C0B512-7D8B-45C3-A6DD-B4CD16F63C47}"/>
              </a:ext>
            </a:extLst>
          </p:cNvPr>
          <p:cNvSpPr/>
          <p:nvPr/>
        </p:nvSpPr>
        <p:spPr>
          <a:xfrm>
            <a:off x="3220277" y="937675"/>
            <a:ext cx="1033671" cy="5402626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y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12F4D24-38FD-4331-8F3C-007926DE8E72}"/>
              </a:ext>
            </a:extLst>
          </p:cNvPr>
          <p:cNvSpPr/>
          <p:nvPr/>
        </p:nvSpPr>
        <p:spPr>
          <a:xfrm>
            <a:off x="7885043" y="937675"/>
            <a:ext cx="1033671" cy="540262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0F20EB-C9DD-400C-9809-894B00609220}"/>
              </a:ext>
            </a:extLst>
          </p:cNvPr>
          <p:cNvSpPr txBox="1"/>
          <p:nvPr/>
        </p:nvSpPr>
        <p:spPr>
          <a:xfrm>
            <a:off x="1083603" y="1833950"/>
            <a:ext cx="175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Classificação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04ABA50-6172-49EE-90B5-A10601032086}"/>
              </a:ext>
            </a:extLst>
          </p:cNvPr>
          <p:cNvSpPr txBox="1"/>
          <p:nvPr/>
        </p:nvSpPr>
        <p:spPr>
          <a:xfrm>
            <a:off x="9015018" y="4329994"/>
            <a:ext cx="1451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Regressão</a:t>
            </a:r>
          </a:p>
        </p:txBody>
      </p: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6FD033FF-981A-4533-BC67-2DC3D789D99C}"/>
              </a:ext>
            </a:extLst>
          </p:cNvPr>
          <p:cNvCxnSpPr>
            <a:cxnSpLocks/>
          </p:cNvCxnSpPr>
          <p:nvPr/>
        </p:nvCxnSpPr>
        <p:spPr>
          <a:xfrm rot="10800000">
            <a:off x="1968922" y="3410339"/>
            <a:ext cx="1537956" cy="870828"/>
          </a:xfrm>
          <a:prstGeom prst="curvedConnector3">
            <a:avLst>
              <a:gd name="adj1" fmla="val 1394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o 33">
            <a:extLst>
              <a:ext uri="{FF2B5EF4-FFF2-40B4-BE49-F238E27FC236}">
                <a16:creationId xmlns:a16="http://schemas.microsoft.com/office/drawing/2014/main" id="{0908F331-1E90-4FB0-ABCD-A8A68A52E000}"/>
              </a:ext>
            </a:extLst>
          </p:cNvPr>
          <p:cNvCxnSpPr>
            <a:cxnSpLocks/>
          </p:cNvCxnSpPr>
          <p:nvPr/>
        </p:nvCxnSpPr>
        <p:spPr>
          <a:xfrm>
            <a:off x="8687801" y="3711324"/>
            <a:ext cx="964434" cy="518669"/>
          </a:xfrm>
          <a:prstGeom prst="curvedConnector3">
            <a:avLst>
              <a:gd name="adj1" fmla="val 11563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42F86B12-E156-42D5-814D-A40F599264D4}"/>
              </a:ext>
            </a:extLst>
          </p:cNvPr>
          <p:cNvSpPr txBox="1"/>
          <p:nvPr/>
        </p:nvSpPr>
        <p:spPr>
          <a:xfrm>
            <a:off x="1092078" y="2311144"/>
            <a:ext cx="203613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Árvores de Decisão</a:t>
            </a:r>
          </a:p>
          <a:p>
            <a:r>
              <a:rPr lang="pt-BR" sz="1400" dirty="0"/>
              <a:t>Regressão Logística</a:t>
            </a:r>
          </a:p>
          <a:p>
            <a:r>
              <a:rPr lang="pt-BR" sz="1400" dirty="0"/>
              <a:t>K-Vizinhos mais Próximos</a:t>
            </a:r>
          </a:p>
          <a:p>
            <a:r>
              <a:rPr lang="pt-BR" sz="1400" dirty="0" err="1"/>
              <a:t>Support</a:t>
            </a:r>
            <a:r>
              <a:rPr lang="pt-BR" sz="1400" dirty="0"/>
              <a:t> Vector </a:t>
            </a:r>
            <a:r>
              <a:rPr lang="pt-BR" sz="1400" dirty="0" err="1"/>
              <a:t>Machines</a:t>
            </a:r>
            <a:endParaRPr lang="pt-BR" sz="1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1AD7499-CBB3-4BC7-A619-27D70C32F22A}"/>
              </a:ext>
            </a:extLst>
          </p:cNvPr>
          <p:cNvSpPr txBox="1"/>
          <p:nvPr/>
        </p:nvSpPr>
        <p:spPr>
          <a:xfrm>
            <a:off x="9016234" y="4832196"/>
            <a:ext cx="256993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Regressão Linear</a:t>
            </a:r>
          </a:p>
          <a:p>
            <a:r>
              <a:rPr lang="pt-BR" sz="1400" dirty="0"/>
              <a:t>Regressão Polinomial</a:t>
            </a:r>
          </a:p>
          <a:p>
            <a:r>
              <a:rPr lang="pt-BR" sz="1400" dirty="0"/>
              <a:t>Modelos Neurais para Regressão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062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2</cp:revision>
  <dcterms:created xsi:type="dcterms:W3CDTF">2021-09-15T02:20:36Z</dcterms:created>
  <dcterms:modified xsi:type="dcterms:W3CDTF">2021-11-02T15:14:08Z</dcterms:modified>
</cp:coreProperties>
</file>