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0E1E-B0D3-4B30-AC18-D82F077F9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8B5554-A0C5-4C9E-8EA3-036E0E93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5E8E4-DF03-478E-8B76-B56A8DA5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1605F9-5410-45D8-B912-3B42F540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E9464-FD52-456D-B483-39714B05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8D3B-74E2-401E-95AA-C1469A82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5677CD-307D-4444-8616-D53D4853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8E762D-D47D-4505-8554-24568857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1F738-73B8-4DE8-AFBB-52673518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288D9-3D1D-4F60-87AC-F9C1ED87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6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546CDA-3DCF-4638-A529-D41464F20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106F0-278E-4981-ABDF-0E1EB06B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0A3A2-325D-4A28-ACBB-52CC1862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10A761-95FC-4A67-8CD7-350D49DB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BE979-D38E-4656-85C1-1E32762E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6182F-4B5C-46D5-8288-175DDB63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06282-2354-49E3-B6B9-BF6EF356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06741E-4577-4FD4-8C70-038B81D9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6F52A-70BF-4B43-974F-B0EF846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69B0F-9925-47FA-B7D9-E4ED4DB7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751A8-6885-4C11-AC8B-2218A2FA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B26C28-9F95-4DD8-B08E-0F7C6AC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18270-904C-4871-ABF6-B177E690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FE86D-535E-4238-9FC5-679C13C0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B73270-55D7-46E2-A14C-664BE90E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4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8F020-94EF-40F4-9D0C-6F684047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DEFC8-D414-4F87-8C9E-5C25BEE73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DF8439-33D5-4955-ABB7-6E34967E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D4CB5B-7E1A-47F0-8A8F-004DF386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51878D-E34C-49CD-8338-F9CC20D8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357A9-F13B-411D-A625-97180DA4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DF0A1-6047-4E2A-8AB5-B5CC531E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3281D5-254A-4728-B9CD-982E4FC5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F47D2C-F681-422E-ACEA-CEE3C6EB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FB238D-FCA6-49B1-9826-53B252B30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5897C7-2A51-4CB2-BC1D-D3A1EB63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22943B-6CDF-4A78-AF12-947867FA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6554E-E576-494A-BDDA-A6157FF0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F72841-47CE-4C38-AF2B-DFB44E1C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2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98B3F-FED5-48BC-9878-F4160389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0A9376-B82E-43F5-989F-24831C32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BEA0EF-7C1B-41CE-9423-0E77B3DE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1D72D3-5F11-476D-A49D-E5D010D7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60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A68AA2-B42A-496F-B497-519C70F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4105A-1E0F-4331-98C2-184543A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3BE923-5298-435F-8F53-CE711C93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6064-D75A-4403-9391-17586EE8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BB38A-B408-4A15-9B30-ED875CD1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B397A3-7CDC-4DF4-B8B9-5B3E8888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33B99-94BB-490F-A89A-FD1C96D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4531C-2406-44C1-81BD-F068B0C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A3E6A0-4E49-4DFB-BCA0-F9BD2B5A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96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65595-E651-495A-B37B-07F4F4C6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978E27-CDFF-4C09-84C4-EA7714B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1E0516-697D-4C43-A051-AD27C9A5C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2342E-53D0-435D-B019-7B43AEC0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CB7350-1839-46AB-87B3-882BC236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65D662-3D6B-4C59-8643-00B43580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85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51F55F-EC13-4244-AFDF-594F2506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5AD13-9F5C-462E-8408-E1A141A7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C9BE6-1E3C-4FE6-A098-DD65674C6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C8BD-18BD-47DA-81CC-D3D6FBA38717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0B27A-91A8-45AA-8C8B-F621BDA0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B1FC1-707D-47AB-8A4F-586A24627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11F1-26A5-4787-907A-08A2208D4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91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BB43B5-7E68-4C47-991C-C5797C7F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73" y="1870106"/>
            <a:ext cx="2919948" cy="2888209"/>
          </a:xfrm>
          <a:prstGeom prst="rect">
            <a:avLst/>
          </a:prstGeom>
        </p:spPr>
      </p:pic>
      <p:pic>
        <p:nvPicPr>
          <p:cNvPr id="8" name="Imagem 7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82D5B27B-2AF6-4ADD-8226-639FA5C2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903" y="1870106"/>
            <a:ext cx="2919948" cy="2900946"/>
          </a:xfrm>
          <a:prstGeom prst="rect">
            <a:avLst/>
          </a:prstGeom>
        </p:spPr>
      </p:pic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A4022DE-6F30-4827-8813-A294C9FF6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30" y="1876002"/>
            <a:ext cx="3047963" cy="28823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6B7ADF-D2BF-4764-AFC9-48CF1C246CDF}"/>
              </a:ext>
            </a:extLst>
          </p:cNvPr>
          <p:cNvSpPr txBox="1"/>
          <p:nvPr/>
        </p:nvSpPr>
        <p:spPr>
          <a:xfrm>
            <a:off x="2206262" y="1064751"/>
            <a:ext cx="1648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Ajuste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Underfitting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E0BF65-7848-4B79-9F99-B5AE7C9AB230}"/>
              </a:ext>
            </a:extLst>
          </p:cNvPr>
          <p:cNvSpPr txBox="1"/>
          <p:nvPr/>
        </p:nvSpPr>
        <p:spPr>
          <a:xfrm>
            <a:off x="8594342" y="1064751"/>
            <a:ext cx="1531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Sobre Ajuste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5E291B-5410-4A23-8ED8-D50A0EE4E999}"/>
              </a:ext>
            </a:extLst>
          </p:cNvPr>
          <p:cNvSpPr txBox="1"/>
          <p:nvPr/>
        </p:nvSpPr>
        <p:spPr>
          <a:xfrm>
            <a:off x="5235187" y="1064751"/>
            <a:ext cx="172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Ajuste Correto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fitting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A19BEB-DFAC-4307-A88C-E6045C56C02E}"/>
              </a:ext>
            </a:extLst>
          </p:cNvPr>
          <p:cNvSpPr txBox="1"/>
          <p:nvPr/>
        </p:nvSpPr>
        <p:spPr>
          <a:xfrm>
            <a:off x="8558895" y="4770332"/>
            <a:ext cx="1635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perda de 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generalização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B52BFD-16BA-43D0-ACB3-EA3FE257EEEE}"/>
              </a:ext>
            </a:extLst>
          </p:cNvPr>
          <p:cNvSpPr txBox="1"/>
          <p:nvPr/>
        </p:nvSpPr>
        <p:spPr>
          <a:xfrm>
            <a:off x="2202811" y="4758315"/>
            <a:ext cx="1681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perda de 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4182062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2021-11-08T20:18:10Z</dcterms:created>
  <dcterms:modified xsi:type="dcterms:W3CDTF">2021-11-08T20:31:03Z</dcterms:modified>
</cp:coreProperties>
</file>