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12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B7388-E2F4-4481-B668-74A2C1ACB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17727-9591-4828-8280-E895BDFE0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25234E-8959-4517-8000-9D43B829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48F93E-5247-492B-A3D7-9A127E01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6DCEB8-5B62-4BE3-BD69-0DE20E57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29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C94B5-BFD1-481D-9340-04A94627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35EA36-0BD8-4CE7-9DC4-A2B2E84F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33205-F6C0-45C7-8EF4-C5F28EFD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C6BF98-E78F-49F5-ACBF-6EF6D861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78F231-400B-4726-A6A6-9FE44C3A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8D6B0-C8C9-4739-8B9E-ADFF2A5BB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0684EE-9907-484F-9639-BA5C70AF3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17F86-3013-40D8-9EF9-6DA0AAB6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0296F-DB77-4175-AF99-5F51A319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49F34-F535-4A4A-A7BC-03686BF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4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E03BD-1921-4B82-930A-15154C35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DD708-AC0D-4FAD-831F-331D2232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CAA5AB-0236-4F38-82AF-1FCD1D9B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89709C-3C2B-4DA1-90D0-304084EB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FF7EB-92AC-4A50-BFB4-02F9A8A3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536F6-B291-4A73-9C84-0A363656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676E71-8C7C-48F0-BB1E-077FCCB3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AE081A-F6F9-45FD-8098-A9647F79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AC6F23-7EE4-4654-A6F8-16DE8CD3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B4B90-8E7C-4FFB-A50B-6D00BFC2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9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FE5D5-CE49-4966-AFEA-5CB00B45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B2966-BCB2-4F54-A337-CD8A3BD0A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C44082-6114-40CD-BFEE-52B9DEC5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834FD4-6DFD-43F3-BD27-BFBFA392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275772-328E-497B-BE77-717C964F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784961-C0EA-435E-B6C1-11559049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3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5499-CAA7-433C-B541-0B71D8EE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D568DB-A375-493F-A648-ACA6B49D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B0BE5-F8DA-481A-A4A0-DDCCE382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6DE31E-125A-4F20-A0C8-C04410DCA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D316BD-30C1-4BBB-876A-CF37D388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C69562-8656-4584-A769-689D3C3B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4D9505-F952-4737-B8BF-150EDD7F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895ED0-E543-423B-95ED-7E56F31F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8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4A01C-20F6-4E5E-91FB-0B5F81DC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50BB9A-1653-4F8F-A963-75A7BD9F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02CC08-C6D6-4396-AC33-241C6D4B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04E787-9564-4218-B4E7-D0066641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4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10A9AB-075D-4156-A44F-46F465E3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CE8965-3DA5-41DF-9106-648CB4DC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A20334-3B87-4FE1-B788-34A0AEBD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5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63F19-F22C-44FA-AD3D-A2D8E9A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81989-FA23-42F4-AB9F-1A509E0E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AD84AA-FD04-473C-A95A-2BA87C971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5B310-44C0-4389-99A0-76F4854A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70EF24-ADFF-452D-939D-F05ED006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43B1BB-D47F-4FE2-B0DE-E23C5122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1788F-8A7B-40A1-B085-A2CBB1A4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494C1B-F17A-40BE-8AA8-F0099F0D7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74A988-BE3F-4715-87CB-E3C4D082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4CB521-C7D4-42E6-8FCC-BDDF8F6E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D8B39A-E3FF-482C-8726-811BEED3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A5EA61-28A2-4F5A-95C9-A2634713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3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D4E628-EEAE-4AC1-AACF-7BAF7CE0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62F6DD-52A6-4B90-9077-0AC0C2B5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EBB94-700C-4515-A066-207D819C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E460-CBD4-44AD-B3C6-324B6F00BC6D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12C97-EA39-4A34-B940-F1312902E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220AF-A95E-4EE5-878C-8FA0E6554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DAD1-4E57-4F91-B39A-341CFD61AA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17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CD491FE-BEE9-4F4B-BF4E-18887FCF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94" y="1997844"/>
            <a:ext cx="10380011" cy="246161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6B0A46F-334B-4D64-8B29-7A9063F41384}"/>
              </a:ext>
            </a:extLst>
          </p:cNvPr>
          <p:cNvSpPr/>
          <p:nvPr/>
        </p:nvSpPr>
        <p:spPr>
          <a:xfrm>
            <a:off x="5321053" y="2739326"/>
            <a:ext cx="132522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7D05378-0BE7-46A0-94BC-79DB14CE07F9}"/>
              </a:ext>
            </a:extLst>
          </p:cNvPr>
          <p:cNvSpPr/>
          <p:nvPr/>
        </p:nvSpPr>
        <p:spPr>
          <a:xfrm>
            <a:off x="8765294" y="2286815"/>
            <a:ext cx="132522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410447-DFBC-4C23-BDC8-4AEDD2BFAB36}"/>
              </a:ext>
            </a:extLst>
          </p:cNvPr>
          <p:cNvSpPr/>
          <p:nvPr/>
        </p:nvSpPr>
        <p:spPr>
          <a:xfrm>
            <a:off x="5198520" y="2955440"/>
            <a:ext cx="132522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154A15-51EE-4B67-870C-7885442B3647}"/>
              </a:ext>
            </a:extLst>
          </p:cNvPr>
          <p:cNvSpPr/>
          <p:nvPr/>
        </p:nvSpPr>
        <p:spPr>
          <a:xfrm>
            <a:off x="5743085" y="2767462"/>
            <a:ext cx="132522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18CB63E-5E3B-4941-8320-148CD183CDF3}"/>
              </a:ext>
            </a:extLst>
          </p:cNvPr>
          <p:cNvSpPr/>
          <p:nvPr/>
        </p:nvSpPr>
        <p:spPr>
          <a:xfrm>
            <a:off x="5932999" y="3169832"/>
            <a:ext cx="132522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417B1B5-8FE7-436D-969E-88DFFCC2DC67}"/>
              </a:ext>
            </a:extLst>
          </p:cNvPr>
          <p:cNvSpPr/>
          <p:nvPr/>
        </p:nvSpPr>
        <p:spPr>
          <a:xfrm>
            <a:off x="6180407" y="3555252"/>
            <a:ext cx="132522" cy="1457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13422F-45E2-4903-B6CC-28900C21D654}"/>
              </a:ext>
            </a:extLst>
          </p:cNvPr>
          <p:cNvSpPr txBox="1"/>
          <p:nvPr/>
        </p:nvSpPr>
        <p:spPr>
          <a:xfrm>
            <a:off x="2011679" y="1420837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Clusters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C72CDC8-A951-4036-B958-F047A9AA9437}"/>
              </a:ext>
            </a:extLst>
          </p:cNvPr>
          <p:cNvCxnSpPr/>
          <p:nvPr/>
        </p:nvCxnSpPr>
        <p:spPr>
          <a:xfrm flipH="1">
            <a:off x="2110154" y="1997844"/>
            <a:ext cx="295421" cy="74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EC85BAF-1DC4-46B9-A8C1-03AA87135E8D}"/>
              </a:ext>
            </a:extLst>
          </p:cNvPr>
          <p:cNvCxnSpPr>
            <a:cxnSpLocks/>
          </p:cNvCxnSpPr>
          <p:nvPr/>
        </p:nvCxnSpPr>
        <p:spPr>
          <a:xfrm>
            <a:off x="2752034" y="1997844"/>
            <a:ext cx="244384" cy="37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0F7739-62E8-4D93-A886-02A96A8AD445}"/>
              </a:ext>
            </a:extLst>
          </p:cNvPr>
          <p:cNvSpPr txBox="1"/>
          <p:nvPr/>
        </p:nvSpPr>
        <p:spPr>
          <a:xfrm>
            <a:off x="5453575" y="1433046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Anomalias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7EFD655-4444-4760-A5EB-FA9D690AC32C}"/>
              </a:ext>
            </a:extLst>
          </p:cNvPr>
          <p:cNvCxnSpPr>
            <a:cxnSpLocks/>
          </p:cNvCxnSpPr>
          <p:nvPr/>
        </p:nvCxnSpPr>
        <p:spPr>
          <a:xfrm flipH="1">
            <a:off x="5875609" y="2046313"/>
            <a:ext cx="82927" cy="69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D0A402F-F540-43BE-9EF3-6089380153C7}"/>
              </a:ext>
            </a:extLst>
          </p:cNvPr>
          <p:cNvCxnSpPr>
            <a:cxnSpLocks/>
          </p:cNvCxnSpPr>
          <p:nvPr/>
        </p:nvCxnSpPr>
        <p:spPr>
          <a:xfrm flipH="1">
            <a:off x="5453577" y="2046313"/>
            <a:ext cx="463495" cy="69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A69DA3F-C28C-4C54-8767-DD22E89D2032}"/>
              </a:ext>
            </a:extLst>
          </p:cNvPr>
          <p:cNvCxnSpPr>
            <a:cxnSpLocks/>
          </p:cNvCxnSpPr>
          <p:nvPr/>
        </p:nvCxnSpPr>
        <p:spPr>
          <a:xfrm>
            <a:off x="5999260" y="2046313"/>
            <a:ext cx="66262" cy="108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61B560-11C7-451E-BE6A-8F87741A00CE}"/>
              </a:ext>
            </a:extLst>
          </p:cNvPr>
          <p:cNvSpPr txBox="1"/>
          <p:nvPr/>
        </p:nvSpPr>
        <p:spPr>
          <a:xfrm>
            <a:off x="8883748" y="1450372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Anomalias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6ABAFE4-B1DF-40C7-A4E0-852874CF0AA0}"/>
              </a:ext>
            </a:extLst>
          </p:cNvPr>
          <p:cNvSpPr txBox="1"/>
          <p:nvPr/>
        </p:nvSpPr>
        <p:spPr>
          <a:xfrm>
            <a:off x="3239561" y="731206"/>
            <a:ext cx="6113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Exemplos de Aprendizado Não Supervisionado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93570F9-AF30-49A9-9BDD-1FA9A906D53F}"/>
              </a:ext>
            </a:extLst>
          </p:cNvPr>
          <p:cNvCxnSpPr>
            <a:cxnSpLocks/>
          </p:cNvCxnSpPr>
          <p:nvPr/>
        </p:nvCxnSpPr>
        <p:spPr>
          <a:xfrm flipH="1">
            <a:off x="5223124" y="2038916"/>
            <a:ext cx="586222" cy="81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90795BD3-053F-4EDB-B603-180CF3DA12A1}"/>
              </a:ext>
            </a:extLst>
          </p:cNvPr>
          <p:cNvSpPr/>
          <p:nvPr/>
        </p:nvSpPr>
        <p:spPr>
          <a:xfrm>
            <a:off x="2598121" y="3555252"/>
            <a:ext cx="398297" cy="2637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863B5F4-EA0D-4107-9454-81F2A2B6C05E}"/>
              </a:ext>
            </a:extLst>
          </p:cNvPr>
          <p:cNvSpPr/>
          <p:nvPr/>
        </p:nvSpPr>
        <p:spPr>
          <a:xfrm>
            <a:off x="6068005" y="3502721"/>
            <a:ext cx="398297" cy="2637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251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2021-11-02T15:40:00Z</dcterms:created>
  <dcterms:modified xsi:type="dcterms:W3CDTF">2021-11-02T15:48:45Z</dcterms:modified>
</cp:coreProperties>
</file>