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64575-6A9B-40B4-BCCF-D882E461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48731"/>
            <a:ext cx="8825658" cy="2677648"/>
          </a:xfrm>
        </p:spPr>
        <p:txBody>
          <a:bodyPr/>
          <a:lstStyle/>
          <a:p>
            <a:r>
              <a:rPr lang="pt-BR" dirty="0"/>
              <a:t>Maneiras de proteger o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EC24F8-5040-44E2-B71B-8712397B7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Dener, Marcelo e Mateus.</a:t>
            </a:r>
          </a:p>
        </p:txBody>
      </p:sp>
    </p:spTree>
    <p:extLst>
      <p:ext uri="{BB962C8B-B14F-4D97-AF65-F5344CB8AC3E}">
        <p14:creationId xmlns:p14="http://schemas.microsoft.com/office/powerpoint/2010/main" val="209714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F418-06C5-4486-ABC8-E9B1885E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Apropriado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ED7B5-FD7D-4E30-9021-389B2F52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exclusivo e controlado só para o servidor;</a:t>
            </a:r>
          </a:p>
          <a:p>
            <a:r>
              <a:rPr lang="pt-BR" dirty="0"/>
              <a:t>acesso restrito e com senha para adentrar na sala;</a:t>
            </a:r>
          </a:p>
          <a:p>
            <a:r>
              <a:rPr lang="pt-BR" dirty="0"/>
              <a:t>Servidores deverão ficar em redes separadas;</a:t>
            </a:r>
          </a:p>
          <a:p>
            <a:r>
              <a:rPr lang="pt-BR" dirty="0"/>
              <a:t> Monitoramento constante;</a:t>
            </a:r>
          </a:p>
          <a:p>
            <a:r>
              <a:rPr lang="pt-BR" dirty="0"/>
              <a:t>Servidor dentro de </a:t>
            </a:r>
            <a:r>
              <a:rPr lang="pt-BR" dirty="0" err="1"/>
              <a:t>hack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55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14E0A-9D5B-4EF5-BD6B-EA055C53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Atualizados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46895-EBE2-4D81-B406-7D7C8B9D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/>
              <a:t>firewalls</a:t>
            </a:r>
            <a:r>
              <a:rPr lang="pt-BR" dirty="0"/>
              <a:t> e outros mecanismos de segurança;</a:t>
            </a:r>
          </a:p>
          <a:p>
            <a:r>
              <a:rPr lang="pt-BR" dirty="0"/>
              <a:t>sistemas operacionais;</a:t>
            </a:r>
          </a:p>
          <a:p>
            <a:r>
              <a:rPr lang="pt-BR" i="1" dirty="0"/>
              <a:t>softwares </a:t>
            </a:r>
            <a:r>
              <a:rPr lang="pt-BR" dirty="0"/>
              <a:t>e aplicativos;</a:t>
            </a:r>
          </a:p>
          <a:p>
            <a:r>
              <a:rPr lang="pt-BR" i="1" dirty="0"/>
              <a:t>drives</a:t>
            </a:r>
            <a:r>
              <a:rPr lang="pt-BR" dirty="0"/>
              <a:t>;</a:t>
            </a:r>
          </a:p>
          <a:p>
            <a:r>
              <a:rPr lang="pt-BR" i="1" dirty="0"/>
              <a:t>firmwares</a:t>
            </a:r>
            <a:r>
              <a:rPr lang="pt-BR" dirty="0"/>
              <a:t>, entre 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2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EBDA1-866B-426C-AC81-12597AC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Estabelecer  níveis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B7931-600B-4AD9-8695-373CDDB5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Níveis de acessos diferentes para colaboradores;</a:t>
            </a:r>
          </a:p>
          <a:p>
            <a:r>
              <a:rPr lang="pt-BR" dirty="0"/>
              <a:t>Inserir uma senha de acesso para cada usuário, o que permite rastrear as entradas na rede;</a:t>
            </a:r>
          </a:p>
          <a:p>
            <a:r>
              <a:rPr lang="pt-BR" dirty="0"/>
              <a:t>Colaboradores de determinada área não precisam ter acesso a documentos que não concernem às suas funções;</a:t>
            </a:r>
          </a:p>
          <a:p>
            <a:r>
              <a:rPr lang="pt-BR" dirty="0"/>
              <a:t>Definir quais usuários pode ter acesso as pastas do servidor;</a:t>
            </a:r>
          </a:p>
          <a:p>
            <a:r>
              <a:rPr lang="pt-BR" dirty="0"/>
              <a:t>Desative acessos remotos e serviços desnecessários.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00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41698-9E28-48C2-8992-7A5127C8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e 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FA9A07-D356-4FF6-A6B7-7BC137EF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Realize as configurações de criptografia de rede;</a:t>
            </a:r>
          </a:p>
          <a:p>
            <a:r>
              <a:rPr lang="pt-BR" dirty="0"/>
              <a:t>Tenha uma senha forte de acesso;</a:t>
            </a:r>
          </a:p>
          <a:p>
            <a:r>
              <a:rPr lang="pt-BR" dirty="0" err="1"/>
              <a:t>Vpn</a:t>
            </a:r>
            <a:r>
              <a:rPr lang="pt-BR" dirty="0"/>
              <a:t> e redes privadas.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FF35E-2DBC-427E-886F-625019D5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00276-F40C-424B-81C3-D73C89613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rotinas padronizadas;</a:t>
            </a:r>
          </a:p>
          <a:p>
            <a:r>
              <a:rPr lang="pt-BR" dirty="0"/>
              <a:t>Backup físico;</a:t>
            </a:r>
          </a:p>
          <a:p>
            <a:pPr lvl="0"/>
            <a:r>
              <a:rPr lang="pt-BR" dirty="0"/>
              <a:t>Backup em nuvem;</a:t>
            </a:r>
          </a:p>
          <a:p>
            <a:pPr lvl="0"/>
            <a:r>
              <a:rPr lang="pt-BR" dirty="0"/>
              <a:t>Manter o backup em locais separados do servidor.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44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B3A41-DB6C-4B1B-875A-D8E3139B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  Firewalls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17993-74CA-4F76-915C-3EAB0349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Firewalls e antivírus </a:t>
            </a:r>
          </a:p>
        </p:txBody>
      </p:sp>
    </p:spTree>
    <p:extLst>
      <p:ext uri="{BB962C8B-B14F-4D97-AF65-F5344CB8AC3E}">
        <p14:creationId xmlns:p14="http://schemas.microsoft.com/office/powerpoint/2010/main" val="90752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C2CE-1B40-47A7-9C14-51A4DD35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Auditoria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0C7C0-8BBE-479F-B798-2A4D502B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Auditoria para verificar a segurança;</a:t>
            </a:r>
          </a:p>
          <a:p>
            <a:r>
              <a:rPr lang="pt-BR" dirty="0"/>
              <a:t>Treinamentos para os colaboradores.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75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34</TotalTime>
  <Words>204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 - Sala da Diretoria</vt:lpstr>
      <vt:lpstr>Maneiras de proteger o servidor</vt:lpstr>
      <vt:lpstr>Ambiente Apropriado</vt:lpstr>
      <vt:lpstr>Sistemas Atualizados</vt:lpstr>
      <vt:lpstr>Estabelecer  níveis de acesso</vt:lpstr>
      <vt:lpstr>Segurança e Criptografia</vt:lpstr>
      <vt:lpstr>Backup</vt:lpstr>
      <vt:lpstr>    Firewalls </vt:lpstr>
      <vt:lpstr>Auditoria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Maneiras de proteger o servidor</dc:title>
  <dc:creator>Aluno</dc:creator>
  <cp:lastModifiedBy>Aluno</cp:lastModifiedBy>
  <cp:revision>4</cp:revision>
  <dcterms:created xsi:type="dcterms:W3CDTF">2023-05-12T23:20:12Z</dcterms:created>
  <dcterms:modified xsi:type="dcterms:W3CDTF">2023-05-12T23:54:54Z</dcterms:modified>
</cp:coreProperties>
</file>