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79e92089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79e92089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79e92089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79e92089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79e92089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79e92089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79e92089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79e92089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79e92089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79e92089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79e92089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79e92089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79e92089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79e92089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79e92089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79e92089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79e9208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79e9208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79e9208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79e9208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79e92089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79e92089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79e9208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79e9208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79e9208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79e9208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79e9208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79e9208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79e92089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79e92089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Pinterest Engagement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Dale Deans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logistic regression using the column “clicked” as the target variable was done to measure the probability of a pin getting clicked on based on other variables such as “board”, “pin_impressions”, “type”, “show/movie/game”, and “days_posted”.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model was able to achieve an accuracy or 84% and an ROC AUC score of 91%.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Results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55569" l="0" r="73022" t="0"/>
          <a:stretch/>
        </p:blipFill>
        <p:spPr>
          <a:xfrm>
            <a:off x="51225" y="1593612"/>
            <a:ext cx="2736675" cy="25341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b="52155" l="0" r="67070" t="0"/>
          <a:stretch/>
        </p:blipFill>
        <p:spPr>
          <a:xfrm>
            <a:off x="2965424" y="1693350"/>
            <a:ext cx="2858051" cy="23346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 b="51181" l="0" r="64142" t="0"/>
          <a:stretch/>
        </p:blipFill>
        <p:spPr>
          <a:xfrm>
            <a:off x="6001000" y="1693350"/>
            <a:ext cx="3050152" cy="233465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r>
              <a:rPr lang="en"/>
              <a:t>Takeaways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Pins of products based on games are about 23.80% less likely to get clicked on compared the baseline which in this case is anime. Pins of products based on movies about 20.23% less likely to get clicked despite the findings in the impressions and clicks totals bar graphs.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Another interesting find is pins belonging to the Good Smile Company board is 43.48% less likely to get clicked </a:t>
            </a:r>
            <a:r>
              <a:rPr lang="en"/>
              <a:t>even though</a:t>
            </a:r>
            <a:r>
              <a:rPr lang="en"/>
              <a:t> Good Smile accounts for a little less than half of the pins at 479.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Deadpool &amp; Wolverine and My Hero Academia have the highest </a:t>
            </a:r>
            <a:r>
              <a:rPr lang="en"/>
              <a:t>likelihoods</a:t>
            </a:r>
            <a:r>
              <a:rPr lang="en"/>
              <a:t> out of the top 10 pins counts for show/movie/game column with 80.56% and 70.5% respectively with Kaiju No.8 being a very close third at 70.37%.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Rate by Type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376450" y="1152475"/>
            <a:ext cx="54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average engagement rates for the most part concur with the findings of the logistic regression.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example, game type pins have a lower engagement rate than anime while movie type pins have  a higher engagement rate than games but also a lower rate than anime, matching the order in the logistic regression.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However, there is a little skewing due to the inconsistent distribution of types, especially in the types that has very little pins to account for.</a:t>
            </a:r>
            <a:endParaRPr sz="14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53176" l="0" r="76384" t="0"/>
          <a:stretch/>
        </p:blipFill>
        <p:spPr>
          <a:xfrm>
            <a:off x="311700" y="1152474"/>
            <a:ext cx="306474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Classification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forest model was trained and used to compare </a:t>
            </a:r>
            <a:r>
              <a:rPr lang="en"/>
              <a:t>its</a:t>
            </a:r>
            <a:r>
              <a:rPr lang="en"/>
              <a:t> results to that of the logistic regression, in hopes of getting concurring findings to solidify some of the takeaways. The model achieved an accuracy of 82% with decent precisions: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75499" l="0" r="69101" t="0"/>
          <a:stretch/>
        </p:blipFill>
        <p:spPr>
          <a:xfrm>
            <a:off x="819675" y="2230875"/>
            <a:ext cx="2825376" cy="125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0" l="0" r="42755" t="26318"/>
          <a:stretch/>
        </p:blipFill>
        <p:spPr>
          <a:xfrm>
            <a:off x="4004875" y="2154825"/>
            <a:ext cx="3933250" cy="2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20 Random Forest Feature Importances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53275" y="1152475"/>
            <a:ext cx="567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Comparing these results to that of the logistic regression, they agree that pins belonging to game and movie types are less impactful in determining whether a pin is clicked on or not when compared to the baseline (anime).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Also c</a:t>
            </a:r>
            <a:r>
              <a:rPr lang="en" sz="1400"/>
              <a:t>oncurring</a:t>
            </a:r>
            <a:r>
              <a:rPr lang="en" sz="1400"/>
              <a:t> with the regression, My Hero Academia and Kaiju No.8 are neck and neck in importance. However, here Deadpool does seem to have a lower impact compared to its feature </a:t>
            </a:r>
            <a:r>
              <a:rPr lang="en" sz="1400"/>
              <a:t>coefficient</a:t>
            </a:r>
            <a:r>
              <a:rPr lang="en" sz="1400"/>
              <a:t> from the logistic regression.</a:t>
            </a:r>
            <a:endParaRPr sz="1400"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12717" l="0" r="66635" t="0"/>
          <a:stretch/>
        </p:blipFill>
        <p:spPr>
          <a:xfrm>
            <a:off x="452048" y="1017450"/>
            <a:ext cx="2701227" cy="39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results we can determine: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Pins based on anime have higher likelihoods of getting clicked on compared to pins based on games and movies.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Pins based on the My Hero Academia and Kaiju No.8 </a:t>
            </a:r>
            <a:r>
              <a:rPr lang="en"/>
              <a:t>possess</a:t>
            </a:r>
            <a:r>
              <a:rPr lang="en"/>
              <a:t> a couple of the highest likelihoods of getting clicked on when compared to the other top 10 shows/movies/games in pin counts.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board the pins belong to doesn’t seem to play that big of a factor on a pin gets clicked on since a majority of the top 10 boards in pin count have a odds ratio below 1.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study the dynamics of Cooledtured's Pinterest posts and determine what variables contribute the most to how well a pin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Purpose:</a:t>
            </a:r>
            <a:r>
              <a:rPr lang="en"/>
              <a:t> Give the UX team a some guidance when it comes to what toys should be the main display on the home screen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 of Apify’s Pinterest scraper, and manual </a:t>
            </a:r>
            <a:r>
              <a:rPr lang="en"/>
              <a:t>inputs and assignments</a:t>
            </a:r>
            <a:r>
              <a:rPr lang="en"/>
              <a:t> was done to compile the data for this project.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Columns: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Created_at - day pin was created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 - unique ID number for each pin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Board - The brand each pin belongs to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Title - title of pin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Pin_impressions - number of impressions garnered 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Pin_clicks - number of clicks garnered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Pin_saves - number of saves garnered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 - category each pin’s content belongs to (anime, series, movie, game, music, etc.)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show/movie/game - the show, movie, game, etc. the content of each pin is based on 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Days_posted - number of days the pin has been posted	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Clicked - binary value reflecting whether a pin has been clicked on or not (1 or 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r>
              <a:rPr lang="en"/>
              <a:t> of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13716" l="6822" r="4106" t="39048"/>
          <a:stretch/>
        </p:blipFill>
        <p:spPr>
          <a:xfrm>
            <a:off x="311700" y="1301563"/>
            <a:ext cx="8520599" cy="254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23677" l="866" r="25070" t="1584"/>
          <a:stretch/>
        </p:blipFill>
        <p:spPr>
          <a:xfrm>
            <a:off x="1185687" y="1080775"/>
            <a:ext cx="6772625" cy="38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Pins by Type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5276700" y="1152475"/>
            <a:ext cx="38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graph shows pins of toys based on animes are a vast majority of the total pins on Cooledtured’s Pinterest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Pins based on games are second followed by movies and series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7731" l="5464" r="36828" t="24503"/>
          <a:stretch/>
        </p:blipFill>
        <p:spPr>
          <a:xfrm>
            <a:off x="0" y="1118850"/>
            <a:ext cx="5276701" cy="3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335650" y="1152475"/>
            <a:ext cx="380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little more than half the pins have no clicks at 579 while 421 pins have at least one click.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isn't too much of a skew in this aspect so we shouldn't have to worry about this hindering the </a:t>
            </a:r>
            <a:r>
              <a:rPr lang="en"/>
              <a:t>accuracy</a:t>
            </a:r>
            <a:r>
              <a:rPr lang="en"/>
              <a:t> of the findings.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22680" l="0" r="41650" t="8961"/>
          <a:stretch/>
        </p:blipFill>
        <p:spPr>
          <a:xfrm>
            <a:off x="0" y="1103487"/>
            <a:ext cx="5335651" cy="351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50" y="2947700"/>
            <a:ext cx="9144000" cy="20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Pins based on movies have unexpectedly high totals for impressions and clicks despite only account for 67 of the 1000 pins.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23085" l="0" r="41873" t="9154"/>
          <a:stretch/>
        </p:blipFill>
        <p:spPr>
          <a:xfrm>
            <a:off x="0" y="91500"/>
            <a:ext cx="4312974" cy="282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21787" l="0" r="41694" t="8825"/>
          <a:stretch/>
        </p:blipFill>
        <p:spPr>
          <a:xfrm>
            <a:off x="4762477" y="62100"/>
            <a:ext cx="4312974" cy="288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5491850" y="1152475"/>
            <a:ext cx="36522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high totals were mainly caused  by how well all five pins of Funkos based on Despicable Me 4 did with 1750+ impressions and 100+ clicks.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Pins based on Deadpool &amp; Wolverine regularly gained 100+ impressions as well.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5350" l="19357" r="20582" t="23500"/>
          <a:stretch/>
        </p:blipFill>
        <p:spPr>
          <a:xfrm>
            <a:off x="0" y="1152475"/>
            <a:ext cx="5491849" cy="36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