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niglet"/>
      <p:regular r:id="rId13"/>
    </p:embeddedFont>
    <p:embeddedFont>
      <p:font typeface="Walter Turncoat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nigle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d4794f331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d4794f33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โบราณสถานในประเทศไทยมีอยู่หลายแห่ง ทั้งที่ขึ้นทะเบียนแล้วกับกรมศิลปากร และยังไม่ได้ขึ้นทะเบียน สิ่งสำคัญของการอนุรักษ์โบราณสถานอย่างหนึ่งคือ การบูรณะให้โบราณสถานนั้นๆ คงอยู่ในสภาพที่ใกล้เคียงกับลักษณะดั้งเดิม และไม่เสื่อมโทรม แต่ในขณะเดียวกันก็ควรดึงดูดนักท่องเที่ยวให้มาเข้าชมในปริมาณที่เพิ่มขึ้น ซึ่งจะเป็นผลให้เกิดการเพิ่มมูลค่าทางเศรษฐกิจ และสามารถผันกลับไปเป็นทุนในการอนุรักษ์ มรดกของไทย เราจึงคิดที่จะประดิษฐ์สิ่งที่ใช้ในการแจ้งเตือนแบบฉุกเฉิน หรือนำข้อมูลที่เก็บสะสมมาช่วยในการวิเคราะห์ปัจจัยการเสื่อมสภาพให้กับผู้ที่มีหน้าที่ในการดูแลรักษาโบราณสถาน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กลุ่มเราจะคุยกันชั่วโมงละครั้ง เพื่อfallow up งานที่แต่ละคนทำ และวางแผนงานที่จะทำให้เสร็จภายใน1ชั่วโมง หากงานนั้นเสร็จก็จะทำไปintegrateกับฝ่ายอื่นๆที่เกี่ยวข้อง แต่ถ้าหากยัง ก็จะทำงานนั้นต่อให้เสร็จก่อน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85800" y="2564150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DREAM TEAM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1622251" y="3654094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487171" y="2074400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76877" y="3415138"/>
            <a:ext cx="1442481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3172388"/>
            <a:ext cx="2058017" cy="1015968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607760"/>
            <a:ext cx="1052762" cy="92244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4294967295" type="subTitle"/>
          </p:nvPr>
        </p:nvSpPr>
        <p:spPr>
          <a:xfrm>
            <a:off x="1275150" y="1654786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We</a:t>
            </a:r>
            <a:r>
              <a:rPr lang="en" sz="3600"/>
              <a:t> are </a:t>
            </a:r>
            <a:endParaRPr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3829900" y="1041913"/>
            <a:ext cx="1484213" cy="1515261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212248" y="1420746"/>
            <a:ext cx="719610" cy="757656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4294967295" type="title"/>
          </p:nvPr>
        </p:nvSpPr>
        <p:spPr>
          <a:xfrm>
            <a:off x="-6000" y="2557163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Background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				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			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		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65" name="Google Shape;65;p12"/>
          <p:cNvSpPr txBox="1"/>
          <p:nvPr>
            <p:ph idx="4294967295" type="subTitle"/>
          </p:nvPr>
        </p:nvSpPr>
        <p:spPr>
          <a:xfrm>
            <a:off x="0" y="3316788"/>
            <a:ext cx="914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embedded system for restoring Thai National Historic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685800" y="2443255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Solution</a:t>
            </a:r>
            <a:endParaRPr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685800" y="3623766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rchaeologist Assistant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3617075" y="734938"/>
            <a:ext cx="1824693" cy="1702276"/>
            <a:chOff x="3617075" y="256025"/>
            <a:chExt cx="1824693" cy="1702276"/>
          </a:xfrm>
        </p:grpSpPr>
        <p:sp>
          <p:nvSpPr>
            <p:cNvPr id="74" name="Google Shape;74;p13"/>
            <p:cNvSpPr/>
            <p:nvPr/>
          </p:nvSpPr>
          <p:spPr>
            <a:xfrm>
              <a:off x="3617075" y="256025"/>
              <a:ext cx="1824693" cy="1702276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059288" y="593826"/>
              <a:ext cx="940281" cy="1026682"/>
            </a:xfrm>
            <a:custGeom>
              <a:rect b="b" l="l" r="r" t="t"/>
              <a:pathLst>
                <a:path extrusionOk="0" h="18981" w="15817">
                  <a:moveTo>
                    <a:pt x="11364" y="1"/>
                  </a:moveTo>
                  <a:lnTo>
                    <a:pt x="11242" y="25"/>
                  </a:lnTo>
                  <a:lnTo>
                    <a:pt x="11169" y="74"/>
                  </a:lnTo>
                  <a:lnTo>
                    <a:pt x="11096" y="171"/>
                  </a:lnTo>
                  <a:lnTo>
                    <a:pt x="10780" y="731"/>
                  </a:lnTo>
                  <a:lnTo>
                    <a:pt x="10634" y="999"/>
                  </a:lnTo>
                  <a:lnTo>
                    <a:pt x="10537" y="1315"/>
                  </a:lnTo>
                  <a:lnTo>
                    <a:pt x="10512" y="1388"/>
                  </a:lnTo>
                  <a:lnTo>
                    <a:pt x="10537" y="1461"/>
                  </a:lnTo>
                  <a:lnTo>
                    <a:pt x="10585" y="1534"/>
                  </a:lnTo>
                  <a:lnTo>
                    <a:pt x="10634" y="1583"/>
                  </a:lnTo>
                  <a:lnTo>
                    <a:pt x="10707" y="1607"/>
                  </a:lnTo>
                  <a:lnTo>
                    <a:pt x="10804" y="1631"/>
                  </a:lnTo>
                  <a:lnTo>
                    <a:pt x="10877" y="1607"/>
                  </a:lnTo>
                  <a:lnTo>
                    <a:pt x="10950" y="1558"/>
                  </a:lnTo>
                  <a:lnTo>
                    <a:pt x="11145" y="1315"/>
                  </a:lnTo>
                  <a:lnTo>
                    <a:pt x="11291" y="1047"/>
                  </a:lnTo>
                  <a:lnTo>
                    <a:pt x="11510" y="731"/>
                  </a:lnTo>
                  <a:lnTo>
                    <a:pt x="11583" y="682"/>
                  </a:lnTo>
                  <a:lnTo>
                    <a:pt x="11656" y="609"/>
                  </a:lnTo>
                  <a:lnTo>
                    <a:pt x="11705" y="463"/>
                  </a:lnTo>
                  <a:lnTo>
                    <a:pt x="11729" y="342"/>
                  </a:lnTo>
                  <a:lnTo>
                    <a:pt x="11705" y="220"/>
                  </a:lnTo>
                  <a:lnTo>
                    <a:pt x="11656" y="123"/>
                  </a:lnTo>
                  <a:lnTo>
                    <a:pt x="11583" y="50"/>
                  </a:lnTo>
                  <a:lnTo>
                    <a:pt x="11486" y="25"/>
                  </a:lnTo>
                  <a:lnTo>
                    <a:pt x="11461" y="1"/>
                  </a:lnTo>
                  <a:close/>
                  <a:moveTo>
                    <a:pt x="3821" y="171"/>
                  </a:moveTo>
                  <a:lnTo>
                    <a:pt x="3748" y="196"/>
                  </a:lnTo>
                  <a:lnTo>
                    <a:pt x="3699" y="244"/>
                  </a:lnTo>
                  <a:lnTo>
                    <a:pt x="3651" y="317"/>
                  </a:lnTo>
                  <a:lnTo>
                    <a:pt x="3651" y="390"/>
                  </a:lnTo>
                  <a:lnTo>
                    <a:pt x="3651" y="463"/>
                  </a:lnTo>
                  <a:lnTo>
                    <a:pt x="3699" y="634"/>
                  </a:lnTo>
                  <a:lnTo>
                    <a:pt x="3772" y="804"/>
                  </a:lnTo>
                  <a:lnTo>
                    <a:pt x="3943" y="1120"/>
                  </a:lnTo>
                  <a:lnTo>
                    <a:pt x="4113" y="1461"/>
                  </a:lnTo>
                  <a:lnTo>
                    <a:pt x="4259" y="1802"/>
                  </a:lnTo>
                  <a:lnTo>
                    <a:pt x="4332" y="1923"/>
                  </a:lnTo>
                  <a:lnTo>
                    <a:pt x="4429" y="1996"/>
                  </a:lnTo>
                  <a:lnTo>
                    <a:pt x="4527" y="2021"/>
                  </a:lnTo>
                  <a:lnTo>
                    <a:pt x="4624" y="1996"/>
                  </a:lnTo>
                  <a:lnTo>
                    <a:pt x="4721" y="1972"/>
                  </a:lnTo>
                  <a:lnTo>
                    <a:pt x="4794" y="1899"/>
                  </a:lnTo>
                  <a:lnTo>
                    <a:pt x="4843" y="1777"/>
                  </a:lnTo>
                  <a:lnTo>
                    <a:pt x="4843" y="1656"/>
                  </a:lnTo>
                  <a:lnTo>
                    <a:pt x="4794" y="1461"/>
                  </a:lnTo>
                  <a:lnTo>
                    <a:pt x="4697" y="1266"/>
                  </a:lnTo>
                  <a:lnTo>
                    <a:pt x="4502" y="901"/>
                  </a:lnTo>
                  <a:lnTo>
                    <a:pt x="4283" y="536"/>
                  </a:lnTo>
                  <a:lnTo>
                    <a:pt x="4162" y="390"/>
                  </a:lnTo>
                  <a:lnTo>
                    <a:pt x="4040" y="244"/>
                  </a:lnTo>
                  <a:lnTo>
                    <a:pt x="3967" y="196"/>
                  </a:lnTo>
                  <a:lnTo>
                    <a:pt x="3894" y="171"/>
                  </a:lnTo>
                  <a:close/>
                  <a:moveTo>
                    <a:pt x="15452" y="4405"/>
                  </a:moveTo>
                  <a:lnTo>
                    <a:pt x="15379" y="4429"/>
                  </a:lnTo>
                  <a:lnTo>
                    <a:pt x="15306" y="4454"/>
                  </a:lnTo>
                  <a:lnTo>
                    <a:pt x="15135" y="4551"/>
                  </a:lnTo>
                  <a:lnTo>
                    <a:pt x="14941" y="4600"/>
                  </a:lnTo>
                  <a:lnTo>
                    <a:pt x="14551" y="4697"/>
                  </a:lnTo>
                  <a:lnTo>
                    <a:pt x="14357" y="4746"/>
                  </a:lnTo>
                  <a:lnTo>
                    <a:pt x="14162" y="4819"/>
                  </a:lnTo>
                  <a:lnTo>
                    <a:pt x="14016" y="4916"/>
                  </a:lnTo>
                  <a:lnTo>
                    <a:pt x="13870" y="5062"/>
                  </a:lnTo>
                  <a:lnTo>
                    <a:pt x="13822" y="5135"/>
                  </a:lnTo>
                  <a:lnTo>
                    <a:pt x="13822" y="5232"/>
                  </a:lnTo>
                  <a:lnTo>
                    <a:pt x="13846" y="5330"/>
                  </a:lnTo>
                  <a:lnTo>
                    <a:pt x="13895" y="5354"/>
                  </a:lnTo>
                  <a:lnTo>
                    <a:pt x="13943" y="5354"/>
                  </a:lnTo>
                  <a:lnTo>
                    <a:pt x="14138" y="5378"/>
                  </a:lnTo>
                  <a:lnTo>
                    <a:pt x="14357" y="5378"/>
                  </a:lnTo>
                  <a:lnTo>
                    <a:pt x="14600" y="5354"/>
                  </a:lnTo>
                  <a:lnTo>
                    <a:pt x="14819" y="5330"/>
                  </a:lnTo>
                  <a:lnTo>
                    <a:pt x="15038" y="5257"/>
                  </a:lnTo>
                  <a:lnTo>
                    <a:pt x="15257" y="5208"/>
                  </a:lnTo>
                  <a:lnTo>
                    <a:pt x="15452" y="5111"/>
                  </a:lnTo>
                  <a:lnTo>
                    <a:pt x="15646" y="5038"/>
                  </a:lnTo>
                  <a:lnTo>
                    <a:pt x="15719" y="4989"/>
                  </a:lnTo>
                  <a:lnTo>
                    <a:pt x="15768" y="4940"/>
                  </a:lnTo>
                  <a:lnTo>
                    <a:pt x="15817" y="4819"/>
                  </a:lnTo>
                  <a:lnTo>
                    <a:pt x="15792" y="4697"/>
                  </a:lnTo>
                  <a:lnTo>
                    <a:pt x="15768" y="4575"/>
                  </a:lnTo>
                  <a:lnTo>
                    <a:pt x="15671" y="4478"/>
                  </a:lnTo>
                  <a:lnTo>
                    <a:pt x="15573" y="4429"/>
                  </a:lnTo>
                  <a:lnTo>
                    <a:pt x="15452" y="4405"/>
                  </a:lnTo>
                  <a:close/>
                  <a:moveTo>
                    <a:pt x="317" y="4697"/>
                  </a:moveTo>
                  <a:lnTo>
                    <a:pt x="220" y="4721"/>
                  </a:lnTo>
                  <a:lnTo>
                    <a:pt x="122" y="4746"/>
                  </a:lnTo>
                  <a:lnTo>
                    <a:pt x="25" y="4794"/>
                  </a:lnTo>
                  <a:lnTo>
                    <a:pt x="1" y="4867"/>
                  </a:lnTo>
                  <a:lnTo>
                    <a:pt x="1" y="4965"/>
                  </a:lnTo>
                  <a:lnTo>
                    <a:pt x="49" y="5038"/>
                  </a:lnTo>
                  <a:lnTo>
                    <a:pt x="195" y="5184"/>
                  </a:lnTo>
                  <a:lnTo>
                    <a:pt x="390" y="5305"/>
                  </a:lnTo>
                  <a:lnTo>
                    <a:pt x="779" y="5524"/>
                  </a:lnTo>
                  <a:lnTo>
                    <a:pt x="1169" y="5743"/>
                  </a:lnTo>
                  <a:lnTo>
                    <a:pt x="1388" y="5841"/>
                  </a:lnTo>
                  <a:lnTo>
                    <a:pt x="1582" y="5938"/>
                  </a:lnTo>
                  <a:lnTo>
                    <a:pt x="1655" y="5962"/>
                  </a:lnTo>
                  <a:lnTo>
                    <a:pt x="1801" y="5962"/>
                  </a:lnTo>
                  <a:lnTo>
                    <a:pt x="1850" y="5938"/>
                  </a:lnTo>
                  <a:lnTo>
                    <a:pt x="1923" y="5841"/>
                  </a:lnTo>
                  <a:lnTo>
                    <a:pt x="1972" y="5743"/>
                  </a:lnTo>
                  <a:lnTo>
                    <a:pt x="1996" y="5622"/>
                  </a:lnTo>
                  <a:lnTo>
                    <a:pt x="1972" y="5476"/>
                  </a:lnTo>
                  <a:lnTo>
                    <a:pt x="1899" y="5378"/>
                  </a:lnTo>
                  <a:lnTo>
                    <a:pt x="1826" y="5330"/>
                  </a:lnTo>
                  <a:lnTo>
                    <a:pt x="1777" y="5305"/>
                  </a:lnTo>
                  <a:lnTo>
                    <a:pt x="1582" y="5208"/>
                  </a:lnTo>
                  <a:lnTo>
                    <a:pt x="1388" y="5111"/>
                  </a:lnTo>
                  <a:lnTo>
                    <a:pt x="974" y="4892"/>
                  </a:lnTo>
                  <a:lnTo>
                    <a:pt x="755" y="4794"/>
                  </a:lnTo>
                  <a:lnTo>
                    <a:pt x="536" y="4721"/>
                  </a:lnTo>
                  <a:lnTo>
                    <a:pt x="317" y="4697"/>
                  </a:lnTo>
                  <a:close/>
                  <a:moveTo>
                    <a:pt x="8809" y="6936"/>
                  </a:moveTo>
                  <a:lnTo>
                    <a:pt x="8736" y="6984"/>
                  </a:lnTo>
                  <a:lnTo>
                    <a:pt x="8663" y="7057"/>
                  </a:lnTo>
                  <a:lnTo>
                    <a:pt x="8566" y="7252"/>
                  </a:lnTo>
                  <a:lnTo>
                    <a:pt x="8468" y="7495"/>
                  </a:lnTo>
                  <a:lnTo>
                    <a:pt x="8420" y="7739"/>
                  </a:lnTo>
                  <a:lnTo>
                    <a:pt x="8395" y="7958"/>
                  </a:lnTo>
                  <a:lnTo>
                    <a:pt x="8395" y="8128"/>
                  </a:lnTo>
                  <a:lnTo>
                    <a:pt x="8322" y="8177"/>
                  </a:lnTo>
                  <a:lnTo>
                    <a:pt x="8201" y="8225"/>
                  </a:lnTo>
                  <a:lnTo>
                    <a:pt x="8079" y="8250"/>
                  </a:lnTo>
                  <a:lnTo>
                    <a:pt x="7982" y="8225"/>
                  </a:lnTo>
                  <a:lnTo>
                    <a:pt x="7909" y="8201"/>
                  </a:lnTo>
                  <a:lnTo>
                    <a:pt x="7982" y="8079"/>
                  </a:lnTo>
                  <a:lnTo>
                    <a:pt x="8055" y="7933"/>
                  </a:lnTo>
                  <a:lnTo>
                    <a:pt x="8103" y="7812"/>
                  </a:lnTo>
                  <a:lnTo>
                    <a:pt x="8103" y="7666"/>
                  </a:lnTo>
                  <a:lnTo>
                    <a:pt x="8103" y="7520"/>
                  </a:lnTo>
                  <a:lnTo>
                    <a:pt x="8055" y="7398"/>
                  </a:lnTo>
                  <a:lnTo>
                    <a:pt x="7957" y="7252"/>
                  </a:lnTo>
                  <a:lnTo>
                    <a:pt x="7836" y="7130"/>
                  </a:lnTo>
                  <a:lnTo>
                    <a:pt x="7763" y="7082"/>
                  </a:lnTo>
                  <a:lnTo>
                    <a:pt x="7617" y="7082"/>
                  </a:lnTo>
                  <a:lnTo>
                    <a:pt x="7544" y="7130"/>
                  </a:lnTo>
                  <a:lnTo>
                    <a:pt x="7446" y="7252"/>
                  </a:lnTo>
                  <a:lnTo>
                    <a:pt x="7373" y="7374"/>
                  </a:lnTo>
                  <a:lnTo>
                    <a:pt x="7325" y="7495"/>
                  </a:lnTo>
                  <a:lnTo>
                    <a:pt x="7300" y="7641"/>
                  </a:lnTo>
                  <a:lnTo>
                    <a:pt x="7300" y="7787"/>
                  </a:lnTo>
                  <a:lnTo>
                    <a:pt x="7300" y="7909"/>
                  </a:lnTo>
                  <a:lnTo>
                    <a:pt x="7325" y="8055"/>
                  </a:lnTo>
                  <a:lnTo>
                    <a:pt x="7373" y="8177"/>
                  </a:lnTo>
                  <a:lnTo>
                    <a:pt x="7179" y="8298"/>
                  </a:lnTo>
                  <a:lnTo>
                    <a:pt x="7081" y="8323"/>
                  </a:lnTo>
                  <a:lnTo>
                    <a:pt x="6984" y="8347"/>
                  </a:lnTo>
                  <a:lnTo>
                    <a:pt x="6911" y="8371"/>
                  </a:lnTo>
                  <a:lnTo>
                    <a:pt x="6814" y="8347"/>
                  </a:lnTo>
                  <a:lnTo>
                    <a:pt x="6692" y="8298"/>
                  </a:lnTo>
                  <a:lnTo>
                    <a:pt x="6570" y="8201"/>
                  </a:lnTo>
                  <a:lnTo>
                    <a:pt x="6497" y="8055"/>
                  </a:lnTo>
                  <a:lnTo>
                    <a:pt x="6449" y="7909"/>
                  </a:lnTo>
                  <a:lnTo>
                    <a:pt x="6449" y="7739"/>
                  </a:lnTo>
                  <a:lnTo>
                    <a:pt x="6497" y="7544"/>
                  </a:lnTo>
                  <a:lnTo>
                    <a:pt x="6497" y="7520"/>
                  </a:lnTo>
                  <a:lnTo>
                    <a:pt x="6473" y="7520"/>
                  </a:lnTo>
                  <a:lnTo>
                    <a:pt x="6449" y="7495"/>
                  </a:lnTo>
                  <a:lnTo>
                    <a:pt x="6424" y="7520"/>
                  </a:lnTo>
                  <a:lnTo>
                    <a:pt x="6327" y="7617"/>
                  </a:lnTo>
                  <a:lnTo>
                    <a:pt x="6254" y="7739"/>
                  </a:lnTo>
                  <a:lnTo>
                    <a:pt x="6230" y="7836"/>
                  </a:lnTo>
                  <a:lnTo>
                    <a:pt x="6206" y="7958"/>
                  </a:lnTo>
                  <a:lnTo>
                    <a:pt x="6206" y="8055"/>
                  </a:lnTo>
                  <a:lnTo>
                    <a:pt x="6206" y="8177"/>
                  </a:lnTo>
                  <a:lnTo>
                    <a:pt x="6254" y="8274"/>
                  </a:lnTo>
                  <a:lnTo>
                    <a:pt x="6303" y="8371"/>
                  </a:lnTo>
                  <a:lnTo>
                    <a:pt x="6376" y="8469"/>
                  </a:lnTo>
                  <a:lnTo>
                    <a:pt x="6449" y="8542"/>
                  </a:lnTo>
                  <a:lnTo>
                    <a:pt x="6546" y="8615"/>
                  </a:lnTo>
                  <a:lnTo>
                    <a:pt x="6643" y="8663"/>
                  </a:lnTo>
                  <a:lnTo>
                    <a:pt x="6765" y="8712"/>
                  </a:lnTo>
                  <a:lnTo>
                    <a:pt x="6862" y="8736"/>
                  </a:lnTo>
                  <a:lnTo>
                    <a:pt x="7008" y="8736"/>
                  </a:lnTo>
                  <a:lnTo>
                    <a:pt x="7130" y="8712"/>
                  </a:lnTo>
                  <a:lnTo>
                    <a:pt x="7349" y="8615"/>
                  </a:lnTo>
                  <a:lnTo>
                    <a:pt x="7592" y="8493"/>
                  </a:lnTo>
                  <a:lnTo>
                    <a:pt x="7690" y="8566"/>
                  </a:lnTo>
                  <a:lnTo>
                    <a:pt x="7836" y="8639"/>
                  </a:lnTo>
                  <a:lnTo>
                    <a:pt x="7982" y="8663"/>
                  </a:lnTo>
                  <a:lnTo>
                    <a:pt x="8128" y="8688"/>
                  </a:lnTo>
                  <a:lnTo>
                    <a:pt x="8225" y="8688"/>
                  </a:lnTo>
                  <a:lnTo>
                    <a:pt x="8347" y="8663"/>
                  </a:lnTo>
                  <a:lnTo>
                    <a:pt x="8566" y="8566"/>
                  </a:lnTo>
                  <a:lnTo>
                    <a:pt x="8639" y="8663"/>
                  </a:lnTo>
                  <a:lnTo>
                    <a:pt x="8736" y="8736"/>
                  </a:lnTo>
                  <a:lnTo>
                    <a:pt x="8833" y="8809"/>
                  </a:lnTo>
                  <a:lnTo>
                    <a:pt x="8931" y="8858"/>
                  </a:lnTo>
                  <a:lnTo>
                    <a:pt x="9174" y="8907"/>
                  </a:lnTo>
                  <a:lnTo>
                    <a:pt x="9417" y="8931"/>
                  </a:lnTo>
                  <a:lnTo>
                    <a:pt x="9661" y="8882"/>
                  </a:lnTo>
                  <a:lnTo>
                    <a:pt x="9880" y="8809"/>
                  </a:lnTo>
                  <a:lnTo>
                    <a:pt x="9977" y="8736"/>
                  </a:lnTo>
                  <a:lnTo>
                    <a:pt x="10074" y="8663"/>
                  </a:lnTo>
                  <a:lnTo>
                    <a:pt x="10172" y="8566"/>
                  </a:lnTo>
                  <a:lnTo>
                    <a:pt x="10269" y="8469"/>
                  </a:lnTo>
                  <a:lnTo>
                    <a:pt x="10293" y="8396"/>
                  </a:lnTo>
                  <a:lnTo>
                    <a:pt x="10293" y="8347"/>
                  </a:lnTo>
                  <a:lnTo>
                    <a:pt x="10269" y="8298"/>
                  </a:lnTo>
                  <a:lnTo>
                    <a:pt x="10245" y="8250"/>
                  </a:lnTo>
                  <a:lnTo>
                    <a:pt x="10172" y="8225"/>
                  </a:lnTo>
                  <a:lnTo>
                    <a:pt x="10123" y="8201"/>
                  </a:lnTo>
                  <a:lnTo>
                    <a:pt x="10001" y="8201"/>
                  </a:lnTo>
                  <a:lnTo>
                    <a:pt x="9782" y="8323"/>
                  </a:lnTo>
                  <a:lnTo>
                    <a:pt x="9563" y="8420"/>
                  </a:lnTo>
                  <a:lnTo>
                    <a:pt x="9442" y="8444"/>
                  </a:lnTo>
                  <a:lnTo>
                    <a:pt x="9344" y="8469"/>
                  </a:lnTo>
                  <a:lnTo>
                    <a:pt x="9223" y="8469"/>
                  </a:lnTo>
                  <a:lnTo>
                    <a:pt x="9101" y="8420"/>
                  </a:lnTo>
                  <a:lnTo>
                    <a:pt x="9004" y="8347"/>
                  </a:lnTo>
                  <a:lnTo>
                    <a:pt x="8931" y="8274"/>
                  </a:lnTo>
                  <a:lnTo>
                    <a:pt x="9052" y="8128"/>
                  </a:lnTo>
                  <a:lnTo>
                    <a:pt x="9150" y="7982"/>
                  </a:lnTo>
                  <a:lnTo>
                    <a:pt x="9247" y="7836"/>
                  </a:lnTo>
                  <a:lnTo>
                    <a:pt x="9296" y="7666"/>
                  </a:lnTo>
                  <a:lnTo>
                    <a:pt x="9320" y="7495"/>
                  </a:lnTo>
                  <a:lnTo>
                    <a:pt x="9296" y="7349"/>
                  </a:lnTo>
                  <a:lnTo>
                    <a:pt x="9247" y="7203"/>
                  </a:lnTo>
                  <a:lnTo>
                    <a:pt x="9150" y="7057"/>
                  </a:lnTo>
                  <a:lnTo>
                    <a:pt x="9052" y="6984"/>
                  </a:lnTo>
                  <a:lnTo>
                    <a:pt x="8955" y="6936"/>
                  </a:lnTo>
                  <a:close/>
                  <a:moveTo>
                    <a:pt x="1947" y="9710"/>
                  </a:moveTo>
                  <a:lnTo>
                    <a:pt x="1801" y="9758"/>
                  </a:lnTo>
                  <a:lnTo>
                    <a:pt x="1582" y="9856"/>
                  </a:lnTo>
                  <a:lnTo>
                    <a:pt x="1363" y="10002"/>
                  </a:lnTo>
                  <a:lnTo>
                    <a:pt x="925" y="10294"/>
                  </a:lnTo>
                  <a:lnTo>
                    <a:pt x="706" y="10415"/>
                  </a:lnTo>
                  <a:lnTo>
                    <a:pt x="585" y="10513"/>
                  </a:lnTo>
                  <a:lnTo>
                    <a:pt x="463" y="10610"/>
                  </a:lnTo>
                  <a:lnTo>
                    <a:pt x="366" y="10707"/>
                  </a:lnTo>
                  <a:lnTo>
                    <a:pt x="317" y="10829"/>
                  </a:lnTo>
                  <a:lnTo>
                    <a:pt x="317" y="10878"/>
                  </a:lnTo>
                  <a:lnTo>
                    <a:pt x="341" y="10926"/>
                  </a:lnTo>
                  <a:lnTo>
                    <a:pt x="366" y="10999"/>
                  </a:lnTo>
                  <a:lnTo>
                    <a:pt x="439" y="11048"/>
                  </a:lnTo>
                  <a:lnTo>
                    <a:pt x="536" y="11097"/>
                  </a:lnTo>
                  <a:lnTo>
                    <a:pt x="633" y="11097"/>
                  </a:lnTo>
                  <a:lnTo>
                    <a:pt x="755" y="11072"/>
                  </a:lnTo>
                  <a:lnTo>
                    <a:pt x="877" y="11048"/>
                  </a:lnTo>
                  <a:lnTo>
                    <a:pt x="1120" y="10926"/>
                  </a:lnTo>
                  <a:lnTo>
                    <a:pt x="1315" y="10829"/>
                  </a:lnTo>
                  <a:lnTo>
                    <a:pt x="1728" y="10610"/>
                  </a:lnTo>
                  <a:lnTo>
                    <a:pt x="1947" y="10488"/>
                  </a:lnTo>
                  <a:lnTo>
                    <a:pt x="2142" y="10342"/>
                  </a:lnTo>
                  <a:lnTo>
                    <a:pt x="2264" y="10245"/>
                  </a:lnTo>
                  <a:lnTo>
                    <a:pt x="2312" y="10123"/>
                  </a:lnTo>
                  <a:lnTo>
                    <a:pt x="2312" y="10002"/>
                  </a:lnTo>
                  <a:lnTo>
                    <a:pt x="2264" y="9880"/>
                  </a:lnTo>
                  <a:lnTo>
                    <a:pt x="2191" y="9783"/>
                  </a:lnTo>
                  <a:lnTo>
                    <a:pt x="2069" y="9734"/>
                  </a:lnTo>
                  <a:lnTo>
                    <a:pt x="1947" y="9710"/>
                  </a:lnTo>
                  <a:close/>
                  <a:moveTo>
                    <a:pt x="14065" y="10026"/>
                  </a:moveTo>
                  <a:lnTo>
                    <a:pt x="13895" y="10050"/>
                  </a:lnTo>
                  <a:lnTo>
                    <a:pt x="13846" y="10075"/>
                  </a:lnTo>
                  <a:lnTo>
                    <a:pt x="13797" y="10123"/>
                  </a:lnTo>
                  <a:lnTo>
                    <a:pt x="13773" y="10172"/>
                  </a:lnTo>
                  <a:lnTo>
                    <a:pt x="13749" y="10221"/>
                  </a:lnTo>
                  <a:lnTo>
                    <a:pt x="13773" y="10318"/>
                  </a:lnTo>
                  <a:lnTo>
                    <a:pt x="13797" y="10367"/>
                  </a:lnTo>
                  <a:lnTo>
                    <a:pt x="13846" y="10415"/>
                  </a:lnTo>
                  <a:lnTo>
                    <a:pt x="14138" y="10586"/>
                  </a:lnTo>
                  <a:lnTo>
                    <a:pt x="14454" y="10756"/>
                  </a:lnTo>
                  <a:lnTo>
                    <a:pt x="14624" y="10878"/>
                  </a:lnTo>
                  <a:lnTo>
                    <a:pt x="14819" y="10975"/>
                  </a:lnTo>
                  <a:lnTo>
                    <a:pt x="15014" y="11048"/>
                  </a:lnTo>
                  <a:lnTo>
                    <a:pt x="15208" y="11097"/>
                  </a:lnTo>
                  <a:lnTo>
                    <a:pt x="15379" y="11097"/>
                  </a:lnTo>
                  <a:lnTo>
                    <a:pt x="15427" y="11072"/>
                  </a:lnTo>
                  <a:lnTo>
                    <a:pt x="15500" y="11024"/>
                  </a:lnTo>
                  <a:lnTo>
                    <a:pt x="15573" y="10951"/>
                  </a:lnTo>
                  <a:lnTo>
                    <a:pt x="15598" y="10829"/>
                  </a:lnTo>
                  <a:lnTo>
                    <a:pt x="15598" y="10707"/>
                  </a:lnTo>
                  <a:lnTo>
                    <a:pt x="15549" y="10586"/>
                  </a:lnTo>
                  <a:lnTo>
                    <a:pt x="15500" y="10537"/>
                  </a:lnTo>
                  <a:lnTo>
                    <a:pt x="15452" y="10513"/>
                  </a:lnTo>
                  <a:lnTo>
                    <a:pt x="15379" y="10464"/>
                  </a:lnTo>
                  <a:lnTo>
                    <a:pt x="15306" y="10464"/>
                  </a:lnTo>
                  <a:lnTo>
                    <a:pt x="15135" y="10415"/>
                  </a:lnTo>
                  <a:lnTo>
                    <a:pt x="14965" y="10367"/>
                  </a:lnTo>
                  <a:lnTo>
                    <a:pt x="14600" y="10196"/>
                  </a:lnTo>
                  <a:lnTo>
                    <a:pt x="14430" y="10099"/>
                  </a:lnTo>
                  <a:lnTo>
                    <a:pt x="14260" y="10050"/>
                  </a:lnTo>
                  <a:lnTo>
                    <a:pt x="14065" y="10026"/>
                  </a:lnTo>
                  <a:close/>
                  <a:moveTo>
                    <a:pt x="8468" y="2605"/>
                  </a:moveTo>
                  <a:lnTo>
                    <a:pt x="8760" y="2629"/>
                  </a:lnTo>
                  <a:lnTo>
                    <a:pt x="9052" y="2678"/>
                  </a:lnTo>
                  <a:lnTo>
                    <a:pt x="9344" y="2726"/>
                  </a:lnTo>
                  <a:lnTo>
                    <a:pt x="9125" y="2799"/>
                  </a:lnTo>
                  <a:lnTo>
                    <a:pt x="9101" y="2824"/>
                  </a:lnTo>
                  <a:lnTo>
                    <a:pt x="9101" y="2848"/>
                  </a:lnTo>
                  <a:lnTo>
                    <a:pt x="9101" y="2872"/>
                  </a:lnTo>
                  <a:lnTo>
                    <a:pt x="9125" y="2897"/>
                  </a:lnTo>
                  <a:lnTo>
                    <a:pt x="9223" y="2945"/>
                  </a:lnTo>
                  <a:lnTo>
                    <a:pt x="9320" y="2970"/>
                  </a:lnTo>
                  <a:lnTo>
                    <a:pt x="9442" y="2945"/>
                  </a:lnTo>
                  <a:lnTo>
                    <a:pt x="9563" y="2921"/>
                  </a:lnTo>
                  <a:lnTo>
                    <a:pt x="9855" y="2872"/>
                  </a:lnTo>
                  <a:lnTo>
                    <a:pt x="10269" y="3043"/>
                  </a:lnTo>
                  <a:lnTo>
                    <a:pt x="10074" y="3067"/>
                  </a:lnTo>
                  <a:lnTo>
                    <a:pt x="9855" y="3116"/>
                  </a:lnTo>
                  <a:lnTo>
                    <a:pt x="9685" y="3189"/>
                  </a:lnTo>
                  <a:lnTo>
                    <a:pt x="9515" y="3262"/>
                  </a:lnTo>
                  <a:lnTo>
                    <a:pt x="9515" y="3286"/>
                  </a:lnTo>
                  <a:lnTo>
                    <a:pt x="9490" y="3310"/>
                  </a:lnTo>
                  <a:lnTo>
                    <a:pt x="9515" y="3335"/>
                  </a:lnTo>
                  <a:lnTo>
                    <a:pt x="9539" y="3359"/>
                  </a:lnTo>
                  <a:lnTo>
                    <a:pt x="9953" y="3335"/>
                  </a:lnTo>
                  <a:lnTo>
                    <a:pt x="10342" y="3310"/>
                  </a:lnTo>
                  <a:lnTo>
                    <a:pt x="10780" y="3310"/>
                  </a:lnTo>
                  <a:lnTo>
                    <a:pt x="11048" y="3505"/>
                  </a:lnTo>
                  <a:lnTo>
                    <a:pt x="10756" y="3578"/>
                  </a:lnTo>
                  <a:lnTo>
                    <a:pt x="10464" y="3675"/>
                  </a:lnTo>
                  <a:lnTo>
                    <a:pt x="10245" y="3797"/>
                  </a:lnTo>
                  <a:lnTo>
                    <a:pt x="10099" y="3918"/>
                  </a:lnTo>
                  <a:lnTo>
                    <a:pt x="10074" y="3943"/>
                  </a:lnTo>
                  <a:lnTo>
                    <a:pt x="10099" y="3943"/>
                  </a:lnTo>
                  <a:lnTo>
                    <a:pt x="10391" y="3918"/>
                  </a:lnTo>
                  <a:lnTo>
                    <a:pt x="10683" y="3870"/>
                  </a:lnTo>
                  <a:lnTo>
                    <a:pt x="10975" y="3821"/>
                  </a:lnTo>
                  <a:lnTo>
                    <a:pt x="11291" y="3773"/>
                  </a:lnTo>
                  <a:lnTo>
                    <a:pt x="11364" y="3773"/>
                  </a:lnTo>
                  <a:lnTo>
                    <a:pt x="11583" y="3967"/>
                  </a:lnTo>
                  <a:lnTo>
                    <a:pt x="11778" y="4186"/>
                  </a:lnTo>
                  <a:lnTo>
                    <a:pt x="11388" y="4210"/>
                  </a:lnTo>
                  <a:lnTo>
                    <a:pt x="10829" y="4259"/>
                  </a:lnTo>
                  <a:lnTo>
                    <a:pt x="10561" y="4283"/>
                  </a:lnTo>
                  <a:lnTo>
                    <a:pt x="10318" y="4381"/>
                  </a:lnTo>
                  <a:lnTo>
                    <a:pt x="10293" y="4405"/>
                  </a:lnTo>
                  <a:lnTo>
                    <a:pt x="10293" y="4429"/>
                  </a:lnTo>
                  <a:lnTo>
                    <a:pt x="10318" y="4454"/>
                  </a:lnTo>
                  <a:lnTo>
                    <a:pt x="10585" y="4527"/>
                  </a:lnTo>
                  <a:lnTo>
                    <a:pt x="11705" y="4527"/>
                  </a:lnTo>
                  <a:lnTo>
                    <a:pt x="11997" y="4502"/>
                  </a:lnTo>
                  <a:lnTo>
                    <a:pt x="12216" y="4867"/>
                  </a:lnTo>
                  <a:lnTo>
                    <a:pt x="11851" y="4867"/>
                  </a:lnTo>
                  <a:lnTo>
                    <a:pt x="11267" y="4892"/>
                  </a:lnTo>
                  <a:lnTo>
                    <a:pt x="10658" y="4940"/>
                  </a:lnTo>
                  <a:lnTo>
                    <a:pt x="10634" y="4940"/>
                  </a:lnTo>
                  <a:lnTo>
                    <a:pt x="10634" y="4965"/>
                  </a:lnTo>
                  <a:lnTo>
                    <a:pt x="10634" y="4989"/>
                  </a:lnTo>
                  <a:lnTo>
                    <a:pt x="10658" y="5013"/>
                  </a:lnTo>
                  <a:lnTo>
                    <a:pt x="10902" y="5086"/>
                  </a:lnTo>
                  <a:lnTo>
                    <a:pt x="11169" y="5111"/>
                  </a:lnTo>
                  <a:lnTo>
                    <a:pt x="12021" y="5111"/>
                  </a:lnTo>
                  <a:lnTo>
                    <a:pt x="12362" y="5135"/>
                  </a:lnTo>
                  <a:lnTo>
                    <a:pt x="12556" y="5622"/>
                  </a:lnTo>
                  <a:lnTo>
                    <a:pt x="11461" y="5622"/>
                  </a:lnTo>
                  <a:lnTo>
                    <a:pt x="11291" y="5646"/>
                  </a:lnTo>
                  <a:lnTo>
                    <a:pt x="11145" y="5695"/>
                  </a:lnTo>
                  <a:lnTo>
                    <a:pt x="10999" y="5768"/>
                  </a:lnTo>
                  <a:lnTo>
                    <a:pt x="10975" y="5792"/>
                  </a:lnTo>
                  <a:lnTo>
                    <a:pt x="10999" y="5841"/>
                  </a:lnTo>
                  <a:lnTo>
                    <a:pt x="11267" y="5889"/>
                  </a:lnTo>
                  <a:lnTo>
                    <a:pt x="11534" y="5889"/>
                  </a:lnTo>
                  <a:lnTo>
                    <a:pt x="12070" y="5914"/>
                  </a:lnTo>
                  <a:lnTo>
                    <a:pt x="12654" y="5938"/>
                  </a:lnTo>
                  <a:lnTo>
                    <a:pt x="12702" y="6060"/>
                  </a:lnTo>
                  <a:lnTo>
                    <a:pt x="12727" y="6181"/>
                  </a:lnTo>
                  <a:lnTo>
                    <a:pt x="12386" y="6181"/>
                  </a:lnTo>
                  <a:lnTo>
                    <a:pt x="11729" y="6254"/>
                  </a:lnTo>
                  <a:lnTo>
                    <a:pt x="11413" y="6279"/>
                  </a:lnTo>
                  <a:lnTo>
                    <a:pt x="11121" y="6352"/>
                  </a:lnTo>
                  <a:lnTo>
                    <a:pt x="11096" y="6352"/>
                  </a:lnTo>
                  <a:lnTo>
                    <a:pt x="11096" y="6376"/>
                  </a:lnTo>
                  <a:lnTo>
                    <a:pt x="11096" y="6400"/>
                  </a:lnTo>
                  <a:lnTo>
                    <a:pt x="11121" y="6425"/>
                  </a:lnTo>
                  <a:lnTo>
                    <a:pt x="11388" y="6473"/>
                  </a:lnTo>
                  <a:lnTo>
                    <a:pt x="11656" y="6498"/>
                  </a:lnTo>
                  <a:lnTo>
                    <a:pt x="12508" y="6498"/>
                  </a:lnTo>
                  <a:lnTo>
                    <a:pt x="12824" y="6522"/>
                  </a:lnTo>
                  <a:lnTo>
                    <a:pt x="12873" y="6838"/>
                  </a:lnTo>
                  <a:lnTo>
                    <a:pt x="12556" y="6838"/>
                  </a:lnTo>
                  <a:lnTo>
                    <a:pt x="12240" y="6863"/>
                  </a:lnTo>
                  <a:lnTo>
                    <a:pt x="11753" y="6887"/>
                  </a:lnTo>
                  <a:lnTo>
                    <a:pt x="11510" y="6911"/>
                  </a:lnTo>
                  <a:lnTo>
                    <a:pt x="11267" y="6936"/>
                  </a:lnTo>
                  <a:lnTo>
                    <a:pt x="11242" y="6936"/>
                  </a:lnTo>
                  <a:lnTo>
                    <a:pt x="11242" y="6960"/>
                  </a:lnTo>
                  <a:lnTo>
                    <a:pt x="11242" y="7009"/>
                  </a:lnTo>
                  <a:lnTo>
                    <a:pt x="11267" y="7009"/>
                  </a:lnTo>
                  <a:lnTo>
                    <a:pt x="11461" y="7082"/>
                  </a:lnTo>
                  <a:lnTo>
                    <a:pt x="11680" y="7130"/>
                  </a:lnTo>
                  <a:lnTo>
                    <a:pt x="12727" y="7130"/>
                  </a:lnTo>
                  <a:lnTo>
                    <a:pt x="12921" y="7106"/>
                  </a:lnTo>
                  <a:lnTo>
                    <a:pt x="12994" y="7593"/>
                  </a:lnTo>
                  <a:lnTo>
                    <a:pt x="12994" y="7593"/>
                  </a:lnTo>
                  <a:lnTo>
                    <a:pt x="12848" y="7568"/>
                  </a:lnTo>
                  <a:lnTo>
                    <a:pt x="12702" y="7568"/>
                  </a:lnTo>
                  <a:lnTo>
                    <a:pt x="12435" y="7593"/>
                  </a:lnTo>
                  <a:lnTo>
                    <a:pt x="11997" y="7593"/>
                  </a:lnTo>
                  <a:lnTo>
                    <a:pt x="11778" y="7617"/>
                  </a:lnTo>
                  <a:lnTo>
                    <a:pt x="11559" y="7690"/>
                  </a:lnTo>
                  <a:lnTo>
                    <a:pt x="11534" y="7690"/>
                  </a:lnTo>
                  <a:lnTo>
                    <a:pt x="11534" y="7739"/>
                  </a:lnTo>
                  <a:lnTo>
                    <a:pt x="11534" y="7763"/>
                  </a:lnTo>
                  <a:lnTo>
                    <a:pt x="11559" y="7787"/>
                  </a:lnTo>
                  <a:lnTo>
                    <a:pt x="11778" y="7836"/>
                  </a:lnTo>
                  <a:lnTo>
                    <a:pt x="11997" y="7860"/>
                  </a:lnTo>
                  <a:lnTo>
                    <a:pt x="12435" y="7860"/>
                  </a:lnTo>
                  <a:lnTo>
                    <a:pt x="12702" y="7885"/>
                  </a:lnTo>
                  <a:lnTo>
                    <a:pt x="12848" y="7885"/>
                  </a:lnTo>
                  <a:lnTo>
                    <a:pt x="12994" y="7860"/>
                  </a:lnTo>
                  <a:lnTo>
                    <a:pt x="12994" y="7909"/>
                  </a:lnTo>
                  <a:lnTo>
                    <a:pt x="12994" y="8250"/>
                  </a:lnTo>
                  <a:lnTo>
                    <a:pt x="12873" y="8201"/>
                  </a:lnTo>
                  <a:lnTo>
                    <a:pt x="12775" y="8201"/>
                  </a:lnTo>
                  <a:lnTo>
                    <a:pt x="12532" y="8177"/>
                  </a:lnTo>
                  <a:lnTo>
                    <a:pt x="12094" y="8177"/>
                  </a:lnTo>
                  <a:lnTo>
                    <a:pt x="11875" y="8201"/>
                  </a:lnTo>
                  <a:lnTo>
                    <a:pt x="11656" y="8250"/>
                  </a:lnTo>
                  <a:lnTo>
                    <a:pt x="11656" y="8274"/>
                  </a:lnTo>
                  <a:lnTo>
                    <a:pt x="11632" y="8298"/>
                  </a:lnTo>
                  <a:lnTo>
                    <a:pt x="11656" y="8298"/>
                  </a:lnTo>
                  <a:lnTo>
                    <a:pt x="11656" y="8323"/>
                  </a:lnTo>
                  <a:lnTo>
                    <a:pt x="12045" y="8396"/>
                  </a:lnTo>
                  <a:lnTo>
                    <a:pt x="12410" y="8444"/>
                  </a:lnTo>
                  <a:lnTo>
                    <a:pt x="12702" y="8469"/>
                  </a:lnTo>
                  <a:lnTo>
                    <a:pt x="12824" y="8493"/>
                  </a:lnTo>
                  <a:lnTo>
                    <a:pt x="12970" y="8469"/>
                  </a:lnTo>
                  <a:lnTo>
                    <a:pt x="12873" y="8858"/>
                  </a:lnTo>
                  <a:lnTo>
                    <a:pt x="12654" y="8809"/>
                  </a:lnTo>
                  <a:lnTo>
                    <a:pt x="12483" y="8785"/>
                  </a:lnTo>
                  <a:lnTo>
                    <a:pt x="12264" y="8736"/>
                  </a:lnTo>
                  <a:lnTo>
                    <a:pt x="11826" y="8736"/>
                  </a:lnTo>
                  <a:lnTo>
                    <a:pt x="11607" y="8809"/>
                  </a:lnTo>
                  <a:lnTo>
                    <a:pt x="11583" y="8834"/>
                  </a:lnTo>
                  <a:lnTo>
                    <a:pt x="11583" y="8858"/>
                  </a:lnTo>
                  <a:lnTo>
                    <a:pt x="11583" y="8882"/>
                  </a:lnTo>
                  <a:lnTo>
                    <a:pt x="11851" y="8882"/>
                  </a:lnTo>
                  <a:lnTo>
                    <a:pt x="12094" y="8931"/>
                  </a:lnTo>
                  <a:lnTo>
                    <a:pt x="12556" y="9053"/>
                  </a:lnTo>
                  <a:lnTo>
                    <a:pt x="12775" y="9126"/>
                  </a:lnTo>
                  <a:lnTo>
                    <a:pt x="12654" y="9345"/>
                  </a:lnTo>
                  <a:lnTo>
                    <a:pt x="12508" y="9296"/>
                  </a:lnTo>
                  <a:lnTo>
                    <a:pt x="12313" y="9272"/>
                  </a:lnTo>
                  <a:lnTo>
                    <a:pt x="12143" y="9223"/>
                  </a:lnTo>
                  <a:lnTo>
                    <a:pt x="11972" y="9199"/>
                  </a:lnTo>
                  <a:lnTo>
                    <a:pt x="11607" y="9199"/>
                  </a:lnTo>
                  <a:lnTo>
                    <a:pt x="11583" y="9223"/>
                  </a:lnTo>
                  <a:lnTo>
                    <a:pt x="11583" y="9247"/>
                  </a:lnTo>
                  <a:lnTo>
                    <a:pt x="11583" y="9272"/>
                  </a:lnTo>
                  <a:lnTo>
                    <a:pt x="11924" y="9418"/>
                  </a:lnTo>
                  <a:lnTo>
                    <a:pt x="12240" y="9564"/>
                  </a:lnTo>
                  <a:lnTo>
                    <a:pt x="12532" y="9637"/>
                  </a:lnTo>
                  <a:lnTo>
                    <a:pt x="12337" y="9929"/>
                  </a:lnTo>
                  <a:lnTo>
                    <a:pt x="12337" y="9977"/>
                  </a:lnTo>
                  <a:lnTo>
                    <a:pt x="12167" y="9904"/>
                  </a:lnTo>
                  <a:lnTo>
                    <a:pt x="11997" y="9880"/>
                  </a:lnTo>
                  <a:lnTo>
                    <a:pt x="11802" y="9831"/>
                  </a:lnTo>
                  <a:lnTo>
                    <a:pt x="11242" y="9831"/>
                  </a:lnTo>
                  <a:lnTo>
                    <a:pt x="11218" y="9856"/>
                  </a:lnTo>
                  <a:lnTo>
                    <a:pt x="11218" y="9880"/>
                  </a:lnTo>
                  <a:lnTo>
                    <a:pt x="11242" y="9880"/>
                  </a:lnTo>
                  <a:lnTo>
                    <a:pt x="11534" y="10002"/>
                  </a:lnTo>
                  <a:lnTo>
                    <a:pt x="11851" y="10123"/>
                  </a:lnTo>
                  <a:lnTo>
                    <a:pt x="12167" y="10245"/>
                  </a:lnTo>
                  <a:lnTo>
                    <a:pt x="11972" y="10513"/>
                  </a:lnTo>
                  <a:lnTo>
                    <a:pt x="11826" y="10488"/>
                  </a:lnTo>
                  <a:lnTo>
                    <a:pt x="11413" y="10391"/>
                  </a:lnTo>
                  <a:lnTo>
                    <a:pt x="11023" y="10342"/>
                  </a:lnTo>
                  <a:lnTo>
                    <a:pt x="10975" y="10342"/>
                  </a:lnTo>
                  <a:lnTo>
                    <a:pt x="10975" y="10367"/>
                  </a:lnTo>
                  <a:lnTo>
                    <a:pt x="10975" y="10391"/>
                  </a:lnTo>
                  <a:lnTo>
                    <a:pt x="10999" y="10440"/>
                  </a:lnTo>
                  <a:lnTo>
                    <a:pt x="11145" y="10537"/>
                  </a:lnTo>
                  <a:lnTo>
                    <a:pt x="11315" y="10610"/>
                  </a:lnTo>
                  <a:lnTo>
                    <a:pt x="11632" y="10732"/>
                  </a:lnTo>
                  <a:lnTo>
                    <a:pt x="11802" y="10780"/>
                  </a:lnTo>
                  <a:lnTo>
                    <a:pt x="11656" y="10999"/>
                  </a:lnTo>
                  <a:lnTo>
                    <a:pt x="11510" y="10951"/>
                  </a:lnTo>
                  <a:lnTo>
                    <a:pt x="11364" y="10926"/>
                  </a:lnTo>
                  <a:lnTo>
                    <a:pt x="11072" y="10853"/>
                  </a:lnTo>
                  <a:lnTo>
                    <a:pt x="10950" y="10853"/>
                  </a:lnTo>
                  <a:lnTo>
                    <a:pt x="10804" y="10902"/>
                  </a:lnTo>
                  <a:lnTo>
                    <a:pt x="10780" y="10926"/>
                  </a:lnTo>
                  <a:lnTo>
                    <a:pt x="10756" y="10951"/>
                  </a:lnTo>
                  <a:lnTo>
                    <a:pt x="10756" y="10999"/>
                  </a:lnTo>
                  <a:lnTo>
                    <a:pt x="10780" y="11048"/>
                  </a:lnTo>
                  <a:lnTo>
                    <a:pt x="10902" y="11121"/>
                  </a:lnTo>
                  <a:lnTo>
                    <a:pt x="11023" y="11170"/>
                  </a:lnTo>
                  <a:lnTo>
                    <a:pt x="11267" y="11243"/>
                  </a:lnTo>
                  <a:lnTo>
                    <a:pt x="11461" y="11291"/>
                  </a:lnTo>
                  <a:lnTo>
                    <a:pt x="11242" y="11583"/>
                  </a:lnTo>
                  <a:lnTo>
                    <a:pt x="11072" y="11535"/>
                  </a:lnTo>
                  <a:lnTo>
                    <a:pt x="10877" y="11535"/>
                  </a:lnTo>
                  <a:lnTo>
                    <a:pt x="10683" y="11583"/>
                  </a:lnTo>
                  <a:lnTo>
                    <a:pt x="10658" y="11608"/>
                  </a:lnTo>
                  <a:lnTo>
                    <a:pt x="10683" y="11632"/>
                  </a:lnTo>
                  <a:lnTo>
                    <a:pt x="10829" y="11681"/>
                  </a:lnTo>
                  <a:lnTo>
                    <a:pt x="10975" y="11729"/>
                  </a:lnTo>
                  <a:lnTo>
                    <a:pt x="11096" y="11778"/>
                  </a:lnTo>
                  <a:lnTo>
                    <a:pt x="10877" y="12143"/>
                  </a:lnTo>
                  <a:lnTo>
                    <a:pt x="10829" y="12118"/>
                  </a:lnTo>
                  <a:lnTo>
                    <a:pt x="10658" y="12045"/>
                  </a:lnTo>
                  <a:lnTo>
                    <a:pt x="10561" y="11997"/>
                  </a:lnTo>
                  <a:lnTo>
                    <a:pt x="10464" y="11972"/>
                  </a:lnTo>
                  <a:lnTo>
                    <a:pt x="10439" y="11997"/>
                  </a:lnTo>
                  <a:lnTo>
                    <a:pt x="10439" y="12045"/>
                  </a:lnTo>
                  <a:lnTo>
                    <a:pt x="10488" y="12118"/>
                  </a:lnTo>
                  <a:lnTo>
                    <a:pt x="10585" y="12191"/>
                  </a:lnTo>
                  <a:lnTo>
                    <a:pt x="10756" y="12313"/>
                  </a:lnTo>
                  <a:lnTo>
                    <a:pt x="10561" y="12654"/>
                  </a:lnTo>
                  <a:lnTo>
                    <a:pt x="10415" y="12629"/>
                  </a:lnTo>
                  <a:lnTo>
                    <a:pt x="10172" y="12629"/>
                  </a:lnTo>
                  <a:lnTo>
                    <a:pt x="10026" y="12654"/>
                  </a:lnTo>
                  <a:lnTo>
                    <a:pt x="10026" y="12678"/>
                  </a:lnTo>
                  <a:lnTo>
                    <a:pt x="10026" y="12702"/>
                  </a:lnTo>
                  <a:lnTo>
                    <a:pt x="10245" y="12800"/>
                  </a:lnTo>
                  <a:lnTo>
                    <a:pt x="10439" y="12897"/>
                  </a:lnTo>
                  <a:lnTo>
                    <a:pt x="10196" y="13384"/>
                  </a:lnTo>
                  <a:lnTo>
                    <a:pt x="9880" y="13384"/>
                  </a:lnTo>
                  <a:lnTo>
                    <a:pt x="9904" y="13432"/>
                  </a:lnTo>
                  <a:lnTo>
                    <a:pt x="10147" y="13505"/>
                  </a:lnTo>
                  <a:lnTo>
                    <a:pt x="10074" y="13700"/>
                  </a:lnTo>
                  <a:lnTo>
                    <a:pt x="10026" y="13895"/>
                  </a:lnTo>
                  <a:lnTo>
                    <a:pt x="9953" y="14284"/>
                  </a:lnTo>
                  <a:lnTo>
                    <a:pt x="9880" y="14673"/>
                  </a:lnTo>
                  <a:lnTo>
                    <a:pt x="9807" y="15087"/>
                  </a:lnTo>
                  <a:lnTo>
                    <a:pt x="9101" y="15111"/>
                  </a:lnTo>
                  <a:lnTo>
                    <a:pt x="9247" y="14673"/>
                  </a:lnTo>
                  <a:lnTo>
                    <a:pt x="9344" y="14235"/>
                  </a:lnTo>
                  <a:lnTo>
                    <a:pt x="9539" y="13359"/>
                  </a:lnTo>
                  <a:lnTo>
                    <a:pt x="9734" y="12459"/>
                  </a:lnTo>
                  <a:lnTo>
                    <a:pt x="9855" y="12021"/>
                  </a:lnTo>
                  <a:lnTo>
                    <a:pt x="9977" y="11583"/>
                  </a:lnTo>
                  <a:lnTo>
                    <a:pt x="10269" y="10659"/>
                  </a:lnTo>
                  <a:lnTo>
                    <a:pt x="10537" y="9734"/>
                  </a:lnTo>
                  <a:lnTo>
                    <a:pt x="10658" y="9320"/>
                  </a:lnTo>
                  <a:lnTo>
                    <a:pt x="10756" y="8858"/>
                  </a:lnTo>
                  <a:lnTo>
                    <a:pt x="10780" y="8639"/>
                  </a:lnTo>
                  <a:lnTo>
                    <a:pt x="10780" y="8396"/>
                  </a:lnTo>
                  <a:lnTo>
                    <a:pt x="10756" y="8177"/>
                  </a:lnTo>
                  <a:lnTo>
                    <a:pt x="10707" y="7958"/>
                  </a:lnTo>
                  <a:lnTo>
                    <a:pt x="10683" y="7933"/>
                  </a:lnTo>
                  <a:lnTo>
                    <a:pt x="10634" y="7933"/>
                  </a:lnTo>
                  <a:lnTo>
                    <a:pt x="10610" y="7958"/>
                  </a:lnTo>
                  <a:lnTo>
                    <a:pt x="10537" y="8177"/>
                  </a:lnTo>
                  <a:lnTo>
                    <a:pt x="10464" y="8420"/>
                  </a:lnTo>
                  <a:lnTo>
                    <a:pt x="10366" y="8882"/>
                  </a:lnTo>
                  <a:lnTo>
                    <a:pt x="10293" y="9369"/>
                  </a:lnTo>
                  <a:lnTo>
                    <a:pt x="10172" y="9831"/>
                  </a:lnTo>
                  <a:lnTo>
                    <a:pt x="9904" y="10756"/>
                  </a:lnTo>
                  <a:lnTo>
                    <a:pt x="9588" y="11656"/>
                  </a:lnTo>
                  <a:lnTo>
                    <a:pt x="9466" y="12094"/>
                  </a:lnTo>
                  <a:lnTo>
                    <a:pt x="9369" y="12532"/>
                  </a:lnTo>
                  <a:lnTo>
                    <a:pt x="9174" y="13384"/>
                  </a:lnTo>
                  <a:lnTo>
                    <a:pt x="8979" y="14260"/>
                  </a:lnTo>
                  <a:lnTo>
                    <a:pt x="8858" y="14698"/>
                  </a:lnTo>
                  <a:lnTo>
                    <a:pt x="8736" y="15111"/>
                  </a:lnTo>
                  <a:lnTo>
                    <a:pt x="8128" y="15136"/>
                  </a:lnTo>
                  <a:lnTo>
                    <a:pt x="7519" y="15087"/>
                  </a:lnTo>
                  <a:lnTo>
                    <a:pt x="7179" y="15063"/>
                  </a:lnTo>
                  <a:lnTo>
                    <a:pt x="7154" y="15038"/>
                  </a:lnTo>
                  <a:lnTo>
                    <a:pt x="7081" y="14698"/>
                  </a:lnTo>
                  <a:lnTo>
                    <a:pt x="7033" y="14357"/>
                  </a:lnTo>
                  <a:lnTo>
                    <a:pt x="6935" y="13651"/>
                  </a:lnTo>
                  <a:lnTo>
                    <a:pt x="6765" y="12605"/>
                  </a:lnTo>
                  <a:lnTo>
                    <a:pt x="6570" y="11583"/>
                  </a:lnTo>
                  <a:lnTo>
                    <a:pt x="6230" y="9880"/>
                  </a:lnTo>
                  <a:lnTo>
                    <a:pt x="6060" y="9028"/>
                  </a:lnTo>
                  <a:lnTo>
                    <a:pt x="5841" y="8177"/>
                  </a:lnTo>
                  <a:lnTo>
                    <a:pt x="5816" y="8152"/>
                  </a:lnTo>
                  <a:lnTo>
                    <a:pt x="5768" y="8128"/>
                  </a:lnTo>
                  <a:lnTo>
                    <a:pt x="5743" y="8128"/>
                  </a:lnTo>
                  <a:lnTo>
                    <a:pt x="5695" y="8152"/>
                  </a:lnTo>
                  <a:lnTo>
                    <a:pt x="5646" y="8298"/>
                  </a:lnTo>
                  <a:lnTo>
                    <a:pt x="5646" y="8420"/>
                  </a:lnTo>
                  <a:lnTo>
                    <a:pt x="5646" y="8542"/>
                  </a:lnTo>
                  <a:lnTo>
                    <a:pt x="5646" y="8663"/>
                  </a:lnTo>
                  <a:lnTo>
                    <a:pt x="5719" y="8931"/>
                  </a:lnTo>
                  <a:lnTo>
                    <a:pt x="5768" y="9199"/>
                  </a:lnTo>
                  <a:lnTo>
                    <a:pt x="5865" y="9734"/>
                  </a:lnTo>
                  <a:lnTo>
                    <a:pt x="5962" y="10245"/>
                  </a:lnTo>
                  <a:lnTo>
                    <a:pt x="6035" y="10780"/>
                  </a:lnTo>
                  <a:lnTo>
                    <a:pt x="6133" y="11316"/>
                  </a:lnTo>
                  <a:lnTo>
                    <a:pt x="6327" y="12337"/>
                  </a:lnTo>
                  <a:lnTo>
                    <a:pt x="6522" y="13384"/>
                  </a:lnTo>
                  <a:lnTo>
                    <a:pt x="6570" y="13773"/>
                  </a:lnTo>
                  <a:lnTo>
                    <a:pt x="6619" y="14211"/>
                  </a:lnTo>
                  <a:lnTo>
                    <a:pt x="6668" y="14625"/>
                  </a:lnTo>
                  <a:lnTo>
                    <a:pt x="6716" y="14819"/>
                  </a:lnTo>
                  <a:lnTo>
                    <a:pt x="6765" y="15014"/>
                  </a:lnTo>
                  <a:lnTo>
                    <a:pt x="6497" y="15038"/>
                  </a:lnTo>
                  <a:lnTo>
                    <a:pt x="6473" y="14625"/>
                  </a:lnTo>
                  <a:lnTo>
                    <a:pt x="6400" y="14235"/>
                  </a:lnTo>
                  <a:lnTo>
                    <a:pt x="6279" y="13846"/>
                  </a:lnTo>
                  <a:lnTo>
                    <a:pt x="6133" y="13481"/>
                  </a:lnTo>
                  <a:lnTo>
                    <a:pt x="5938" y="13116"/>
                  </a:lnTo>
                  <a:lnTo>
                    <a:pt x="5743" y="12775"/>
                  </a:lnTo>
                  <a:lnTo>
                    <a:pt x="5281" y="12070"/>
                  </a:lnTo>
                  <a:lnTo>
                    <a:pt x="4746" y="11267"/>
                  </a:lnTo>
                  <a:lnTo>
                    <a:pt x="4210" y="10415"/>
                  </a:lnTo>
                  <a:lnTo>
                    <a:pt x="3967" y="9977"/>
                  </a:lnTo>
                  <a:lnTo>
                    <a:pt x="3724" y="9539"/>
                  </a:lnTo>
                  <a:lnTo>
                    <a:pt x="3529" y="9077"/>
                  </a:lnTo>
                  <a:lnTo>
                    <a:pt x="3359" y="8615"/>
                  </a:lnTo>
                  <a:lnTo>
                    <a:pt x="3286" y="8396"/>
                  </a:lnTo>
                  <a:lnTo>
                    <a:pt x="3261" y="8152"/>
                  </a:lnTo>
                  <a:lnTo>
                    <a:pt x="3237" y="7909"/>
                  </a:lnTo>
                  <a:lnTo>
                    <a:pt x="3237" y="7666"/>
                  </a:lnTo>
                  <a:lnTo>
                    <a:pt x="3261" y="7155"/>
                  </a:lnTo>
                  <a:lnTo>
                    <a:pt x="3310" y="6668"/>
                  </a:lnTo>
                  <a:lnTo>
                    <a:pt x="3334" y="6376"/>
                  </a:lnTo>
                  <a:lnTo>
                    <a:pt x="3407" y="6108"/>
                  </a:lnTo>
                  <a:lnTo>
                    <a:pt x="3480" y="5841"/>
                  </a:lnTo>
                  <a:lnTo>
                    <a:pt x="3578" y="5597"/>
                  </a:lnTo>
                  <a:lnTo>
                    <a:pt x="3699" y="5354"/>
                  </a:lnTo>
                  <a:lnTo>
                    <a:pt x="3845" y="5111"/>
                  </a:lnTo>
                  <a:lnTo>
                    <a:pt x="4016" y="4892"/>
                  </a:lnTo>
                  <a:lnTo>
                    <a:pt x="4186" y="4673"/>
                  </a:lnTo>
                  <a:lnTo>
                    <a:pt x="4648" y="4162"/>
                  </a:lnTo>
                  <a:lnTo>
                    <a:pt x="5062" y="3748"/>
                  </a:lnTo>
                  <a:lnTo>
                    <a:pt x="5403" y="3432"/>
                  </a:lnTo>
                  <a:lnTo>
                    <a:pt x="5743" y="3189"/>
                  </a:lnTo>
                  <a:lnTo>
                    <a:pt x="6060" y="3018"/>
                  </a:lnTo>
                  <a:lnTo>
                    <a:pt x="6352" y="2872"/>
                  </a:lnTo>
                  <a:lnTo>
                    <a:pt x="6668" y="2775"/>
                  </a:lnTo>
                  <a:lnTo>
                    <a:pt x="6984" y="2702"/>
                  </a:lnTo>
                  <a:lnTo>
                    <a:pt x="7276" y="2653"/>
                  </a:lnTo>
                  <a:lnTo>
                    <a:pt x="7568" y="2629"/>
                  </a:lnTo>
                  <a:lnTo>
                    <a:pt x="7860" y="2605"/>
                  </a:lnTo>
                  <a:close/>
                  <a:moveTo>
                    <a:pt x="6716" y="15525"/>
                  </a:moveTo>
                  <a:lnTo>
                    <a:pt x="6619" y="15720"/>
                  </a:lnTo>
                  <a:lnTo>
                    <a:pt x="6352" y="16158"/>
                  </a:lnTo>
                  <a:lnTo>
                    <a:pt x="6279" y="16109"/>
                  </a:lnTo>
                  <a:lnTo>
                    <a:pt x="6230" y="16060"/>
                  </a:lnTo>
                  <a:lnTo>
                    <a:pt x="6206" y="15963"/>
                  </a:lnTo>
                  <a:lnTo>
                    <a:pt x="6206" y="15866"/>
                  </a:lnTo>
                  <a:lnTo>
                    <a:pt x="6206" y="15768"/>
                  </a:lnTo>
                  <a:lnTo>
                    <a:pt x="6230" y="15695"/>
                  </a:lnTo>
                  <a:lnTo>
                    <a:pt x="6279" y="15598"/>
                  </a:lnTo>
                  <a:lnTo>
                    <a:pt x="6327" y="15549"/>
                  </a:lnTo>
                  <a:lnTo>
                    <a:pt x="6595" y="15525"/>
                  </a:lnTo>
                  <a:close/>
                  <a:moveTo>
                    <a:pt x="6887" y="15525"/>
                  </a:moveTo>
                  <a:lnTo>
                    <a:pt x="7276" y="15549"/>
                  </a:lnTo>
                  <a:lnTo>
                    <a:pt x="7641" y="15598"/>
                  </a:lnTo>
                  <a:lnTo>
                    <a:pt x="8225" y="15647"/>
                  </a:lnTo>
                  <a:lnTo>
                    <a:pt x="8809" y="15671"/>
                  </a:lnTo>
                  <a:lnTo>
                    <a:pt x="8541" y="15963"/>
                  </a:lnTo>
                  <a:lnTo>
                    <a:pt x="8298" y="16255"/>
                  </a:lnTo>
                  <a:lnTo>
                    <a:pt x="7909" y="16231"/>
                  </a:lnTo>
                  <a:lnTo>
                    <a:pt x="8249" y="15744"/>
                  </a:lnTo>
                  <a:lnTo>
                    <a:pt x="8249" y="15720"/>
                  </a:lnTo>
                  <a:lnTo>
                    <a:pt x="8225" y="15695"/>
                  </a:lnTo>
                  <a:lnTo>
                    <a:pt x="8201" y="15671"/>
                  </a:lnTo>
                  <a:lnTo>
                    <a:pt x="8176" y="15695"/>
                  </a:lnTo>
                  <a:lnTo>
                    <a:pt x="7690" y="16231"/>
                  </a:lnTo>
                  <a:lnTo>
                    <a:pt x="7179" y="16182"/>
                  </a:lnTo>
                  <a:lnTo>
                    <a:pt x="7325" y="15939"/>
                  </a:lnTo>
                  <a:lnTo>
                    <a:pt x="7471" y="15671"/>
                  </a:lnTo>
                  <a:lnTo>
                    <a:pt x="7471" y="15647"/>
                  </a:lnTo>
                  <a:lnTo>
                    <a:pt x="7446" y="15622"/>
                  </a:lnTo>
                  <a:lnTo>
                    <a:pt x="7422" y="15647"/>
                  </a:lnTo>
                  <a:lnTo>
                    <a:pt x="7203" y="15890"/>
                  </a:lnTo>
                  <a:lnTo>
                    <a:pt x="6935" y="16182"/>
                  </a:lnTo>
                  <a:lnTo>
                    <a:pt x="6741" y="16206"/>
                  </a:lnTo>
                  <a:lnTo>
                    <a:pt x="6570" y="16255"/>
                  </a:lnTo>
                  <a:lnTo>
                    <a:pt x="6668" y="16060"/>
                  </a:lnTo>
                  <a:lnTo>
                    <a:pt x="6814" y="15817"/>
                  </a:lnTo>
                  <a:lnTo>
                    <a:pt x="6862" y="15671"/>
                  </a:lnTo>
                  <a:lnTo>
                    <a:pt x="6887" y="15525"/>
                  </a:lnTo>
                  <a:close/>
                  <a:moveTo>
                    <a:pt x="9661" y="15622"/>
                  </a:moveTo>
                  <a:lnTo>
                    <a:pt x="9734" y="15671"/>
                  </a:lnTo>
                  <a:lnTo>
                    <a:pt x="9807" y="15695"/>
                  </a:lnTo>
                  <a:lnTo>
                    <a:pt x="9953" y="15695"/>
                  </a:lnTo>
                  <a:lnTo>
                    <a:pt x="9782" y="15793"/>
                  </a:lnTo>
                  <a:lnTo>
                    <a:pt x="9661" y="15939"/>
                  </a:lnTo>
                  <a:lnTo>
                    <a:pt x="9539" y="16085"/>
                  </a:lnTo>
                  <a:lnTo>
                    <a:pt x="9417" y="16279"/>
                  </a:lnTo>
                  <a:lnTo>
                    <a:pt x="9271" y="16279"/>
                  </a:lnTo>
                  <a:lnTo>
                    <a:pt x="9612" y="15817"/>
                  </a:lnTo>
                  <a:lnTo>
                    <a:pt x="9612" y="15793"/>
                  </a:lnTo>
                  <a:lnTo>
                    <a:pt x="9612" y="15768"/>
                  </a:lnTo>
                  <a:lnTo>
                    <a:pt x="9563" y="15768"/>
                  </a:lnTo>
                  <a:lnTo>
                    <a:pt x="9320" y="16012"/>
                  </a:lnTo>
                  <a:lnTo>
                    <a:pt x="9077" y="16255"/>
                  </a:lnTo>
                  <a:lnTo>
                    <a:pt x="8517" y="16255"/>
                  </a:lnTo>
                  <a:lnTo>
                    <a:pt x="8882" y="15720"/>
                  </a:lnTo>
                  <a:lnTo>
                    <a:pt x="8906" y="15695"/>
                  </a:lnTo>
                  <a:lnTo>
                    <a:pt x="8882" y="15671"/>
                  </a:lnTo>
                  <a:lnTo>
                    <a:pt x="9271" y="15671"/>
                  </a:lnTo>
                  <a:lnTo>
                    <a:pt x="9661" y="15622"/>
                  </a:lnTo>
                  <a:close/>
                  <a:moveTo>
                    <a:pt x="10074" y="15768"/>
                  </a:moveTo>
                  <a:lnTo>
                    <a:pt x="10074" y="15841"/>
                  </a:lnTo>
                  <a:lnTo>
                    <a:pt x="10099" y="15939"/>
                  </a:lnTo>
                  <a:lnTo>
                    <a:pt x="10074" y="16060"/>
                  </a:lnTo>
                  <a:lnTo>
                    <a:pt x="10050" y="16182"/>
                  </a:lnTo>
                  <a:lnTo>
                    <a:pt x="9977" y="16304"/>
                  </a:lnTo>
                  <a:lnTo>
                    <a:pt x="9758" y="16279"/>
                  </a:lnTo>
                  <a:lnTo>
                    <a:pt x="9880" y="16012"/>
                  </a:lnTo>
                  <a:lnTo>
                    <a:pt x="9977" y="15890"/>
                  </a:lnTo>
                  <a:lnTo>
                    <a:pt x="10074" y="15768"/>
                  </a:lnTo>
                  <a:close/>
                  <a:moveTo>
                    <a:pt x="6522" y="16571"/>
                  </a:moveTo>
                  <a:lnTo>
                    <a:pt x="6595" y="16620"/>
                  </a:lnTo>
                  <a:lnTo>
                    <a:pt x="6424" y="16888"/>
                  </a:lnTo>
                  <a:lnTo>
                    <a:pt x="6376" y="17034"/>
                  </a:lnTo>
                  <a:lnTo>
                    <a:pt x="6327" y="17180"/>
                  </a:lnTo>
                  <a:lnTo>
                    <a:pt x="6254" y="17082"/>
                  </a:lnTo>
                  <a:lnTo>
                    <a:pt x="6230" y="16985"/>
                  </a:lnTo>
                  <a:lnTo>
                    <a:pt x="6206" y="16912"/>
                  </a:lnTo>
                  <a:lnTo>
                    <a:pt x="6230" y="16815"/>
                  </a:lnTo>
                  <a:lnTo>
                    <a:pt x="6254" y="16839"/>
                  </a:lnTo>
                  <a:lnTo>
                    <a:pt x="6303" y="16839"/>
                  </a:lnTo>
                  <a:lnTo>
                    <a:pt x="6352" y="16815"/>
                  </a:lnTo>
                  <a:lnTo>
                    <a:pt x="6376" y="16766"/>
                  </a:lnTo>
                  <a:lnTo>
                    <a:pt x="6424" y="16596"/>
                  </a:lnTo>
                  <a:lnTo>
                    <a:pt x="6449" y="16596"/>
                  </a:lnTo>
                  <a:lnTo>
                    <a:pt x="6522" y="16571"/>
                  </a:lnTo>
                  <a:close/>
                  <a:moveTo>
                    <a:pt x="7884" y="16693"/>
                  </a:moveTo>
                  <a:lnTo>
                    <a:pt x="7957" y="16717"/>
                  </a:lnTo>
                  <a:lnTo>
                    <a:pt x="7787" y="16985"/>
                  </a:lnTo>
                  <a:lnTo>
                    <a:pt x="7617" y="17253"/>
                  </a:lnTo>
                  <a:lnTo>
                    <a:pt x="7592" y="17326"/>
                  </a:lnTo>
                  <a:lnTo>
                    <a:pt x="7300" y="17326"/>
                  </a:lnTo>
                  <a:lnTo>
                    <a:pt x="7398" y="17107"/>
                  </a:lnTo>
                  <a:lnTo>
                    <a:pt x="7519" y="16888"/>
                  </a:lnTo>
                  <a:lnTo>
                    <a:pt x="7617" y="16717"/>
                  </a:lnTo>
                  <a:lnTo>
                    <a:pt x="7884" y="16693"/>
                  </a:lnTo>
                  <a:close/>
                  <a:moveTo>
                    <a:pt x="8225" y="16717"/>
                  </a:moveTo>
                  <a:lnTo>
                    <a:pt x="8736" y="16742"/>
                  </a:lnTo>
                  <a:lnTo>
                    <a:pt x="8541" y="17034"/>
                  </a:lnTo>
                  <a:lnTo>
                    <a:pt x="8371" y="17326"/>
                  </a:lnTo>
                  <a:lnTo>
                    <a:pt x="7909" y="17326"/>
                  </a:lnTo>
                  <a:lnTo>
                    <a:pt x="7933" y="17277"/>
                  </a:lnTo>
                  <a:lnTo>
                    <a:pt x="8225" y="16717"/>
                  </a:lnTo>
                  <a:close/>
                  <a:moveTo>
                    <a:pt x="9223" y="16742"/>
                  </a:moveTo>
                  <a:lnTo>
                    <a:pt x="8979" y="17350"/>
                  </a:lnTo>
                  <a:lnTo>
                    <a:pt x="8663" y="17350"/>
                  </a:lnTo>
                  <a:lnTo>
                    <a:pt x="8979" y="16742"/>
                  </a:lnTo>
                  <a:close/>
                  <a:moveTo>
                    <a:pt x="9928" y="16742"/>
                  </a:moveTo>
                  <a:lnTo>
                    <a:pt x="9661" y="17253"/>
                  </a:lnTo>
                  <a:lnTo>
                    <a:pt x="9612" y="17350"/>
                  </a:lnTo>
                  <a:lnTo>
                    <a:pt x="9320" y="17350"/>
                  </a:lnTo>
                  <a:lnTo>
                    <a:pt x="9563" y="16742"/>
                  </a:lnTo>
                  <a:close/>
                  <a:moveTo>
                    <a:pt x="10147" y="16839"/>
                  </a:moveTo>
                  <a:lnTo>
                    <a:pt x="10220" y="16961"/>
                  </a:lnTo>
                  <a:lnTo>
                    <a:pt x="10245" y="17107"/>
                  </a:lnTo>
                  <a:lnTo>
                    <a:pt x="10220" y="17228"/>
                  </a:lnTo>
                  <a:lnTo>
                    <a:pt x="10147" y="17350"/>
                  </a:lnTo>
                  <a:lnTo>
                    <a:pt x="9928" y="17350"/>
                  </a:lnTo>
                  <a:lnTo>
                    <a:pt x="9953" y="17277"/>
                  </a:lnTo>
                  <a:lnTo>
                    <a:pt x="10050" y="17082"/>
                  </a:lnTo>
                  <a:lnTo>
                    <a:pt x="10147" y="16839"/>
                  </a:lnTo>
                  <a:close/>
                  <a:moveTo>
                    <a:pt x="6862" y="16693"/>
                  </a:moveTo>
                  <a:lnTo>
                    <a:pt x="7081" y="16717"/>
                  </a:lnTo>
                  <a:lnTo>
                    <a:pt x="7300" y="16717"/>
                  </a:lnTo>
                  <a:lnTo>
                    <a:pt x="7106" y="17009"/>
                  </a:lnTo>
                  <a:lnTo>
                    <a:pt x="6935" y="17326"/>
                  </a:lnTo>
                  <a:lnTo>
                    <a:pt x="6741" y="17350"/>
                  </a:lnTo>
                  <a:lnTo>
                    <a:pt x="6570" y="17399"/>
                  </a:lnTo>
                  <a:lnTo>
                    <a:pt x="6619" y="17204"/>
                  </a:lnTo>
                  <a:lnTo>
                    <a:pt x="6692" y="17034"/>
                  </a:lnTo>
                  <a:lnTo>
                    <a:pt x="6862" y="16693"/>
                  </a:lnTo>
                  <a:close/>
                  <a:moveTo>
                    <a:pt x="6473" y="17618"/>
                  </a:moveTo>
                  <a:lnTo>
                    <a:pt x="6643" y="17691"/>
                  </a:lnTo>
                  <a:lnTo>
                    <a:pt x="6814" y="17715"/>
                  </a:lnTo>
                  <a:lnTo>
                    <a:pt x="6789" y="17910"/>
                  </a:lnTo>
                  <a:lnTo>
                    <a:pt x="6765" y="18080"/>
                  </a:lnTo>
                  <a:lnTo>
                    <a:pt x="6643" y="17983"/>
                  </a:lnTo>
                  <a:lnTo>
                    <a:pt x="6546" y="17861"/>
                  </a:lnTo>
                  <a:lnTo>
                    <a:pt x="6352" y="17642"/>
                  </a:lnTo>
                  <a:lnTo>
                    <a:pt x="6376" y="17618"/>
                  </a:lnTo>
                  <a:lnTo>
                    <a:pt x="6424" y="17642"/>
                  </a:lnTo>
                  <a:lnTo>
                    <a:pt x="6473" y="17618"/>
                  </a:lnTo>
                  <a:close/>
                  <a:moveTo>
                    <a:pt x="7398" y="17739"/>
                  </a:moveTo>
                  <a:lnTo>
                    <a:pt x="7300" y="18031"/>
                  </a:lnTo>
                  <a:lnTo>
                    <a:pt x="7252" y="18177"/>
                  </a:lnTo>
                  <a:lnTo>
                    <a:pt x="7252" y="18299"/>
                  </a:lnTo>
                  <a:lnTo>
                    <a:pt x="7008" y="18202"/>
                  </a:lnTo>
                  <a:lnTo>
                    <a:pt x="7154" y="17739"/>
                  </a:lnTo>
                  <a:close/>
                  <a:moveTo>
                    <a:pt x="8833" y="17715"/>
                  </a:moveTo>
                  <a:lnTo>
                    <a:pt x="8785" y="17837"/>
                  </a:lnTo>
                  <a:lnTo>
                    <a:pt x="8736" y="17983"/>
                  </a:lnTo>
                  <a:lnTo>
                    <a:pt x="8712" y="18104"/>
                  </a:lnTo>
                  <a:lnTo>
                    <a:pt x="8736" y="18153"/>
                  </a:lnTo>
                  <a:lnTo>
                    <a:pt x="8736" y="18202"/>
                  </a:lnTo>
                  <a:lnTo>
                    <a:pt x="8809" y="18250"/>
                  </a:lnTo>
                  <a:lnTo>
                    <a:pt x="8882" y="18250"/>
                  </a:lnTo>
                  <a:lnTo>
                    <a:pt x="8931" y="18226"/>
                  </a:lnTo>
                  <a:lnTo>
                    <a:pt x="9004" y="18153"/>
                  </a:lnTo>
                  <a:lnTo>
                    <a:pt x="9125" y="17958"/>
                  </a:lnTo>
                  <a:lnTo>
                    <a:pt x="9198" y="17739"/>
                  </a:lnTo>
                  <a:lnTo>
                    <a:pt x="9393" y="17739"/>
                  </a:lnTo>
                  <a:lnTo>
                    <a:pt x="9369" y="17861"/>
                  </a:lnTo>
                  <a:lnTo>
                    <a:pt x="9369" y="18007"/>
                  </a:lnTo>
                  <a:lnTo>
                    <a:pt x="9125" y="18153"/>
                  </a:lnTo>
                  <a:lnTo>
                    <a:pt x="8833" y="18275"/>
                  </a:lnTo>
                  <a:lnTo>
                    <a:pt x="8566" y="18372"/>
                  </a:lnTo>
                  <a:lnTo>
                    <a:pt x="8249" y="18421"/>
                  </a:lnTo>
                  <a:lnTo>
                    <a:pt x="8274" y="18275"/>
                  </a:lnTo>
                  <a:lnTo>
                    <a:pt x="8371" y="17983"/>
                  </a:lnTo>
                  <a:lnTo>
                    <a:pt x="8468" y="17715"/>
                  </a:lnTo>
                  <a:close/>
                  <a:moveTo>
                    <a:pt x="8176" y="17715"/>
                  </a:moveTo>
                  <a:lnTo>
                    <a:pt x="8030" y="18056"/>
                  </a:lnTo>
                  <a:lnTo>
                    <a:pt x="7957" y="18250"/>
                  </a:lnTo>
                  <a:lnTo>
                    <a:pt x="7933" y="18445"/>
                  </a:lnTo>
                  <a:lnTo>
                    <a:pt x="7738" y="18421"/>
                  </a:lnTo>
                  <a:lnTo>
                    <a:pt x="7568" y="18396"/>
                  </a:lnTo>
                  <a:lnTo>
                    <a:pt x="7568" y="18226"/>
                  </a:lnTo>
                  <a:lnTo>
                    <a:pt x="7641" y="17983"/>
                  </a:lnTo>
                  <a:lnTo>
                    <a:pt x="7738" y="17715"/>
                  </a:lnTo>
                  <a:close/>
                  <a:moveTo>
                    <a:pt x="8128" y="2094"/>
                  </a:moveTo>
                  <a:lnTo>
                    <a:pt x="7714" y="2142"/>
                  </a:lnTo>
                  <a:lnTo>
                    <a:pt x="7325" y="2191"/>
                  </a:lnTo>
                  <a:lnTo>
                    <a:pt x="6935" y="2264"/>
                  </a:lnTo>
                  <a:lnTo>
                    <a:pt x="6546" y="2386"/>
                  </a:lnTo>
                  <a:lnTo>
                    <a:pt x="6181" y="2507"/>
                  </a:lnTo>
                  <a:lnTo>
                    <a:pt x="5841" y="2653"/>
                  </a:lnTo>
                  <a:lnTo>
                    <a:pt x="5500" y="2824"/>
                  </a:lnTo>
                  <a:lnTo>
                    <a:pt x="5184" y="3018"/>
                  </a:lnTo>
                  <a:lnTo>
                    <a:pt x="4892" y="3237"/>
                  </a:lnTo>
                  <a:lnTo>
                    <a:pt x="4551" y="3554"/>
                  </a:lnTo>
                  <a:lnTo>
                    <a:pt x="4210" y="3918"/>
                  </a:lnTo>
                  <a:lnTo>
                    <a:pt x="3918" y="4332"/>
                  </a:lnTo>
                  <a:lnTo>
                    <a:pt x="3626" y="4746"/>
                  </a:lnTo>
                  <a:lnTo>
                    <a:pt x="3383" y="5159"/>
                  </a:lnTo>
                  <a:lnTo>
                    <a:pt x="3164" y="5549"/>
                  </a:lnTo>
                  <a:lnTo>
                    <a:pt x="3018" y="5889"/>
                  </a:lnTo>
                  <a:lnTo>
                    <a:pt x="2921" y="6157"/>
                  </a:lnTo>
                  <a:lnTo>
                    <a:pt x="2823" y="6595"/>
                  </a:lnTo>
                  <a:lnTo>
                    <a:pt x="2775" y="7057"/>
                  </a:lnTo>
                  <a:lnTo>
                    <a:pt x="2750" y="7495"/>
                  </a:lnTo>
                  <a:lnTo>
                    <a:pt x="2775" y="7958"/>
                  </a:lnTo>
                  <a:lnTo>
                    <a:pt x="2823" y="8396"/>
                  </a:lnTo>
                  <a:lnTo>
                    <a:pt x="2921" y="8834"/>
                  </a:lnTo>
                  <a:lnTo>
                    <a:pt x="3067" y="9272"/>
                  </a:lnTo>
                  <a:lnTo>
                    <a:pt x="3237" y="9685"/>
                  </a:lnTo>
                  <a:lnTo>
                    <a:pt x="3602" y="10367"/>
                  </a:lnTo>
                  <a:lnTo>
                    <a:pt x="3991" y="11024"/>
                  </a:lnTo>
                  <a:lnTo>
                    <a:pt x="4843" y="12337"/>
                  </a:lnTo>
                  <a:lnTo>
                    <a:pt x="5281" y="13019"/>
                  </a:lnTo>
                  <a:lnTo>
                    <a:pt x="5476" y="13384"/>
                  </a:lnTo>
                  <a:lnTo>
                    <a:pt x="5646" y="13724"/>
                  </a:lnTo>
                  <a:lnTo>
                    <a:pt x="5792" y="14089"/>
                  </a:lnTo>
                  <a:lnTo>
                    <a:pt x="5914" y="14454"/>
                  </a:lnTo>
                  <a:lnTo>
                    <a:pt x="5987" y="14844"/>
                  </a:lnTo>
                  <a:lnTo>
                    <a:pt x="5987" y="15282"/>
                  </a:lnTo>
                  <a:lnTo>
                    <a:pt x="5962" y="15379"/>
                  </a:lnTo>
                  <a:lnTo>
                    <a:pt x="5962" y="15428"/>
                  </a:lnTo>
                  <a:lnTo>
                    <a:pt x="5889" y="15525"/>
                  </a:lnTo>
                  <a:lnTo>
                    <a:pt x="5841" y="15647"/>
                  </a:lnTo>
                  <a:lnTo>
                    <a:pt x="5816" y="15768"/>
                  </a:lnTo>
                  <a:lnTo>
                    <a:pt x="5792" y="15914"/>
                  </a:lnTo>
                  <a:lnTo>
                    <a:pt x="5816" y="16036"/>
                  </a:lnTo>
                  <a:lnTo>
                    <a:pt x="5841" y="16158"/>
                  </a:lnTo>
                  <a:lnTo>
                    <a:pt x="5889" y="16279"/>
                  </a:lnTo>
                  <a:lnTo>
                    <a:pt x="5962" y="16377"/>
                  </a:lnTo>
                  <a:lnTo>
                    <a:pt x="5865" y="16474"/>
                  </a:lnTo>
                  <a:lnTo>
                    <a:pt x="5792" y="16620"/>
                  </a:lnTo>
                  <a:lnTo>
                    <a:pt x="5768" y="16766"/>
                  </a:lnTo>
                  <a:lnTo>
                    <a:pt x="5768" y="16912"/>
                  </a:lnTo>
                  <a:lnTo>
                    <a:pt x="5768" y="17058"/>
                  </a:lnTo>
                  <a:lnTo>
                    <a:pt x="5816" y="17204"/>
                  </a:lnTo>
                  <a:lnTo>
                    <a:pt x="5889" y="17350"/>
                  </a:lnTo>
                  <a:lnTo>
                    <a:pt x="5987" y="17472"/>
                  </a:lnTo>
                  <a:lnTo>
                    <a:pt x="5962" y="17496"/>
                  </a:lnTo>
                  <a:lnTo>
                    <a:pt x="5914" y="17618"/>
                  </a:lnTo>
                  <a:lnTo>
                    <a:pt x="5914" y="17715"/>
                  </a:lnTo>
                  <a:lnTo>
                    <a:pt x="5938" y="17837"/>
                  </a:lnTo>
                  <a:lnTo>
                    <a:pt x="5987" y="17934"/>
                  </a:lnTo>
                  <a:lnTo>
                    <a:pt x="6133" y="18129"/>
                  </a:lnTo>
                  <a:lnTo>
                    <a:pt x="6303" y="18299"/>
                  </a:lnTo>
                  <a:lnTo>
                    <a:pt x="6424" y="18421"/>
                  </a:lnTo>
                  <a:lnTo>
                    <a:pt x="6570" y="18518"/>
                  </a:lnTo>
                  <a:lnTo>
                    <a:pt x="6862" y="18688"/>
                  </a:lnTo>
                  <a:lnTo>
                    <a:pt x="7179" y="18810"/>
                  </a:lnTo>
                  <a:lnTo>
                    <a:pt x="7495" y="18859"/>
                  </a:lnTo>
                  <a:lnTo>
                    <a:pt x="7738" y="18883"/>
                  </a:lnTo>
                  <a:lnTo>
                    <a:pt x="7982" y="18883"/>
                  </a:lnTo>
                  <a:lnTo>
                    <a:pt x="8030" y="18956"/>
                  </a:lnTo>
                  <a:lnTo>
                    <a:pt x="8079" y="18980"/>
                  </a:lnTo>
                  <a:lnTo>
                    <a:pt x="8128" y="18980"/>
                  </a:lnTo>
                  <a:lnTo>
                    <a:pt x="8176" y="18956"/>
                  </a:lnTo>
                  <a:lnTo>
                    <a:pt x="8201" y="18907"/>
                  </a:lnTo>
                  <a:lnTo>
                    <a:pt x="8201" y="18883"/>
                  </a:lnTo>
                  <a:lnTo>
                    <a:pt x="8493" y="18834"/>
                  </a:lnTo>
                  <a:lnTo>
                    <a:pt x="8785" y="18761"/>
                  </a:lnTo>
                  <a:lnTo>
                    <a:pt x="9052" y="18664"/>
                  </a:lnTo>
                  <a:lnTo>
                    <a:pt x="9320" y="18542"/>
                  </a:lnTo>
                  <a:lnTo>
                    <a:pt x="9563" y="18396"/>
                  </a:lnTo>
                  <a:lnTo>
                    <a:pt x="9807" y="18226"/>
                  </a:lnTo>
                  <a:lnTo>
                    <a:pt x="10050" y="18056"/>
                  </a:lnTo>
                  <a:lnTo>
                    <a:pt x="10269" y="17837"/>
                  </a:lnTo>
                  <a:lnTo>
                    <a:pt x="10318" y="17764"/>
                  </a:lnTo>
                  <a:lnTo>
                    <a:pt x="10342" y="17691"/>
                  </a:lnTo>
                  <a:lnTo>
                    <a:pt x="10464" y="17593"/>
                  </a:lnTo>
                  <a:lnTo>
                    <a:pt x="10537" y="17447"/>
                  </a:lnTo>
                  <a:lnTo>
                    <a:pt x="10585" y="17301"/>
                  </a:lnTo>
                  <a:lnTo>
                    <a:pt x="10634" y="17107"/>
                  </a:lnTo>
                  <a:lnTo>
                    <a:pt x="10634" y="16936"/>
                  </a:lnTo>
                  <a:lnTo>
                    <a:pt x="10585" y="16742"/>
                  </a:lnTo>
                  <a:lnTo>
                    <a:pt x="10512" y="16596"/>
                  </a:lnTo>
                  <a:lnTo>
                    <a:pt x="10391" y="16474"/>
                  </a:lnTo>
                  <a:lnTo>
                    <a:pt x="10488" y="16255"/>
                  </a:lnTo>
                  <a:lnTo>
                    <a:pt x="10537" y="16036"/>
                  </a:lnTo>
                  <a:lnTo>
                    <a:pt x="10537" y="15817"/>
                  </a:lnTo>
                  <a:lnTo>
                    <a:pt x="10488" y="15574"/>
                  </a:lnTo>
                  <a:lnTo>
                    <a:pt x="10415" y="15476"/>
                  </a:lnTo>
                  <a:lnTo>
                    <a:pt x="10342" y="15379"/>
                  </a:lnTo>
                  <a:lnTo>
                    <a:pt x="10342" y="15306"/>
                  </a:lnTo>
                  <a:lnTo>
                    <a:pt x="10415" y="14965"/>
                  </a:lnTo>
                  <a:lnTo>
                    <a:pt x="10464" y="14625"/>
                  </a:lnTo>
                  <a:lnTo>
                    <a:pt x="10512" y="14284"/>
                  </a:lnTo>
                  <a:lnTo>
                    <a:pt x="10585" y="13943"/>
                  </a:lnTo>
                  <a:lnTo>
                    <a:pt x="10658" y="13700"/>
                  </a:lnTo>
                  <a:lnTo>
                    <a:pt x="10756" y="13457"/>
                  </a:lnTo>
                  <a:lnTo>
                    <a:pt x="10999" y="12994"/>
                  </a:lnTo>
                  <a:lnTo>
                    <a:pt x="11023" y="12970"/>
                  </a:lnTo>
                  <a:lnTo>
                    <a:pt x="11023" y="12946"/>
                  </a:lnTo>
                  <a:lnTo>
                    <a:pt x="11340" y="12459"/>
                  </a:lnTo>
                  <a:lnTo>
                    <a:pt x="11632" y="11972"/>
                  </a:lnTo>
                  <a:lnTo>
                    <a:pt x="12191" y="11194"/>
                  </a:lnTo>
                  <a:lnTo>
                    <a:pt x="12483" y="10780"/>
                  </a:lnTo>
                  <a:lnTo>
                    <a:pt x="12751" y="10367"/>
                  </a:lnTo>
                  <a:lnTo>
                    <a:pt x="12994" y="9953"/>
                  </a:lnTo>
                  <a:lnTo>
                    <a:pt x="13213" y="9515"/>
                  </a:lnTo>
                  <a:lnTo>
                    <a:pt x="13384" y="9053"/>
                  </a:lnTo>
                  <a:lnTo>
                    <a:pt x="13457" y="8809"/>
                  </a:lnTo>
                  <a:lnTo>
                    <a:pt x="13505" y="8590"/>
                  </a:lnTo>
                  <a:lnTo>
                    <a:pt x="13554" y="8152"/>
                  </a:lnTo>
                  <a:lnTo>
                    <a:pt x="13554" y="7714"/>
                  </a:lnTo>
                  <a:lnTo>
                    <a:pt x="13505" y="7276"/>
                  </a:lnTo>
                  <a:lnTo>
                    <a:pt x="13432" y="6838"/>
                  </a:lnTo>
                  <a:lnTo>
                    <a:pt x="13335" y="6400"/>
                  </a:lnTo>
                  <a:lnTo>
                    <a:pt x="13213" y="5962"/>
                  </a:lnTo>
                  <a:lnTo>
                    <a:pt x="12946" y="5135"/>
                  </a:lnTo>
                  <a:lnTo>
                    <a:pt x="12800" y="4770"/>
                  </a:lnTo>
                  <a:lnTo>
                    <a:pt x="12605" y="4429"/>
                  </a:lnTo>
                  <a:lnTo>
                    <a:pt x="12386" y="4113"/>
                  </a:lnTo>
                  <a:lnTo>
                    <a:pt x="12143" y="3797"/>
                  </a:lnTo>
                  <a:lnTo>
                    <a:pt x="12143" y="3773"/>
                  </a:lnTo>
                  <a:lnTo>
                    <a:pt x="12094" y="3675"/>
                  </a:lnTo>
                  <a:lnTo>
                    <a:pt x="12021" y="3602"/>
                  </a:lnTo>
                  <a:lnTo>
                    <a:pt x="11948" y="3554"/>
                  </a:lnTo>
                  <a:lnTo>
                    <a:pt x="11851" y="3505"/>
                  </a:lnTo>
                  <a:lnTo>
                    <a:pt x="11607" y="3286"/>
                  </a:lnTo>
                  <a:lnTo>
                    <a:pt x="11340" y="3091"/>
                  </a:lnTo>
                  <a:lnTo>
                    <a:pt x="11072" y="2897"/>
                  </a:lnTo>
                  <a:lnTo>
                    <a:pt x="10804" y="2726"/>
                  </a:lnTo>
                  <a:lnTo>
                    <a:pt x="10464" y="2556"/>
                  </a:lnTo>
                  <a:lnTo>
                    <a:pt x="10099" y="2386"/>
                  </a:lnTo>
                  <a:lnTo>
                    <a:pt x="9709" y="2264"/>
                  </a:lnTo>
                  <a:lnTo>
                    <a:pt x="9320" y="2191"/>
                  </a:lnTo>
                  <a:lnTo>
                    <a:pt x="8931" y="2142"/>
                  </a:lnTo>
                  <a:lnTo>
                    <a:pt x="8517" y="20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-6025" y="967975"/>
            <a:ext cx="503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Ideal Solutions</a:t>
            </a:r>
            <a:endParaRPr sz="3600"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467125" y="2445175"/>
            <a:ext cx="25617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</a:rPr>
              <a:t>✓</a:t>
            </a:r>
            <a:r>
              <a:rPr lang="en" sz="3000"/>
              <a:t>  </a:t>
            </a:r>
            <a:r>
              <a:rPr lang="en" sz="3000"/>
              <a:t>Predict 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</a:rPr>
              <a:t>✓</a:t>
            </a:r>
            <a:r>
              <a:rPr lang="en" sz="3000"/>
              <a:t>  Warning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2" name="Google Shape;82;p14"/>
          <p:cNvSpPr/>
          <p:nvPr/>
        </p:nvSpPr>
        <p:spPr>
          <a:xfrm>
            <a:off x="2191051" y="281250"/>
            <a:ext cx="689093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384623" y="476442"/>
            <a:ext cx="302065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1138375" y="1902075"/>
            <a:ext cx="2948584" cy="2616823"/>
          </a:xfrm>
          <a:custGeom>
            <a:rect b="b" l="l" r="r" t="t"/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5404600" y="393500"/>
            <a:ext cx="2337115" cy="4356523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483" y="1021809"/>
            <a:ext cx="1938974" cy="309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250" y="3330425"/>
            <a:ext cx="1483425" cy="9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-6000" y="15853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Management</a:t>
            </a:r>
            <a:endParaRPr sz="3600"/>
          </a:p>
        </p:txBody>
      </p:sp>
      <p:grpSp>
        <p:nvGrpSpPr>
          <p:cNvPr id="94" name="Google Shape;94;p15"/>
          <p:cNvGrpSpPr/>
          <p:nvPr/>
        </p:nvGrpSpPr>
        <p:grpSpPr>
          <a:xfrm>
            <a:off x="3935957" y="260513"/>
            <a:ext cx="1272085" cy="1263911"/>
            <a:chOff x="4141750" y="281249"/>
            <a:chExt cx="788694" cy="805193"/>
          </a:xfrm>
        </p:grpSpPr>
        <p:sp>
          <p:nvSpPr>
            <p:cNvPr id="95" name="Google Shape;95;p15"/>
            <p:cNvSpPr/>
            <p:nvPr/>
          </p:nvSpPr>
          <p:spPr>
            <a:xfrm>
              <a:off x="4141750" y="281249"/>
              <a:ext cx="788694" cy="805193"/>
            </a:xfrm>
            <a:custGeom>
              <a:rect b="b" l="l" r="r" t="t"/>
              <a:pathLst>
                <a:path extrusionOk="0" h="69056" w="67641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274710" y="485776"/>
              <a:ext cx="492437" cy="398329"/>
            </a:xfrm>
            <a:custGeom>
              <a:rect b="b" l="l" r="r" t="t"/>
              <a:pathLst>
                <a:path extrusionOk="0" h="18226" w="22532">
                  <a:moveTo>
                    <a:pt x="7640" y="5499"/>
                  </a:moveTo>
                  <a:lnTo>
                    <a:pt x="7859" y="5524"/>
                  </a:lnTo>
                  <a:lnTo>
                    <a:pt x="8078" y="5572"/>
                  </a:lnTo>
                  <a:lnTo>
                    <a:pt x="8297" y="5645"/>
                  </a:lnTo>
                  <a:lnTo>
                    <a:pt x="8492" y="5743"/>
                  </a:lnTo>
                  <a:lnTo>
                    <a:pt x="8662" y="5840"/>
                  </a:lnTo>
                  <a:lnTo>
                    <a:pt x="8833" y="5986"/>
                  </a:lnTo>
                  <a:lnTo>
                    <a:pt x="9003" y="6132"/>
                  </a:lnTo>
                  <a:lnTo>
                    <a:pt x="9125" y="6302"/>
                  </a:lnTo>
                  <a:lnTo>
                    <a:pt x="9246" y="6473"/>
                  </a:lnTo>
                  <a:lnTo>
                    <a:pt x="9344" y="6667"/>
                  </a:lnTo>
                  <a:lnTo>
                    <a:pt x="9417" y="6862"/>
                  </a:lnTo>
                  <a:lnTo>
                    <a:pt x="9465" y="7081"/>
                  </a:lnTo>
                  <a:lnTo>
                    <a:pt x="9490" y="7300"/>
                  </a:lnTo>
                  <a:lnTo>
                    <a:pt x="9514" y="7543"/>
                  </a:lnTo>
                  <a:lnTo>
                    <a:pt x="9490" y="7762"/>
                  </a:lnTo>
                  <a:lnTo>
                    <a:pt x="9441" y="7932"/>
                  </a:lnTo>
                  <a:lnTo>
                    <a:pt x="9392" y="8103"/>
                  </a:lnTo>
                  <a:lnTo>
                    <a:pt x="9319" y="8249"/>
                  </a:lnTo>
                  <a:lnTo>
                    <a:pt x="9246" y="8419"/>
                  </a:lnTo>
                  <a:lnTo>
                    <a:pt x="9149" y="8541"/>
                  </a:lnTo>
                  <a:lnTo>
                    <a:pt x="9027" y="8687"/>
                  </a:lnTo>
                  <a:lnTo>
                    <a:pt x="8784" y="8906"/>
                  </a:lnTo>
                  <a:lnTo>
                    <a:pt x="8516" y="9100"/>
                  </a:lnTo>
                  <a:lnTo>
                    <a:pt x="8200" y="9246"/>
                  </a:lnTo>
                  <a:lnTo>
                    <a:pt x="7884" y="9368"/>
                  </a:lnTo>
                  <a:lnTo>
                    <a:pt x="7543" y="9417"/>
                  </a:lnTo>
                  <a:lnTo>
                    <a:pt x="7348" y="9441"/>
                  </a:lnTo>
                  <a:lnTo>
                    <a:pt x="7178" y="9441"/>
                  </a:lnTo>
                  <a:lnTo>
                    <a:pt x="6984" y="9417"/>
                  </a:lnTo>
                  <a:lnTo>
                    <a:pt x="6789" y="9368"/>
                  </a:lnTo>
                  <a:lnTo>
                    <a:pt x="6619" y="9295"/>
                  </a:lnTo>
                  <a:lnTo>
                    <a:pt x="6448" y="9222"/>
                  </a:lnTo>
                  <a:lnTo>
                    <a:pt x="6278" y="9149"/>
                  </a:lnTo>
                  <a:lnTo>
                    <a:pt x="6132" y="9027"/>
                  </a:lnTo>
                  <a:lnTo>
                    <a:pt x="5986" y="8930"/>
                  </a:lnTo>
                  <a:lnTo>
                    <a:pt x="5840" y="8784"/>
                  </a:lnTo>
                  <a:lnTo>
                    <a:pt x="5718" y="8638"/>
                  </a:lnTo>
                  <a:lnTo>
                    <a:pt x="5621" y="8492"/>
                  </a:lnTo>
                  <a:lnTo>
                    <a:pt x="5524" y="8322"/>
                  </a:lnTo>
                  <a:lnTo>
                    <a:pt x="5451" y="8151"/>
                  </a:lnTo>
                  <a:lnTo>
                    <a:pt x="5402" y="7981"/>
                  </a:lnTo>
                  <a:lnTo>
                    <a:pt x="5378" y="7786"/>
                  </a:lnTo>
                  <a:lnTo>
                    <a:pt x="5378" y="7543"/>
                  </a:lnTo>
                  <a:lnTo>
                    <a:pt x="5402" y="7324"/>
                  </a:lnTo>
                  <a:lnTo>
                    <a:pt x="5451" y="7130"/>
                  </a:lnTo>
                  <a:lnTo>
                    <a:pt x="5524" y="6911"/>
                  </a:lnTo>
                  <a:lnTo>
                    <a:pt x="5621" y="6716"/>
                  </a:lnTo>
                  <a:lnTo>
                    <a:pt x="5743" y="6521"/>
                  </a:lnTo>
                  <a:lnTo>
                    <a:pt x="5889" y="6351"/>
                  </a:lnTo>
                  <a:lnTo>
                    <a:pt x="6035" y="6181"/>
                  </a:lnTo>
                  <a:lnTo>
                    <a:pt x="6181" y="6035"/>
                  </a:lnTo>
                  <a:lnTo>
                    <a:pt x="6351" y="5937"/>
                  </a:lnTo>
                  <a:lnTo>
                    <a:pt x="6521" y="5840"/>
                  </a:lnTo>
                  <a:lnTo>
                    <a:pt x="6692" y="5743"/>
                  </a:lnTo>
                  <a:lnTo>
                    <a:pt x="7032" y="5621"/>
                  </a:lnTo>
                  <a:lnTo>
                    <a:pt x="7421" y="5499"/>
                  </a:lnTo>
                  <a:close/>
                  <a:moveTo>
                    <a:pt x="7665" y="4988"/>
                  </a:moveTo>
                  <a:lnTo>
                    <a:pt x="7373" y="5013"/>
                  </a:lnTo>
                  <a:lnTo>
                    <a:pt x="7300" y="5013"/>
                  </a:lnTo>
                  <a:lnTo>
                    <a:pt x="7251" y="5037"/>
                  </a:lnTo>
                  <a:lnTo>
                    <a:pt x="7178" y="5110"/>
                  </a:lnTo>
                  <a:lnTo>
                    <a:pt x="6984" y="5159"/>
                  </a:lnTo>
                  <a:lnTo>
                    <a:pt x="6789" y="5207"/>
                  </a:lnTo>
                  <a:lnTo>
                    <a:pt x="6619" y="5280"/>
                  </a:lnTo>
                  <a:lnTo>
                    <a:pt x="6424" y="5353"/>
                  </a:lnTo>
                  <a:lnTo>
                    <a:pt x="6083" y="5548"/>
                  </a:lnTo>
                  <a:lnTo>
                    <a:pt x="5791" y="5791"/>
                  </a:lnTo>
                  <a:lnTo>
                    <a:pt x="5597" y="5962"/>
                  </a:lnTo>
                  <a:lnTo>
                    <a:pt x="5426" y="6156"/>
                  </a:lnTo>
                  <a:lnTo>
                    <a:pt x="5280" y="6400"/>
                  </a:lnTo>
                  <a:lnTo>
                    <a:pt x="5134" y="6619"/>
                  </a:lnTo>
                  <a:lnTo>
                    <a:pt x="5037" y="6862"/>
                  </a:lnTo>
                  <a:lnTo>
                    <a:pt x="4964" y="7130"/>
                  </a:lnTo>
                  <a:lnTo>
                    <a:pt x="4915" y="7397"/>
                  </a:lnTo>
                  <a:lnTo>
                    <a:pt x="4891" y="7665"/>
                  </a:lnTo>
                  <a:lnTo>
                    <a:pt x="4915" y="7908"/>
                  </a:lnTo>
                  <a:lnTo>
                    <a:pt x="4940" y="8151"/>
                  </a:lnTo>
                  <a:lnTo>
                    <a:pt x="5013" y="8395"/>
                  </a:lnTo>
                  <a:lnTo>
                    <a:pt x="5110" y="8614"/>
                  </a:lnTo>
                  <a:lnTo>
                    <a:pt x="5232" y="8808"/>
                  </a:lnTo>
                  <a:lnTo>
                    <a:pt x="5378" y="9003"/>
                  </a:lnTo>
                  <a:lnTo>
                    <a:pt x="5548" y="9173"/>
                  </a:lnTo>
                  <a:lnTo>
                    <a:pt x="5743" y="9344"/>
                  </a:lnTo>
                  <a:lnTo>
                    <a:pt x="5937" y="9490"/>
                  </a:lnTo>
                  <a:lnTo>
                    <a:pt x="6132" y="9611"/>
                  </a:lnTo>
                  <a:lnTo>
                    <a:pt x="6351" y="9709"/>
                  </a:lnTo>
                  <a:lnTo>
                    <a:pt x="6594" y="9806"/>
                  </a:lnTo>
                  <a:lnTo>
                    <a:pt x="6838" y="9855"/>
                  </a:lnTo>
                  <a:lnTo>
                    <a:pt x="7057" y="9903"/>
                  </a:lnTo>
                  <a:lnTo>
                    <a:pt x="7300" y="9928"/>
                  </a:lnTo>
                  <a:lnTo>
                    <a:pt x="7543" y="9903"/>
                  </a:lnTo>
                  <a:lnTo>
                    <a:pt x="7762" y="9879"/>
                  </a:lnTo>
                  <a:lnTo>
                    <a:pt x="7981" y="9855"/>
                  </a:lnTo>
                  <a:lnTo>
                    <a:pt x="8176" y="9782"/>
                  </a:lnTo>
                  <a:lnTo>
                    <a:pt x="8395" y="9709"/>
                  </a:lnTo>
                  <a:lnTo>
                    <a:pt x="8589" y="9636"/>
                  </a:lnTo>
                  <a:lnTo>
                    <a:pt x="8784" y="9514"/>
                  </a:lnTo>
                  <a:lnTo>
                    <a:pt x="8954" y="9392"/>
                  </a:lnTo>
                  <a:lnTo>
                    <a:pt x="9125" y="9271"/>
                  </a:lnTo>
                  <a:lnTo>
                    <a:pt x="9295" y="9125"/>
                  </a:lnTo>
                  <a:lnTo>
                    <a:pt x="9441" y="8979"/>
                  </a:lnTo>
                  <a:lnTo>
                    <a:pt x="9563" y="8808"/>
                  </a:lnTo>
                  <a:lnTo>
                    <a:pt x="9684" y="8614"/>
                  </a:lnTo>
                  <a:lnTo>
                    <a:pt x="9782" y="8419"/>
                  </a:lnTo>
                  <a:lnTo>
                    <a:pt x="9855" y="8224"/>
                  </a:lnTo>
                  <a:lnTo>
                    <a:pt x="9928" y="8030"/>
                  </a:lnTo>
                  <a:lnTo>
                    <a:pt x="9976" y="7811"/>
                  </a:lnTo>
                  <a:lnTo>
                    <a:pt x="10001" y="7519"/>
                  </a:lnTo>
                  <a:lnTo>
                    <a:pt x="10001" y="7227"/>
                  </a:lnTo>
                  <a:lnTo>
                    <a:pt x="9952" y="6959"/>
                  </a:lnTo>
                  <a:lnTo>
                    <a:pt x="9903" y="6692"/>
                  </a:lnTo>
                  <a:lnTo>
                    <a:pt x="9806" y="6448"/>
                  </a:lnTo>
                  <a:lnTo>
                    <a:pt x="9660" y="6205"/>
                  </a:lnTo>
                  <a:lnTo>
                    <a:pt x="9514" y="5986"/>
                  </a:lnTo>
                  <a:lnTo>
                    <a:pt x="9344" y="5767"/>
                  </a:lnTo>
                  <a:lnTo>
                    <a:pt x="9149" y="5597"/>
                  </a:lnTo>
                  <a:lnTo>
                    <a:pt x="8930" y="5426"/>
                  </a:lnTo>
                  <a:lnTo>
                    <a:pt x="8711" y="5280"/>
                  </a:lnTo>
                  <a:lnTo>
                    <a:pt x="8468" y="5159"/>
                  </a:lnTo>
                  <a:lnTo>
                    <a:pt x="8200" y="5086"/>
                  </a:lnTo>
                  <a:lnTo>
                    <a:pt x="7932" y="5013"/>
                  </a:lnTo>
                  <a:lnTo>
                    <a:pt x="7665" y="4988"/>
                  </a:lnTo>
                  <a:close/>
                  <a:moveTo>
                    <a:pt x="6570" y="414"/>
                  </a:moveTo>
                  <a:lnTo>
                    <a:pt x="6789" y="438"/>
                  </a:lnTo>
                  <a:lnTo>
                    <a:pt x="7032" y="438"/>
                  </a:lnTo>
                  <a:lnTo>
                    <a:pt x="7494" y="462"/>
                  </a:lnTo>
                  <a:lnTo>
                    <a:pt x="8103" y="487"/>
                  </a:lnTo>
                  <a:lnTo>
                    <a:pt x="8395" y="511"/>
                  </a:lnTo>
                  <a:lnTo>
                    <a:pt x="8687" y="511"/>
                  </a:lnTo>
                  <a:lnTo>
                    <a:pt x="8687" y="681"/>
                  </a:lnTo>
                  <a:lnTo>
                    <a:pt x="8687" y="852"/>
                  </a:lnTo>
                  <a:lnTo>
                    <a:pt x="8419" y="754"/>
                  </a:lnTo>
                  <a:lnTo>
                    <a:pt x="8273" y="730"/>
                  </a:lnTo>
                  <a:lnTo>
                    <a:pt x="8127" y="706"/>
                  </a:lnTo>
                  <a:lnTo>
                    <a:pt x="8005" y="706"/>
                  </a:lnTo>
                  <a:lnTo>
                    <a:pt x="7859" y="730"/>
                  </a:lnTo>
                  <a:lnTo>
                    <a:pt x="7738" y="779"/>
                  </a:lnTo>
                  <a:lnTo>
                    <a:pt x="7640" y="876"/>
                  </a:lnTo>
                  <a:lnTo>
                    <a:pt x="7616" y="925"/>
                  </a:lnTo>
                  <a:lnTo>
                    <a:pt x="7616" y="949"/>
                  </a:lnTo>
                  <a:lnTo>
                    <a:pt x="7640" y="998"/>
                  </a:lnTo>
                  <a:lnTo>
                    <a:pt x="7957" y="998"/>
                  </a:lnTo>
                  <a:lnTo>
                    <a:pt x="8224" y="1022"/>
                  </a:lnTo>
                  <a:lnTo>
                    <a:pt x="8468" y="1095"/>
                  </a:lnTo>
                  <a:lnTo>
                    <a:pt x="8735" y="1192"/>
                  </a:lnTo>
                  <a:lnTo>
                    <a:pt x="8760" y="1338"/>
                  </a:lnTo>
                  <a:lnTo>
                    <a:pt x="8565" y="1338"/>
                  </a:lnTo>
                  <a:lnTo>
                    <a:pt x="7932" y="1290"/>
                  </a:lnTo>
                  <a:lnTo>
                    <a:pt x="7713" y="1265"/>
                  </a:lnTo>
                  <a:lnTo>
                    <a:pt x="7616" y="1265"/>
                  </a:lnTo>
                  <a:lnTo>
                    <a:pt x="7494" y="1314"/>
                  </a:lnTo>
                  <a:lnTo>
                    <a:pt x="7470" y="1363"/>
                  </a:lnTo>
                  <a:lnTo>
                    <a:pt x="7470" y="1411"/>
                  </a:lnTo>
                  <a:lnTo>
                    <a:pt x="7519" y="1509"/>
                  </a:lnTo>
                  <a:lnTo>
                    <a:pt x="7592" y="1582"/>
                  </a:lnTo>
                  <a:lnTo>
                    <a:pt x="7689" y="1630"/>
                  </a:lnTo>
                  <a:lnTo>
                    <a:pt x="7786" y="1655"/>
                  </a:lnTo>
                  <a:lnTo>
                    <a:pt x="8030" y="1679"/>
                  </a:lnTo>
                  <a:lnTo>
                    <a:pt x="8224" y="1703"/>
                  </a:lnTo>
                  <a:lnTo>
                    <a:pt x="8516" y="1752"/>
                  </a:lnTo>
                  <a:lnTo>
                    <a:pt x="8833" y="1776"/>
                  </a:lnTo>
                  <a:lnTo>
                    <a:pt x="8881" y="2117"/>
                  </a:lnTo>
                  <a:lnTo>
                    <a:pt x="8857" y="2117"/>
                  </a:lnTo>
                  <a:lnTo>
                    <a:pt x="8711" y="2068"/>
                  </a:lnTo>
                  <a:lnTo>
                    <a:pt x="8565" y="2020"/>
                  </a:lnTo>
                  <a:lnTo>
                    <a:pt x="8249" y="1995"/>
                  </a:lnTo>
                  <a:lnTo>
                    <a:pt x="8005" y="1947"/>
                  </a:lnTo>
                  <a:lnTo>
                    <a:pt x="7713" y="1947"/>
                  </a:lnTo>
                  <a:lnTo>
                    <a:pt x="7713" y="1995"/>
                  </a:lnTo>
                  <a:lnTo>
                    <a:pt x="7689" y="2044"/>
                  </a:lnTo>
                  <a:lnTo>
                    <a:pt x="7762" y="2166"/>
                  </a:lnTo>
                  <a:lnTo>
                    <a:pt x="7835" y="2239"/>
                  </a:lnTo>
                  <a:lnTo>
                    <a:pt x="7957" y="2287"/>
                  </a:lnTo>
                  <a:lnTo>
                    <a:pt x="8078" y="2336"/>
                  </a:lnTo>
                  <a:lnTo>
                    <a:pt x="8419" y="2409"/>
                  </a:lnTo>
                  <a:lnTo>
                    <a:pt x="8760" y="2458"/>
                  </a:lnTo>
                  <a:lnTo>
                    <a:pt x="8833" y="2458"/>
                  </a:lnTo>
                  <a:lnTo>
                    <a:pt x="8881" y="2433"/>
                  </a:lnTo>
                  <a:lnTo>
                    <a:pt x="8930" y="2409"/>
                  </a:lnTo>
                  <a:lnTo>
                    <a:pt x="8954" y="2385"/>
                  </a:lnTo>
                  <a:lnTo>
                    <a:pt x="9027" y="2506"/>
                  </a:lnTo>
                  <a:lnTo>
                    <a:pt x="9076" y="2579"/>
                  </a:lnTo>
                  <a:lnTo>
                    <a:pt x="9125" y="2604"/>
                  </a:lnTo>
                  <a:lnTo>
                    <a:pt x="9198" y="2628"/>
                  </a:lnTo>
                  <a:lnTo>
                    <a:pt x="9246" y="2628"/>
                  </a:lnTo>
                  <a:lnTo>
                    <a:pt x="9490" y="2701"/>
                  </a:lnTo>
                  <a:lnTo>
                    <a:pt x="9733" y="2798"/>
                  </a:lnTo>
                  <a:lnTo>
                    <a:pt x="9952" y="2920"/>
                  </a:lnTo>
                  <a:lnTo>
                    <a:pt x="10171" y="3066"/>
                  </a:lnTo>
                  <a:lnTo>
                    <a:pt x="10220" y="3090"/>
                  </a:lnTo>
                  <a:lnTo>
                    <a:pt x="10268" y="3115"/>
                  </a:lnTo>
                  <a:lnTo>
                    <a:pt x="10390" y="3115"/>
                  </a:lnTo>
                  <a:lnTo>
                    <a:pt x="10463" y="3042"/>
                  </a:lnTo>
                  <a:lnTo>
                    <a:pt x="10512" y="2969"/>
                  </a:lnTo>
                  <a:lnTo>
                    <a:pt x="10633" y="2896"/>
                  </a:lnTo>
                  <a:lnTo>
                    <a:pt x="10755" y="2823"/>
                  </a:lnTo>
                  <a:lnTo>
                    <a:pt x="10950" y="2652"/>
                  </a:lnTo>
                  <a:lnTo>
                    <a:pt x="11412" y="2312"/>
                  </a:lnTo>
                  <a:lnTo>
                    <a:pt x="11655" y="2166"/>
                  </a:lnTo>
                  <a:lnTo>
                    <a:pt x="11899" y="2044"/>
                  </a:lnTo>
                  <a:lnTo>
                    <a:pt x="11972" y="1995"/>
                  </a:lnTo>
                  <a:lnTo>
                    <a:pt x="11996" y="1947"/>
                  </a:lnTo>
                  <a:lnTo>
                    <a:pt x="12093" y="2020"/>
                  </a:lnTo>
                  <a:lnTo>
                    <a:pt x="12385" y="2239"/>
                  </a:lnTo>
                  <a:lnTo>
                    <a:pt x="12653" y="2458"/>
                  </a:lnTo>
                  <a:lnTo>
                    <a:pt x="12872" y="2701"/>
                  </a:lnTo>
                  <a:lnTo>
                    <a:pt x="13091" y="2944"/>
                  </a:lnTo>
                  <a:lnTo>
                    <a:pt x="13188" y="3066"/>
                  </a:lnTo>
                  <a:lnTo>
                    <a:pt x="13286" y="3188"/>
                  </a:lnTo>
                  <a:lnTo>
                    <a:pt x="13115" y="3382"/>
                  </a:lnTo>
                  <a:lnTo>
                    <a:pt x="12896" y="3188"/>
                  </a:lnTo>
                  <a:lnTo>
                    <a:pt x="12677" y="2993"/>
                  </a:lnTo>
                  <a:lnTo>
                    <a:pt x="12580" y="2920"/>
                  </a:lnTo>
                  <a:lnTo>
                    <a:pt x="12458" y="2871"/>
                  </a:lnTo>
                  <a:lnTo>
                    <a:pt x="12337" y="2823"/>
                  </a:lnTo>
                  <a:lnTo>
                    <a:pt x="12215" y="2798"/>
                  </a:lnTo>
                  <a:lnTo>
                    <a:pt x="12166" y="2823"/>
                  </a:lnTo>
                  <a:lnTo>
                    <a:pt x="12142" y="2847"/>
                  </a:lnTo>
                  <a:lnTo>
                    <a:pt x="12118" y="2896"/>
                  </a:lnTo>
                  <a:lnTo>
                    <a:pt x="12142" y="2944"/>
                  </a:lnTo>
                  <a:lnTo>
                    <a:pt x="12215" y="3042"/>
                  </a:lnTo>
                  <a:lnTo>
                    <a:pt x="12288" y="3115"/>
                  </a:lnTo>
                  <a:lnTo>
                    <a:pt x="12458" y="3261"/>
                  </a:lnTo>
                  <a:lnTo>
                    <a:pt x="12677" y="3480"/>
                  </a:lnTo>
                  <a:lnTo>
                    <a:pt x="12896" y="3650"/>
                  </a:lnTo>
                  <a:lnTo>
                    <a:pt x="12921" y="3650"/>
                  </a:lnTo>
                  <a:lnTo>
                    <a:pt x="12750" y="3869"/>
                  </a:lnTo>
                  <a:lnTo>
                    <a:pt x="12653" y="3747"/>
                  </a:lnTo>
                  <a:lnTo>
                    <a:pt x="12531" y="3626"/>
                  </a:lnTo>
                  <a:lnTo>
                    <a:pt x="12458" y="3528"/>
                  </a:lnTo>
                  <a:lnTo>
                    <a:pt x="12361" y="3431"/>
                  </a:lnTo>
                  <a:lnTo>
                    <a:pt x="12264" y="3334"/>
                  </a:lnTo>
                  <a:lnTo>
                    <a:pt x="12142" y="3285"/>
                  </a:lnTo>
                  <a:lnTo>
                    <a:pt x="12118" y="3285"/>
                  </a:lnTo>
                  <a:lnTo>
                    <a:pt x="12069" y="3309"/>
                  </a:lnTo>
                  <a:lnTo>
                    <a:pt x="12069" y="3334"/>
                  </a:lnTo>
                  <a:lnTo>
                    <a:pt x="12069" y="3382"/>
                  </a:lnTo>
                  <a:lnTo>
                    <a:pt x="12093" y="3504"/>
                  </a:lnTo>
                  <a:lnTo>
                    <a:pt x="12142" y="3626"/>
                  </a:lnTo>
                  <a:lnTo>
                    <a:pt x="12288" y="3869"/>
                  </a:lnTo>
                  <a:lnTo>
                    <a:pt x="12385" y="4039"/>
                  </a:lnTo>
                  <a:lnTo>
                    <a:pt x="12531" y="4210"/>
                  </a:lnTo>
                  <a:lnTo>
                    <a:pt x="12434" y="4331"/>
                  </a:lnTo>
                  <a:lnTo>
                    <a:pt x="12312" y="4526"/>
                  </a:lnTo>
                  <a:lnTo>
                    <a:pt x="12215" y="4356"/>
                  </a:lnTo>
                  <a:lnTo>
                    <a:pt x="12069" y="4185"/>
                  </a:lnTo>
                  <a:lnTo>
                    <a:pt x="11947" y="4015"/>
                  </a:lnTo>
                  <a:lnTo>
                    <a:pt x="11850" y="3845"/>
                  </a:lnTo>
                  <a:lnTo>
                    <a:pt x="11801" y="3796"/>
                  </a:lnTo>
                  <a:lnTo>
                    <a:pt x="11753" y="3772"/>
                  </a:lnTo>
                  <a:lnTo>
                    <a:pt x="11680" y="3772"/>
                  </a:lnTo>
                  <a:lnTo>
                    <a:pt x="11631" y="3845"/>
                  </a:lnTo>
                  <a:lnTo>
                    <a:pt x="11631" y="3966"/>
                  </a:lnTo>
                  <a:lnTo>
                    <a:pt x="11655" y="4064"/>
                  </a:lnTo>
                  <a:lnTo>
                    <a:pt x="11704" y="4185"/>
                  </a:lnTo>
                  <a:lnTo>
                    <a:pt x="11753" y="4283"/>
                  </a:lnTo>
                  <a:lnTo>
                    <a:pt x="12118" y="4842"/>
                  </a:lnTo>
                  <a:lnTo>
                    <a:pt x="12166" y="4891"/>
                  </a:lnTo>
                  <a:lnTo>
                    <a:pt x="12239" y="4915"/>
                  </a:lnTo>
                  <a:lnTo>
                    <a:pt x="12264" y="4940"/>
                  </a:lnTo>
                  <a:lnTo>
                    <a:pt x="12288" y="4964"/>
                  </a:lnTo>
                  <a:lnTo>
                    <a:pt x="12410" y="5232"/>
                  </a:lnTo>
                  <a:lnTo>
                    <a:pt x="12458" y="5524"/>
                  </a:lnTo>
                  <a:lnTo>
                    <a:pt x="12483" y="5694"/>
                  </a:lnTo>
                  <a:lnTo>
                    <a:pt x="12507" y="5864"/>
                  </a:lnTo>
                  <a:lnTo>
                    <a:pt x="12507" y="6035"/>
                  </a:lnTo>
                  <a:lnTo>
                    <a:pt x="12531" y="6205"/>
                  </a:lnTo>
                  <a:lnTo>
                    <a:pt x="12580" y="6278"/>
                  </a:lnTo>
                  <a:lnTo>
                    <a:pt x="12629" y="6302"/>
                  </a:lnTo>
                  <a:lnTo>
                    <a:pt x="12702" y="6327"/>
                  </a:lnTo>
                  <a:lnTo>
                    <a:pt x="12775" y="6327"/>
                  </a:lnTo>
                  <a:lnTo>
                    <a:pt x="12994" y="6400"/>
                  </a:lnTo>
                  <a:lnTo>
                    <a:pt x="13213" y="6424"/>
                  </a:lnTo>
                  <a:lnTo>
                    <a:pt x="13651" y="6473"/>
                  </a:lnTo>
                  <a:lnTo>
                    <a:pt x="13967" y="6521"/>
                  </a:lnTo>
                  <a:lnTo>
                    <a:pt x="14283" y="6570"/>
                  </a:lnTo>
                  <a:lnTo>
                    <a:pt x="14502" y="6643"/>
                  </a:lnTo>
                  <a:lnTo>
                    <a:pt x="14600" y="6692"/>
                  </a:lnTo>
                  <a:lnTo>
                    <a:pt x="14697" y="6692"/>
                  </a:lnTo>
                  <a:lnTo>
                    <a:pt x="14673" y="6959"/>
                  </a:lnTo>
                  <a:lnTo>
                    <a:pt x="14648" y="7227"/>
                  </a:lnTo>
                  <a:lnTo>
                    <a:pt x="14673" y="7738"/>
                  </a:lnTo>
                  <a:lnTo>
                    <a:pt x="14648" y="8176"/>
                  </a:lnTo>
                  <a:lnTo>
                    <a:pt x="14648" y="8395"/>
                  </a:lnTo>
                  <a:lnTo>
                    <a:pt x="14673" y="8614"/>
                  </a:lnTo>
                  <a:lnTo>
                    <a:pt x="14454" y="8638"/>
                  </a:lnTo>
                  <a:lnTo>
                    <a:pt x="14454" y="8638"/>
                  </a:lnTo>
                  <a:lnTo>
                    <a:pt x="14478" y="8541"/>
                  </a:lnTo>
                  <a:lnTo>
                    <a:pt x="14478" y="8443"/>
                  </a:lnTo>
                  <a:lnTo>
                    <a:pt x="14454" y="8249"/>
                  </a:lnTo>
                  <a:lnTo>
                    <a:pt x="14405" y="7981"/>
                  </a:lnTo>
                  <a:lnTo>
                    <a:pt x="14381" y="7884"/>
                  </a:lnTo>
                  <a:lnTo>
                    <a:pt x="14332" y="7762"/>
                  </a:lnTo>
                  <a:lnTo>
                    <a:pt x="14308" y="7738"/>
                  </a:lnTo>
                  <a:lnTo>
                    <a:pt x="14283" y="7713"/>
                  </a:lnTo>
                  <a:lnTo>
                    <a:pt x="14235" y="7738"/>
                  </a:lnTo>
                  <a:lnTo>
                    <a:pt x="14210" y="7762"/>
                  </a:lnTo>
                  <a:lnTo>
                    <a:pt x="14162" y="7884"/>
                  </a:lnTo>
                  <a:lnTo>
                    <a:pt x="14137" y="7981"/>
                  </a:lnTo>
                  <a:lnTo>
                    <a:pt x="14113" y="8249"/>
                  </a:lnTo>
                  <a:lnTo>
                    <a:pt x="14113" y="8468"/>
                  </a:lnTo>
                  <a:lnTo>
                    <a:pt x="14137" y="8565"/>
                  </a:lnTo>
                  <a:lnTo>
                    <a:pt x="14186" y="8662"/>
                  </a:lnTo>
                  <a:lnTo>
                    <a:pt x="13797" y="8687"/>
                  </a:lnTo>
                  <a:lnTo>
                    <a:pt x="13699" y="8687"/>
                  </a:lnTo>
                  <a:lnTo>
                    <a:pt x="13748" y="8589"/>
                  </a:lnTo>
                  <a:lnTo>
                    <a:pt x="13797" y="8346"/>
                  </a:lnTo>
                  <a:lnTo>
                    <a:pt x="13845" y="8103"/>
                  </a:lnTo>
                  <a:lnTo>
                    <a:pt x="13870" y="7835"/>
                  </a:lnTo>
                  <a:lnTo>
                    <a:pt x="13845" y="7762"/>
                  </a:lnTo>
                  <a:lnTo>
                    <a:pt x="13772" y="7713"/>
                  </a:lnTo>
                  <a:lnTo>
                    <a:pt x="13699" y="7713"/>
                  </a:lnTo>
                  <a:lnTo>
                    <a:pt x="13651" y="7762"/>
                  </a:lnTo>
                  <a:lnTo>
                    <a:pt x="13626" y="7811"/>
                  </a:lnTo>
                  <a:lnTo>
                    <a:pt x="13480" y="8273"/>
                  </a:lnTo>
                  <a:lnTo>
                    <a:pt x="13407" y="8492"/>
                  </a:lnTo>
                  <a:lnTo>
                    <a:pt x="13407" y="8614"/>
                  </a:lnTo>
                  <a:lnTo>
                    <a:pt x="13407" y="8662"/>
                  </a:lnTo>
                  <a:lnTo>
                    <a:pt x="13432" y="8711"/>
                  </a:lnTo>
                  <a:lnTo>
                    <a:pt x="13237" y="8711"/>
                  </a:lnTo>
                  <a:lnTo>
                    <a:pt x="13042" y="8735"/>
                  </a:lnTo>
                  <a:lnTo>
                    <a:pt x="13091" y="8443"/>
                  </a:lnTo>
                  <a:lnTo>
                    <a:pt x="13115" y="8176"/>
                  </a:lnTo>
                  <a:lnTo>
                    <a:pt x="13091" y="8030"/>
                  </a:lnTo>
                  <a:lnTo>
                    <a:pt x="13067" y="7908"/>
                  </a:lnTo>
                  <a:lnTo>
                    <a:pt x="13042" y="7859"/>
                  </a:lnTo>
                  <a:lnTo>
                    <a:pt x="13018" y="7835"/>
                  </a:lnTo>
                  <a:lnTo>
                    <a:pt x="12969" y="7835"/>
                  </a:lnTo>
                  <a:lnTo>
                    <a:pt x="12921" y="7859"/>
                  </a:lnTo>
                  <a:lnTo>
                    <a:pt x="12848" y="7957"/>
                  </a:lnTo>
                  <a:lnTo>
                    <a:pt x="12823" y="8054"/>
                  </a:lnTo>
                  <a:lnTo>
                    <a:pt x="12750" y="8273"/>
                  </a:lnTo>
                  <a:lnTo>
                    <a:pt x="12604" y="8906"/>
                  </a:lnTo>
                  <a:lnTo>
                    <a:pt x="12604" y="8954"/>
                  </a:lnTo>
                  <a:lnTo>
                    <a:pt x="12629" y="9027"/>
                  </a:lnTo>
                  <a:lnTo>
                    <a:pt x="12507" y="9271"/>
                  </a:lnTo>
                  <a:lnTo>
                    <a:pt x="12385" y="9514"/>
                  </a:lnTo>
                  <a:lnTo>
                    <a:pt x="12288" y="9660"/>
                  </a:lnTo>
                  <a:lnTo>
                    <a:pt x="12191" y="9806"/>
                  </a:lnTo>
                  <a:lnTo>
                    <a:pt x="11996" y="10049"/>
                  </a:lnTo>
                  <a:lnTo>
                    <a:pt x="11947" y="10122"/>
                  </a:lnTo>
                  <a:lnTo>
                    <a:pt x="11947" y="10171"/>
                  </a:lnTo>
                  <a:lnTo>
                    <a:pt x="11972" y="10244"/>
                  </a:lnTo>
                  <a:lnTo>
                    <a:pt x="11996" y="10293"/>
                  </a:lnTo>
                  <a:lnTo>
                    <a:pt x="12045" y="10341"/>
                  </a:lnTo>
                  <a:lnTo>
                    <a:pt x="12166" y="10341"/>
                  </a:lnTo>
                  <a:lnTo>
                    <a:pt x="12239" y="10317"/>
                  </a:lnTo>
                  <a:lnTo>
                    <a:pt x="12337" y="10487"/>
                  </a:lnTo>
                  <a:lnTo>
                    <a:pt x="12483" y="10633"/>
                  </a:lnTo>
                  <a:lnTo>
                    <a:pt x="12726" y="10950"/>
                  </a:lnTo>
                  <a:lnTo>
                    <a:pt x="12994" y="11339"/>
                  </a:lnTo>
                  <a:lnTo>
                    <a:pt x="13237" y="11728"/>
                  </a:lnTo>
                  <a:lnTo>
                    <a:pt x="13067" y="11947"/>
                  </a:lnTo>
                  <a:lnTo>
                    <a:pt x="12872" y="12166"/>
                  </a:lnTo>
                  <a:lnTo>
                    <a:pt x="12483" y="12556"/>
                  </a:lnTo>
                  <a:lnTo>
                    <a:pt x="12191" y="12848"/>
                  </a:lnTo>
                  <a:lnTo>
                    <a:pt x="12045" y="12994"/>
                  </a:lnTo>
                  <a:lnTo>
                    <a:pt x="11923" y="13164"/>
                  </a:lnTo>
                  <a:lnTo>
                    <a:pt x="11704" y="13018"/>
                  </a:lnTo>
                  <a:lnTo>
                    <a:pt x="11874" y="12945"/>
                  </a:lnTo>
                  <a:lnTo>
                    <a:pt x="12020" y="12848"/>
                  </a:lnTo>
                  <a:lnTo>
                    <a:pt x="12288" y="12677"/>
                  </a:lnTo>
                  <a:lnTo>
                    <a:pt x="12337" y="12629"/>
                  </a:lnTo>
                  <a:lnTo>
                    <a:pt x="12361" y="12580"/>
                  </a:lnTo>
                  <a:lnTo>
                    <a:pt x="12361" y="12507"/>
                  </a:lnTo>
                  <a:lnTo>
                    <a:pt x="12337" y="12458"/>
                  </a:lnTo>
                  <a:lnTo>
                    <a:pt x="12312" y="12434"/>
                  </a:lnTo>
                  <a:lnTo>
                    <a:pt x="12264" y="12385"/>
                  </a:lnTo>
                  <a:lnTo>
                    <a:pt x="12191" y="12385"/>
                  </a:lnTo>
                  <a:lnTo>
                    <a:pt x="12118" y="12410"/>
                  </a:lnTo>
                  <a:lnTo>
                    <a:pt x="11899" y="12531"/>
                  </a:lnTo>
                  <a:lnTo>
                    <a:pt x="11655" y="12677"/>
                  </a:lnTo>
                  <a:lnTo>
                    <a:pt x="11388" y="12799"/>
                  </a:lnTo>
                  <a:lnTo>
                    <a:pt x="11266" y="12726"/>
                  </a:lnTo>
                  <a:lnTo>
                    <a:pt x="11315" y="12702"/>
                  </a:lnTo>
                  <a:lnTo>
                    <a:pt x="11534" y="12556"/>
                  </a:lnTo>
                  <a:lnTo>
                    <a:pt x="11631" y="12458"/>
                  </a:lnTo>
                  <a:lnTo>
                    <a:pt x="11704" y="12337"/>
                  </a:lnTo>
                  <a:lnTo>
                    <a:pt x="11728" y="12288"/>
                  </a:lnTo>
                  <a:lnTo>
                    <a:pt x="11728" y="12239"/>
                  </a:lnTo>
                  <a:lnTo>
                    <a:pt x="11704" y="12166"/>
                  </a:lnTo>
                  <a:lnTo>
                    <a:pt x="11680" y="12118"/>
                  </a:lnTo>
                  <a:lnTo>
                    <a:pt x="11631" y="12093"/>
                  </a:lnTo>
                  <a:lnTo>
                    <a:pt x="11582" y="12069"/>
                  </a:lnTo>
                  <a:lnTo>
                    <a:pt x="11534" y="12069"/>
                  </a:lnTo>
                  <a:lnTo>
                    <a:pt x="11461" y="12093"/>
                  </a:lnTo>
                  <a:lnTo>
                    <a:pt x="11290" y="12264"/>
                  </a:lnTo>
                  <a:lnTo>
                    <a:pt x="11096" y="12410"/>
                  </a:lnTo>
                  <a:lnTo>
                    <a:pt x="10974" y="12507"/>
                  </a:lnTo>
                  <a:lnTo>
                    <a:pt x="10731" y="12288"/>
                  </a:lnTo>
                  <a:lnTo>
                    <a:pt x="10950" y="12142"/>
                  </a:lnTo>
                  <a:lnTo>
                    <a:pt x="11071" y="12069"/>
                  </a:lnTo>
                  <a:lnTo>
                    <a:pt x="11193" y="11996"/>
                  </a:lnTo>
                  <a:lnTo>
                    <a:pt x="11242" y="11947"/>
                  </a:lnTo>
                  <a:lnTo>
                    <a:pt x="11266" y="11899"/>
                  </a:lnTo>
                  <a:lnTo>
                    <a:pt x="11290" y="11826"/>
                  </a:lnTo>
                  <a:lnTo>
                    <a:pt x="11290" y="11753"/>
                  </a:lnTo>
                  <a:lnTo>
                    <a:pt x="11266" y="11704"/>
                  </a:lnTo>
                  <a:lnTo>
                    <a:pt x="11217" y="11680"/>
                  </a:lnTo>
                  <a:lnTo>
                    <a:pt x="11096" y="11680"/>
                  </a:lnTo>
                  <a:lnTo>
                    <a:pt x="10974" y="11753"/>
                  </a:lnTo>
                  <a:lnTo>
                    <a:pt x="10877" y="11801"/>
                  </a:lnTo>
                  <a:lnTo>
                    <a:pt x="10633" y="11947"/>
                  </a:lnTo>
                  <a:lnTo>
                    <a:pt x="10390" y="12093"/>
                  </a:lnTo>
                  <a:lnTo>
                    <a:pt x="10293" y="12069"/>
                  </a:lnTo>
                  <a:lnTo>
                    <a:pt x="10147" y="12069"/>
                  </a:lnTo>
                  <a:lnTo>
                    <a:pt x="10098" y="12118"/>
                  </a:lnTo>
                  <a:lnTo>
                    <a:pt x="9952" y="12118"/>
                  </a:lnTo>
                  <a:lnTo>
                    <a:pt x="9855" y="12191"/>
                  </a:lnTo>
                  <a:lnTo>
                    <a:pt x="9733" y="12264"/>
                  </a:lnTo>
                  <a:lnTo>
                    <a:pt x="9587" y="12312"/>
                  </a:lnTo>
                  <a:lnTo>
                    <a:pt x="9319" y="12385"/>
                  </a:lnTo>
                  <a:lnTo>
                    <a:pt x="9198" y="12434"/>
                  </a:lnTo>
                  <a:lnTo>
                    <a:pt x="9100" y="12507"/>
                  </a:lnTo>
                  <a:lnTo>
                    <a:pt x="8979" y="12507"/>
                  </a:lnTo>
                  <a:lnTo>
                    <a:pt x="8930" y="12556"/>
                  </a:lnTo>
                  <a:lnTo>
                    <a:pt x="8906" y="12604"/>
                  </a:lnTo>
                  <a:lnTo>
                    <a:pt x="8906" y="12629"/>
                  </a:lnTo>
                  <a:lnTo>
                    <a:pt x="8857" y="12629"/>
                  </a:lnTo>
                  <a:lnTo>
                    <a:pt x="8735" y="12677"/>
                  </a:lnTo>
                  <a:lnTo>
                    <a:pt x="8638" y="12726"/>
                  </a:lnTo>
                  <a:lnTo>
                    <a:pt x="8419" y="12848"/>
                  </a:lnTo>
                  <a:lnTo>
                    <a:pt x="8297" y="12872"/>
                  </a:lnTo>
                  <a:lnTo>
                    <a:pt x="8200" y="12896"/>
                  </a:lnTo>
                  <a:lnTo>
                    <a:pt x="8103" y="12921"/>
                  </a:lnTo>
                  <a:lnTo>
                    <a:pt x="8005" y="12945"/>
                  </a:lnTo>
                  <a:lnTo>
                    <a:pt x="7957" y="13018"/>
                  </a:lnTo>
                  <a:lnTo>
                    <a:pt x="7981" y="13067"/>
                  </a:lnTo>
                  <a:lnTo>
                    <a:pt x="8030" y="13140"/>
                  </a:lnTo>
                  <a:lnTo>
                    <a:pt x="8127" y="13188"/>
                  </a:lnTo>
                  <a:lnTo>
                    <a:pt x="8224" y="13213"/>
                  </a:lnTo>
                  <a:lnTo>
                    <a:pt x="8346" y="13188"/>
                  </a:lnTo>
                  <a:lnTo>
                    <a:pt x="8468" y="13164"/>
                  </a:lnTo>
                  <a:lnTo>
                    <a:pt x="8589" y="13115"/>
                  </a:lnTo>
                  <a:lnTo>
                    <a:pt x="8833" y="12994"/>
                  </a:lnTo>
                  <a:lnTo>
                    <a:pt x="8808" y="13115"/>
                  </a:lnTo>
                  <a:lnTo>
                    <a:pt x="8638" y="13213"/>
                  </a:lnTo>
                  <a:lnTo>
                    <a:pt x="8443" y="13310"/>
                  </a:lnTo>
                  <a:lnTo>
                    <a:pt x="8224" y="13383"/>
                  </a:lnTo>
                  <a:lnTo>
                    <a:pt x="8127" y="13432"/>
                  </a:lnTo>
                  <a:lnTo>
                    <a:pt x="8054" y="13480"/>
                  </a:lnTo>
                  <a:lnTo>
                    <a:pt x="8030" y="13553"/>
                  </a:lnTo>
                  <a:lnTo>
                    <a:pt x="8054" y="13602"/>
                  </a:lnTo>
                  <a:lnTo>
                    <a:pt x="8103" y="13651"/>
                  </a:lnTo>
                  <a:lnTo>
                    <a:pt x="8176" y="13675"/>
                  </a:lnTo>
                  <a:lnTo>
                    <a:pt x="8297" y="13699"/>
                  </a:lnTo>
                  <a:lnTo>
                    <a:pt x="8443" y="13651"/>
                  </a:lnTo>
                  <a:lnTo>
                    <a:pt x="8589" y="13626"/>
                  </a:lnTo>
                  <a:lnTo>
                    <a:pt x="8760" y="13553"/>
                  </a:lnTo>
                  <a:lnTo>
                    <a:pt x="8711" y="13797"/>
                  </a:lnTo>
                  <a:lnTo>
                    <a:pt x="8711" y="13821"/>
                  </a:lnTo>
                  <a:lnTo>
                    <a:pt x="8662" y="13845"/>
                  </a:lnTo>
                  <a:lnTo>
                    <a:pt x="8419" y="13918"/>
                  </a:lnTo>
                  <a:lnTo>
                    <a:pt x="8176" y="13991"/>
                  </a:lnTo>
                  <a:lnTo>
                    <a:pt x="8030" y="14016"/>
                  </a:lnTo>
                  <a:lnTo>
                    <a:pt x="7957" y="14040"/>
                  </a:lnTo>
                  <a:lnTo>
                    <a:pt x="7957" y="14089"/>
                  </a:lnTo>
                  <a:lnTo>
                    <a:pt x="7932" y="14113"/>
                  </a:lnTo>
                  <a:lnTo>
                    <a:pt x="7932" y="14162"/>
                  </a:lnTo>
                  <a:lnTo>
                    <a:pt x="7957" y="14186"/>
                  </a:lnTo>
                  <a:lnTo>
                    <a:pt x="8030" y="14235"/>
                  </a:lnTo>
                  <a:lnTo>
                    <a:pt x="8127" y="14259"/>
                  </a:lnTo>
                  <a:lnTo>
                    <a:pt x="8224" y="14283"/>
                  </a:lnTo>
                  <a:lnTo>
                    <a:pt x="8322" y="14283"/>
                  </a:lnTo>
                  <a:lnTo>
                    <a:pt x="8419" y="14259"/>
                  </a:lnTo>
                  <a:lnTo>
                    <a:pt x="8614" y="14210"/>
                  </a:lnTo>
                  <a:lnTo>
                    <a:pt x="8614" y="14210"/>
                  </a:lnTo>
                  <a:lnTo>
                    <a:pt x="8589" y="14381"/>
                  </a:lnTo>
                  <a:lnTo>
                    <a:pt x="8589" y="14575"/>
                  </a:lnTo>
                  <a:lnTo>
                    <a:pt x="8103" y="14575"/>
                  </a:lnTo>
                  <a:lnTo>
                    <a:pt x="7616" y="14624"/>
                  </a:lnTo>
                  <a:lnTo>
                    <a:pt x="6765" y="14624"/>
                  </a:lnTo>
                  <a:lnTo>
                    <a:pt x="6765" y="14405"/>
                  </a:lnTo>
                  <a:lnTo>
                    <a:pt x="6740" y="14162"/>
                  </a:lnTo>
                  <a:lnTo>
                    <a:pt x="6692" y="13748"/>
                  </a:lnTo>
                  <a:lnTo>
                    <a:pt x="6643" y="13432"/>
                  </a:lnTo>
                  <a:lnTo>
                    <a:pt x="6570" y="13042"/>
                  </a:lnTo>
                  <a:lnTo>
                    <a:pt x="6521" y="12848"/>
                  </a:lnTo>
                  <a:lnTo>
                    <a:pt x="6448" y="12702"/>
                  </a:lnTo>
                  <a:lnTo>
                    <a:pt x="6351" y="12556"/>
                  </a:lnTo>
                  <a:lnTo>
                    <a:pt x="6302" y="12531"/>
                  </a:lnTo>
                  <a:lnTo>
                    <a:pt x="6229" y="12483"/>
                  </a:lnTo>
                  <a:lnTo>
                    <a:pt x="6156" y="12483"/>
                  </a:lnTo>
                  <a:lnTo>
                    <a:pt x="6083" y="12507"/>
                  </a:lnTo>
                  <a:lnTo>
                    <a:pt x="5864" y="12434"/>
                  </a:lnTo>
                  <a:lnTo>
                    <a:pt x="5670" y="12385"/>
                  </a:lnTo>
                  <a:lnTo>
                    <a:pt x="5524" y="12312"/>
                  </a:lnTo>
                  <a:lnTo>
                    <a:pt x="5378" y="12239"/>
                  </a:lnTo>
                  <a:lnTo>
                    <a:pt x="5232" y="12166"/>
                  </a:lnTo>
                  <a:lnTo>
                    <a:pt x="5086" y="12118"/>
                  </a:lnTo>
                  <a:lnTo>
                    <a:pt x="5013" y="12045"/>
                  </a:lnTo>
                  <a:lnTo>
                    <a:pt x="4940" y="11996"/>
                  </a:lnTo>
                  <a:lnTo>
                    <a:pt x="4842" y="11996"/>
                  </a:lnTo>
                  <a:lnTo>
                    <a:pt x="4794" y="12020"/>
                  </a:lnTo>
                  <a:lnTo>
                    <a:pt x="4745" y="12069"/>
                  </a:lnTo>
                  <a:lnTo>
                    <a:pt x="4429" y="11923"/>
                  </a:lnTo>
                  <a:lnTo>
                    <a:pt x="4210" y="11826"/>
                  </a:lnTo>
                  <a:lnTo>
                    <a:pt x="4112" y="11801"/>
                  </a:lnTo>
                  <a:lnTo>
                    <a:pt x="4064" y="11801"/>
                  </a:lnTo>
                  <a:lnTo>
                    <a:pt x="4015" y="11826"/>
                  </a:lnTo>
                  <a:lnTo>
                    <a:pt x="3966" y="11850"/>
                  </a:lnTo>
                  <a:lnTo>
                    <a:pt x="3966" y="11899"/>
                  </a:lnTo>
                  <a:lnTo>
                    <a:pt x="3966" y="11947"/>
                  </a:lnTo>
                  <a:lnTo>
                    <a:pt x="3991" y="12020"/>
                  </a:lnTo>
                  <a:lnTo>
                    <a:pt x="4088" y="12093"/>
                  </a:lnTo>
                  <a:lnTo>
                    <a:pt x="4307" y="12239"/>
                  </a:lnTo>
                  <a:lnTo>
                    <a:pt x="4477" y="12361"/>
                  </a:lnTo>
                  <a:lnTo>
                    <a:pt x="4356" y="12507"/>
                  </a:lnTo>
                  <a:lnTo>
                    <a:pt x="4331" y="12434"/>
                  </a:lnTo>
                  <a:lnTo>
                    <a:pt x="4283" y="12385"/>
                  </a:lnTo>
                  <a:lnTo>
                    <a:pt x="4185" y="12337"/>
                  </a:lnTo>
                  <a:lnTo>
                    <a:pt x="4088" y="12337"/>
                  </a:lnTo>
                  <a:lnTo>
                    <a:pt x="3942" y="12312"/>
                  </a:lnTo>
                  <a:lnTo>
                    <a:pt x="3820" y="12264"/>
                  </a:lnTo>
                  <a:lnTo>
                    <a:pt x="3723" y="12191"/>
                  </a:lnTo>
                  <a:lnTo>
                    <a:pt x="3601" y="12118"/>
                  </a:lnTo>
                  <a:lnTo>
                    <a:pt x="3504" y="12045"/>
                  </a:lnTo>
                  <a:lnTo>
                    <a:pt x="3382" y="11996"/>
                  </a:lnTo>
                  <a:lnTo>
                    <a:pt x="3334" y="11996"/>
                  </a:lnTo>
                  <a:lnTo>
                    <a:pt x="3309" y="12020"/>
                  </a:lnTo>
                  <a:lnTo>
                    <a:pt x="3285" y="12045"/>
                  </a:lnTo>
                  <a:lnTo>
                    <a:pt x="3285" y="12142"/>
                  </a:lnTo>
                  <a:lnTo>
                    <a:pt x="3309" y="12215"/>
                  </a:lnTo>
                  <a:lnTo>
                    <a:pt x="3334" y="12288"/>
                  </a:lnTo>
                  <a:lnTo>
                    <a:pt x="3382" y="12337"/>
                  </a:lnTo>
                  <a:lnTo>
                    <a:pt x="3504" y="12458"/>
                  </a:lnTo>
                  <a:lnTo>
                    <a:pt x="3650" y="12556"/>
                  </a:lnTo>
                  <a:lnTo>
                    <a:pt x="3747" y="12629"/>
                  </a:lnTo>
                  <a:lnTo>
                    <a:pt x="3869" y="12677"/>
                  </a:lnTo>
                  <a:lnTo>
                    <a:pt x="4015" y="12702"/>
                  </a:lnTo>
                  <a:lnTo>
                    <a:pt x="4137" y="12702"/>
                  </a:lnTo>
                  <a:lnTo>
                    <a:pt x="3820" y="12969"/>
                  </a:lnTo>
                  <a:lnTo>
                    <a:pt x="3796" y="12921"/>
                  </a:lnTo>
                  <a:lnTo>
                    <a:pt x="3772" y="12872"/>
                  </a:lnTo>
                  <a:lnTo>
                    <a:pt x="3723" y="12848"/>
                  </a:lnTo>
                  <a:lnTo>
                    <a:pt x="3650" y="12823"/>
                  </a:lnTo>
                  <a:lnTo>
                    <a:pt x="3553" y="12823"/>
                  </a:lnTo>
                  <a:lnTo>
                    <a:pt x="3480" y="12799"/>
                  </a:lnTo>
                  <a:lnTo>
                    <a:pt x="3334" y="12702"/>
                  </a:lnTo>
                  <a:lnTo>
                    <a:pt x="3188" y="12580"/>
                  </a:lnTo>
                  <a:lnTo>
                    <a:pt x="3163" y="12556"/>
                  </a:lnTo>
                  <a:lnTo>
                    <a:pt x="3115" y="12531"/>
                  </a:lnTo>
                  <a:lnTo>
                    <a:pt x="3066" y="12507"/>
                  </a:lnTo>
                  <a:lnTo>
                    <a:pt x="3017" y="12483"/>
                  </a:lnTo>
                  <a:lnTo>
                    <a:pt x="2993" y="12483"/>
                  </a:lnTo>
                  <a:lnTo>
                    <a:pt x="2969" y="12507"/>
                  </a:lnTo>
                  <a:lnTo>
                    <a:pt x="2944" y="12604"/>
                  </a:lnTo>
                  <a:lnTo>
                    <a:pt x="2944" y="12677"/>
                  </a:lnTo>
                  <a:lnTo>
                    <a:pt x="2944" y="12726"/>
                  </a:lnTo>
                  <a:lnTo>
                    <a:pt x="2969" y="12799"/>
                  </a:lnTo>
                  <a:lnTo>
                    <a:pt x="3017" y="12872"/>
                  </a:lnTo>
                  <a:lnTo>
                    <a:pt x="3115" y="12969"/>
                  </a:lnTo>
                  <a:lnTo>
                    <a:pt x="3285" y="13115"/>
                  </a:lnTo>
                  <a:lnTo>
                    <a:pt x="3382" y="13164"/>
                  </a:lnTo>
                  <a:lnTo>
                    <a:pt x="3504" y="13213"/>
                  </a:lnTo>
                  <a:lnTo>
                    <a:pt x="3309" y="13310"/>
                  </a:lnTo>
                  <a:lnTo>
                    <a:pt x="3261" y="13286"/>
                  </a:lnTo>
                  <a:lnTo>
                    <a:pt x="2896" y="12969"/>
                  </a:lnTo>
                  <a:lnTo>
                    <a:pt x="2531" y="12629"/>
                  </a:lnTo>
                  <a:lnTo>
                    <a:pt x="2214" y="12312"/>
                  </a:lnTo>
                  <a:lnTo>
                    <a:pt x="2068" y="12118"/>
                  </a:lnTo>
                  <a:lnTo>
                    <a:pt x="1947" y="11947"/>
                  </a:lnTo>
                  <a:lnTo>
                    <a:pt x="2093" y="11777"/>
                  </a:lnTo>
                  <a:lnTo>
                    <a:pt x="2214" y="11607"/>
                  </a:lnTo>
                  <a:lnTo>
                    <a:pt x="2433" y="11242"/>
                  </a:lnTo>
                  <a:lnTo>
                    <a:pt x="2798" y="10779"/>
                  </a:lnTo>
                  <a:lnTo>
                    <a:pt x="3139" y="10317"/>
                  </a:lnTo>
                  <a:lnTo>
                    <a:pt x="3163" y="10293"/>
                  </a:lnTo>
                  <a:lnTo>
                    <a:pt x="3236" y="10244"/>
                  </a:lnTo>
                  <a:lnTo>
                    <a:pt x="3285" y="10147"/>
                  </a:lnTo>
                  <a:lnTo>
                    <a:pt x="3285" y="10074"/>
                  </a:lnTo>
                  <a:lnTo>
                    <a:pt x="3261" y="10025"/>
                  </a:lnTo>
                  <a:lnTo>
                    <a:pt x="3212" y="9976"/>
                  </a:lnTo>
                  <a:lnTo>
                    <a:pt x="3090" y="9855"/>
                  </a:lnTo>
                  <a:lnTo>
                    <a:pt x="2969" y="9709"/>
                  </a:lnTo>
                  <a:lnTo>
                    <a:pt x="2750" y="9441"/>
                  </a:lnTo>
                  <a:lnTo>
                    <a:pt x="2628" y="9246"/>
                  </a:lnTo>
                  <a:lnTo>
                    <a:pt x="2628" y="9222"/>
                  </a:lnTo>
                  <a:lnTo>
                    <a:pt x="2628" y="9149"/>
                  </a:lnTo>
                  <a:lnTo>
                    <a:pt x="2604" y="9076"/>
                  </a:lnTo>
                  <a:lnTo>
                    <a:pt x="2579" y="9003"/>
                  </a:lnTo>
                  <a:lnTo>
                    <a:pt x="2506" y="8954"/>
                  </a:lnTo>
                  <a:lnTo>
                    <a:pt x="2409" y="8930"/>
                  </a:lnTo>
                  <a:lnTo>
                    <a:pt x="1460" y="8881"/>
                  </a:lnTo>
                  <a:lnTo>
                    <a:pt x="998" y="8808"/>
                  </a:lnTo>
                  <a:lnTo>
                    <a:pt x="754" y="8784"/>
                  </a:lnTo>
                  <a:lnTo>
                    <a:pt x="535" y="8711"/>
                  </a:lnTo>
                  <a:lnTo>
                    <a:pt x="535" y="8614"/>
                  </a:lnTo>
                  <a:lnTo>
                    <a:pt x="511" y="8492"/>
                  </a:lnTo>
                  <a:lnTo>
                    <a:pt x="462" y="8273"/>
                  </a:lnTo>
                  <a:lnTo>
                    <a:pt x="462" y="7908"/>
                  </a:lnTo>
                  <a:lnTo>
                    <a:pt x="462" y="7567"/>
                  </a:lnTo>
                  <a:lnTo>
                    <a:pt x="511" y="7105"/>
                  </a:lnTo>
                  <a:lnTo>
                    <a:pt x="535" y="6862"/>
                  </a:lnTo>
                  <a:lnTo>
                    <a:pt x="535" y="6740"/>
                  </a:lnTo>
                  <a:lnTo>
                    <a:pt x="511" y="6619"/>
                  </a:lnTo>
                  <a:lnTo>
                    <a:pt x="681" y="6570"/>
                  </a:lnTo>
                  <a:lnTo>
                    <a:pt x="1046" y="6497"/>
                  </a:lnTo>
                  <a:lnTo>
                    <a:pt x="949" y="6643"/>
                  </a:lnTo>
                  <a:lnTo>
                    <a:pt x="876" y="6789"/>
                  </a:lnTo>
                  <a:lnTo>
                    <a:pt x="754" y="7105"/>
                  </a:lnTo>
                  <a:lnTo>
                    <a:pt x="754" y="7203"/>
                  </a:lnTo>
                  <a:lnTo>
                    <a:pt x="779" y="7227"/>
                  </a:lnTo>
                  <a:lnTo>
                    <a:pt x="803" y="7276"/>
                  </a:lnTo>
                  <a:lnTo>
                    <a:pt x="876" y="7324"/>
                  </a:lnTo>
                  <a:lnTo>
                    <a:pt x="973" y="7324"/>
                  </a:lnTo>
                  <a:lnTo>
                    <a:pt x="1022" y="7300"/>
                  </a:lnTo>
                  <a:lnTo>
                    <a:pt x="1046" y="7276"/>
                  </a:lnTo>
                  <a:lnTo>
                    <a:pt x="1095" y="7203"/>
                  </a:lnTo>
                  <a:lnTo>
                    <a:pt x="1168" y="6984"/>
                  </a:lnTo>
                  <a:lnTo>
                    <a:pt x="1265" y="6765"/>
                  </a:lnTo>
                  <a:lnTo>
                    <a:pt x="1338" y="6619"/>
                  </a:lnTo>
                  <a:lnTo>
                    <a:pt x="1436" y="6448"/>
                  </a:lnTo>
                  <a:lnTo>
                    <a:pt x="1606" y="6424"/>
                  </a:lnTo>
                  <a:lnTo>
                    <a:pt x="1509" y="6570"/>
                  </a:lnTo>
                  <a:lnTo>
                    <a:pt x="1436" y="6740"/>
                  </a:lnTo>
                  <a:lnTo>
                    <a:pt x="1387" y="6911"/>
                  </a:lnTo>
                  <a:lnTo>
                    <a:pt x="1338" y="7057"/>
                  </a:lnTo>
                  <a:lnTo>
                    <a:pt x="1338" y="7105"/>
                  </a:lnTo>
                  <a:lnTo>
                    <a:pt x="1363" y="7154"/>
                  </a:lnTo>
                  <a:lnTo>
                    <a:pt x="1387" y="7203"/>
                  </a:lnTo>
                  <a:lnTo>
                    <a:pt x="1436" y="7251"/>
                  </a:lnTo>
                  <a:lnTo>
                    <a:pt x="1484" y="7276"/>
                  </a:lnTo>
                  <a:lnTo>
                    <a:pt x="1557" y="7276"/>
                  </a:lnTo>
                  <a:lnTo>
                    <a:pt x="1630" y="7227"/>
                  </a:lnTo>
                  <a:lnTo>
                    <a:pt x="1679" y="7178"/>
                  </a:lnTo>
                  <a:lnTo>
                    <a:pt x="1679" y="7154"/>
                  </a:lnTo>
                  <a:lnTo>
                    <a:pt x="1728" y="6935"/>
                  </a:lnTo>
                  <a:lnTo>
                    <a:pt x="1801" y="6716"/>
                  </a:lnTo>
                  <a:lnTo>
                    <a:pt x="1898" y="6570"/>
                  </a:lnTo>
                  <a:lnTo>
                    <a:pt x="1947" y="6424"/>
                  </a:lnTo>
                  <a:lnTo>
                    <a:pt x="2093" y="6424"/>
                  </a:lnTo>
                  <a:lnTo>
                    <a:pt x="2044" y="6546"/>
                  </a:lnTo>
                  <a:lnTo>
                    <a:pt x="1947" y="6813"/>
                  </a:lnTo>
                  <a:lnTo>
                    <a:pt x="1922" y="6935"/>
                  </a:lnTo>
                  <a:lnTo>
                    <a:pt x="1898" y="7057"/>
                  </a:lnTo>
                  <a:lnTo>
                    <a:pt x="1922" y="7105"/>
                  </a:lnTo>
                  <a:lnTo>
                    <a:pt x="1947" y="7154"/>
                  </a:lnTo>
                  <a:lnTo>
                    <a:pt x="2020" y="7203"/>
                  </a:lnTo>
                  <a:lnTo>
                    <a:pt x="2117" y="7203"/>
                  </a:lnTo>
                  <a:lnTo>
                    <a:pt x="2166" y="7178"/>
                  </a:lnTo>
                  <a:lnTo>
                    <a:pt x="2190" y="7130"/>
                  </a:lnTo>
                  <a:lnTo>
                    <a:pt x="2239" y="6935"/>
                  </a:lnTo>
                  <a:lnTo>
                    <a:pt x="2287" y="6716"/>
                  </a:lnTo>
                  <a:lnTo>
                    <a:pt x="2336" y="6546"/>
                  </a:lnTo>
                  <a:lnTo>
                    <a:pt x="2360" y="6400"/>
                  </a:lnTo>
                  <a:lnTo>
                    <a:pt x="2482" y="6375"/>
                  </a:lnTo>
                  <a:lnTo>
                    <a:pt x="2531" y="6351"/>
                  </a:lnTo>
                  <a:lnTo>
                    <a:pt x="2579" y="6302"/>
                  </a:lnTo>
                  <a:lnTo>
                    <a:pt x="2604" y="6254"/>
                  </a:lnTo>
                  <a:lnTo>
                    <a:pt x="2604" y="6205"/>
                  </a:lnTo>
                  <a:lnTo>
                    <a:pt x="2652" y="6132"/>
                  </a:lnTo>
                  <a:lnTo>
                    <a:pt x="2677" y="6059"/>
                  </a:lnTo>
                  <a:lnTo>
                    <a:pt x="2677" y="5913"/>
                  </a:lnTo>
                  <a:lnTo>
                    <a:pt x="2701" y="5767"/>
                  </a:lnTo>
                  <a:lnTo>
                    <a:pt x="2798" y="5499"/>
                  </a:lnTo>
                  <a:lnTo>
                    <a:pt x="2993" y="4964"/>
                  </a:lnTo>
                  <a:lnTo>
                    <a:pt x="3090" y="4891"/>
                  </a:lnTo>
                  <a:lnTo>
                    <a:pt x="3139" y="4794"/>
                  </a:lnTo>
                  <a:lnTo>
                    <a:pt x="3139" y="4745"/>
                  </a:lnTo>
                  <a:lnTo>
                    <a:pt x="3139" y="4696"/>
                  </a:lnTo>
                  <a:lnTo>
                    <a:pt x="3115" y="4648"/>
                  </a:lnTo>
                  <a:lnTo>
                    <a:pt x="3066" y="4575"/>
                  </a:lnTo>
                  <a:lnTo>
                    <a:pt x="2750" y="4234"/>
                  </a:lnTo>
                  <a:lnTo>
                    <a:pt x="2433" y="3893"/>
                  </a:lnTo>
                  <a:lnTo>
                    <a:pt x="2117" y="3528"/>
                  </a:lnTo>
                  <a:lnTo>
                    <a:pt x="1801" y="3188"/>
                  </a:lnTo>
                  <a:lnTo>
                    <a:pt x="1971" y="3042"/>
                  </a:lnTo>
                  <a:lnTo>
                    <a:pt x="2141" y="2871"/>
                  </a:lnTo>
                  <a:lnTo>
                    <a:pt x="2433" y="2506"/>
                  </a:lnTo>
                  <a:lnTo>
                    <a:pt x="2604" y="2336"/>
                  </a:lnTo>
                  <a:lnTo>
                    <a:pt x="2774" y="2166"/>
                  </a:lnTo>
                  <a:lnTo>
                    <a:pt x="2944" y="2044"/>
                  </a:lnTo>
                  <a:lnTo>
                    <a:pt x="3163" y="1947"/>
                  </a:lnTo>
                  <a:lnTo>
                    <a:pt x="3236" y="1922"/>
                  </a:lnTo>
                  <a:lnTo>
                    <a:pt x="3261" y="1922"/>
                  </a:lnTo>
                  <a:lnTo>
                    <a:pt x="3115" y="2020"/>
                  </a:lnTo>
                  <a:lnTo>
                    <a:pt x="2993" y="2117"/>
                  </a:lnTo>
                  <a:lnTo>
                    <a:pt x="2847" y="2263"/>
                  </a:lnTo>
                  <a:lnTo>
                    <a:pt x="2725" y="2409"/>
                  </a:lnTo>
                  <a:lnTo>
                    <a:pt x="2701" y="2506"/>
                  </a:lnTo>
                  <a:lnTo>
                    <a:pt x="2701" y="2579"/>
                  </a:lnTo>
                  <a:lnTo>
                    <a:pt x="2701" y="2652"/>
                  </a:lnTo>
                  <a:lnTo>
                    <a:pt x="2750" y="2701"/>
                  </a:lnTo>
                  <a:lnTo>
                    <a:pt x="2798" y="2725"/>
                  </a:lnTo>
                  <a:lnTo>
                    <a:pt x="2871" y="2725"/>
                  </a:lnTo>
                  <a:lnTo>
                    <a:pt x="2944" y="2677"/>
                  </a:lnTo>
                  <a:lnTo>
                    <a:pt x="2993" y="2628"/>
                  </a:lnTo>
                  <a:lnTo>
                    <a:pt x="3090" y="2506"/>
                  </a:lnTo>
                  <a:lnTo>
                    <a:pt x="3212" y="2360"/>
                  </a:lnTo>
                  <a:lnTo>
                    <a:pt x="3358" y="2239"/>
                  </a:lnTo>
                  <a:lnTo>
                    <a:pt x="3553" y="2117"/>
                  </a:lnTo>
                  <a:lnTo>
                    <a:pt x="3626" y="2166"/>
                  </a:lnTo>
                  <a:lnTo>
                    <a:pt x="3504" y="2263"/>
                  </a:lnTo>
                  <a:lnTo>
                    <a:pt x="3407" y="2336"/>
                  </a:lnTo>
                  <a:lnTo>
                    <a:pt x="3285" y="2458"/>
                  </a:lnTo>
                  <a:lnTo>
                    <a:pt x="3188" y="2579"/>
                  </a:lnTo>
                  <a:lnTo>
                    <a:pt x="3115" y="2725"/>
                  </a:lnTo>
                  <a:lnTo>
                    <a:pt x="3090" y="2798"/>
                  </a:lnTo>
                  <a:lnTo>
                    <a:pt x="3090" y="2871"/>
                  </a:lnTo>
                  <a:lnTo>
                    <a:pt x="3115" y="2920"/>
                  </a:lnTo>
                  <a:lnTo>
                    <a:pt x="3139" y="2944"/>
                  </a:lnTo>
                  <a:lnTo>
                    <a:pt x="3212" y="2969"/>
                  </a:lnTo>
                  <a:lnTo>
                    <a:pt x="3285" y="2969"/>
                  </a:lnTo>
                  <a:lnTo>
                    <a:pt x="3358" y="2944"/>
                  </a:lnTo>
                  <a:lnTo>
                    <a:pt x="3431" y="2847"/>
                  </a:lnTo>
                  <a:lnTo>
                    <a:pt x="3480" y="2750"/>
                  </a:lnTo>
                  <a:lnTo>
                    <a:pt x="3577" y="2652"/>
                  </a:lnTo>
                  <a:lnTo>
                    <a:pt x="3674" y="2555"/>
                  </a:lnTo>
                  <a:lnTo>
                    <a:pt x="3869" y="2360"/>
                  </a:lnTo>
                  <a:lnTo>
                    <a:pt x="3966" y="2433"/>
                  </a:lnTo>
                  <a:lnTo>
                    <a:pt x="4112" y="2506"/>
                  </a:lnTo>
                  <a:lnTo>
                    <a:pt x="3893" y="2628"/>
                  </a:lnTo>
                  <a:lnTo>
                    <a:pt x="3699" y="2750"/>
                  </a:lnTo>
                  <a:lnTo>
                    <a:pt x="3553" y="2871"/>
                  </a:lnTo>
                  <a:lnTo>
                    <a:pt x="3407" y="3017"/>
                  </a:lnTo>
                  <a:lnTo>
                    <a:pt x="3334" y="3115"/>
                  </a:lnTo>
                  <a:lnTo>
                    <a:pt x="3309" y="3188"/>
                  </a:lnTo>
                  <a:lnTo>
                    <a:pt x="3309" y="3285"/>
                  </a:lnTo>
                  <a:lnTo>
                    <a:pt x="3334" y="3382"/>
                  </a:lnTo>
                  <a:lnTo>
                    <a:pt x="3382" y="3431"/>
                  </a:lnTo>
                  <a:lnTo>
                    <a:pt x="3455" y="3455"/>
                  </a:lnTo>
                  <a:lnTo>
                    <a:pt x="3528" y="3431"/>
                  </a:lnTo>
                  <a:lnTo>
                    <a:pt x="3577" y="3382"/>
                  </a:lnTo>
                  <a:lnTo>
                    <a:pt x="3674" y="3261"/>
                  </a:lnTo>
                  <a:lnTo>
                    <a:pt x="3747" y="3139"/>
                  </a:lnTo>
                  <a:lnTo>
                    <a:pt x="3869" y="3042"/>
                  </a:lnTo>
                  <a:lnTo>
                    <a:pt x="3991" y="2969"/>
                  </a:lnTo>
                  <a:lnTo>
                    <a:pt x="4185" y="2847"/>
                  </a:lnTo>
                  <a:lnTo>
                    <a:pt x="4380" y="2701"/>
                  </a:lnTo>
                  <a:lnTo>
                    <a:pt x="4623" y="2871"/>
                  </a:lnTo>
                  <a:lnTo>
                    <a:pt x="4356" y="3066"/>
                  </a:lnTo>
                  <a:lnTo>
                    <a:pt x="4234" y="3139"/>
                  </a:lnTo>
                  <a:lnTo>
                    <a:pt x="4088" y="3261"/>
                  </a:lnTo>
                  <a:lnTo>
                    <a:pt x="3966" y="3382"/>
                  </a:lnTo>
                  <a:lnTo>
                    <a:pt x="3942" y="3455"/>
                  </a:lnTo>
                  <a:lnTo>
                    <a:pt x="3918" y="3528"/>
                  </a:lnTo>
                  <a:lnTo>
                    <a:pt x="3942" y="3577"/>
                  </a:lnTo>
                  <a:lnTo>
                    <a:pt x="3966" y="3601"/>
                  </a:lnTo>
                  <a:lnTo>
                    <a:pt x="4015" y="3626"/>
                  </a:lnTo>
                  <a:lnTo>
                    <a:pt x="4064" y="3626"/>
                  </a:lnTo>
                  <a:lnTo>
                    <a:pt x="4112" y="3601"/>
                  </a:lnTo>
                  <a:lnTo>
                    <a:pt x="4161" y="3553"/>
                  </a:lnTo>
                  <a:lnTo>
                    <a:pt x="4258" y="3480"/>
                  </a:lnTo>
                  <a:lnTo>
                    <a:pt x="4380" y="3358"/>
                  </a:lnTo>
                  <a:lnTo>
                    <a:pt x="4526" y="3261"/>
                  </a:lnTo>
                  <a:lnTo>
                    <a:pt x="4842" y="3042"/>
                  </a:lnTo>
                  <a:lnTo>
                    <a:pt x="4891" y="3066"/>
                  </a:lnTo>
                  <a:lnTo>
                    <a:pt x="4964" y="3090"/>
                  </a:lnTo>
                  <a:lnTo>
                    <a:pt x="5037" y="3090"/>
                  </a:lnTo>
                  <a:lnTo>
                    <a:pt x="5110" y="3042"/>
                  </a:lnTo>
                  <a:lnTo>
                    <a:pt x="5159" y="2993"/>
                  </a:lnTo>
                  <a:lnTo>
                    <a:pt x="5378" y="2896"/>
                  </a:lnTo>
                  <a:lnTo>
                    <a:pt x="5645" y="2798"/>
                  </a:lnTo>
                  <a:lnTo>
                    <a:pt x="6156" y="2652"/>
                  </a:lnTo>
                  <a:lnTo>
                    <a:pt x="6229" y="2604"/>
                  </a:lnTo>
                  <a:lnTo>
                    <a:pt x="6278" y="2531"/>
                  </a:lnTo>
                  <a:lnTo>
                    <a:pt x="6302" y="2506"/>
                  </a:lnTo>
                  <a:lnTo>
                    <a:pt x="6351" y="2360"/>
                  </a:lnTo>
                  <a:lnTo>
                    <a:pt x="6400" y="2214"/>
                  </a:lnTo>
                  <a:lnTo>
                    <a:pt x="6424" y="1922"/>
                  </a:lnTo>
                  <a:lnTo>
                    <a:pt x="6473" y="1314"/>
                  </a:lnTo>
                  <a:lnTo>
                    <a:pt x="6546" y="876"/>
                  </a:lnTo>
                  <a:lnTo>
                    <a:pt x="6570" y="633"/>
                  </a:lnTo>
                  <a:lnTo>
                    <a:pt x="6570" y="535"/>
                  </a:lnTo>
                  <a:lnTo>
                    <a:pt x="6570" y="414"/>
                  </a:lnTo>
                  <a:close/>
                  <a:moveTo>
                    <a:pt x="17519" y="12093"/>
                  </a:moveTo>
                  <a:lnTo>
                    <a:pt x="17544" y="12142"/>
                  </a:lnTo>
                  <a:lnTo>
                    <a:pt x="17592" y="12191"/>
                  </a:lnTo>
                  <a:lnTo>
                    <a:pt x="17665" y="12215"/>
                  </a:lnTo>
                  <a:lnTo>
                    <a:pt x="17738" y="12215"/>
                  </a:lnTo>
                  <a:lnTo>
                    <a:pt x="18030" y="12239"/>
                  </a:lnTo>
                  <a:lnTo>
                    <a:pt x="18322" y="12312"/>
                  </a:lnTo>
                  <a:lnTo>
                    <a:pt x="18590" y="12434"/>
                  </a:lnTo>
                  <a:lnTo>
                    <a:pt x="18712" y="12507"/>
                  </a:lnTo>
                  <a:lnTo>
                    <a:pt x="18809" y="12604"/>
                  </a:lnTo>
                  <a:lnTo>
                    <a:pt x="18906" y="12702"/>
                  </a:lnTo>
                  <a:lnTo>
                    <a:pt x="18979" y="12799"/>
                  </a:lnTo>
                  <a:lnTo>
                    <a:pt x="19052" y="12921"/>
                  </a:lnTo>
                  <a:lnTo>
                    <a:pt x="19101" y="13042"/>
                  </a:lnTo>
                  <a:lnTo>
                    <a:pt x="19125" y="13188"/>
                  </a:lnTo>
                  <a:lnTo>
                    <a:pt x="19150" y="13334"/>
                  </a:lnTo>
                  <a:lnTo>
                    <a:pt x="19150" y="13480"/>
                  </a:lnTo>
                  <a:lnTo>
                    <a:pt x="19125" y="13651"/>
                  </a:lnTo>
                  <a:lnTo>
                    <a:pt x="19052" y="13870"/>
                  </a:lnTo>
                  <a:lnTo>
                    <a:pt x="18955" y="14089"/>
                  </a:lnTo>
                  <a:lnTo>
                    <a:pt x="18809" y="14283"/>
                  </a:lnTo>
                  <a:lnTo>
                    <a:pt x="18663" y="14454"/>
                  </a:lnTo>
                  <a:lnTo>
                    <a:pt x="18493" y="14624"/>
                  </a:lnTo>
                  <a:lnTo>
                    <a:pt x="18298" y="14770"/>
                  </a:lnTo>
                  <a:lnTo>
                    <a:pt x="18103" y="14867"/>
                  </a:lnTo>
                  <a:lnTo>
                    <a:pt x="17884" y="14965"/>
                  </a:lnTo>
                  <a:lnTo>
                    <a:pt x="17738" y="14989"/>
                  </a:lnTo>
                  <a:lnTo>
                    <a:pt x="17446" y="14989"/>
                  </a:lnTo>
                  <a:lnTo>
                    <a:pt x="17300" y="14965"/>
                  </a:lnTo>
                  <a:lnTo>
                    <a:pt x="17154" y="14916"/>
                  </a:lnTo>
                  <a:lnTo>
                    <a:pt x="17033" y="14843"/>
                  </a:lnTo>
                  <a:lnTo>
                    <a:pt x="16911" y="14746"/>
                  </a:lnTo>
                  <a:lnTo>
                    <a:pt x="16814" y="14648"/>
                  </a:lnTo>
                  <a:lnTo>
                    <a:pt x="16619" y="14429"/>
                  </a:lnTo>
                  <a:lnTo>
                    <a:pt x="16449" y="14186"/>
                  </a:lnTo>
                  <a:lnTo>
                    <a:pt x="16351" y="13894"/>
                  </a:lnTo>
                  <a:lnTo>
                    <a:pt x="16303" y="13626"/>
                  </a:lnTo>
                  <a:lnTo>
                    <a:pt x="16303" y="13456"/>
                  </a:lnTo>
                  <a:lnTo>
                    <a:pt x="16303" y="13286"/>
                  </a:lnTo>
                  <a:lnTo>
                    <a:pt x="16351" y="13115"/>
                  </a:lnTo>
                  <a:lnTo>
                    <a:pt x="16424" y="12969"/>
                  </a:lnTo>
                  <a:lnTo>
                    <a:pt x="16497" y="12823"/>
                  </a:lnTo>
                  <a:lnTo>
                    <a:pt x="16595" y="12677"/>
                  </a:lnTo>
                  <a:lnTo>
                    <a:pt x="16692" y="12556"/>
                  </a:lnTo>
                  <a:lnTo>
                    <a:pt x="16814" y="12434"/>
                  </a:lnTo>
                  <a:lnTo>
                    <a:pt x="16960" y="12312"/>
                  </a:lnTo>
                  <a:lnTo>
                    <a:pt x="17130" y="12215"/>
                  </a:lnTo>
                  <a:lnTo>
                    <a:pt x="17300" y="12142"/>
                  </a:lnTo>
                  <a:lnTo>
                    <a:pt x="17495" y="12093"/>
                  </a:lnTo>
                  <a:close/>
                  <a:moveTo>
                    <a:pt x="7008" y="0"/>
                  </a:moveTo>
                  <a:lnTo>
                    <a:pt x="6692" y="24"/>
                  </a:lnTo>
                  <a:lnTo>
                    <a:pt x="6521" y="73"/>
                  </a:lnTo>
                  <a:lnTo>
                    <a:pt x="6375" y="122"/>
                  </a:lnTo>
                  <a:lnTo>
                    <a:pt x="6327" y="146"/>
                  </a:lnTo>
                  <a:lnTo>
                    <a:pt x="6302" y="170"/>
                  </a:lnTo>
                  <a:lnTo>
                    <a:pt x="6278" y="219"/>
                  </a:lnTo>
                  <a:lnTo>
                    <a:pt x="6278" y="268"/>
                  </a:lnTo>
                  <a:lnTo>
                    <a:pt x="6205" y="365"/>
                  </a:lnTo>
                  <a:lnTo>
                    <a:pt x="6156" y="462"/>
                  </a:lnTo>
                  <a:lnTo>
                    <a:pt x="6108" y="608"/>
                  </a:lnTo>
                  <a:lnTo>
                    <a:pt x="6083" y="730"/>
                  </a:lnTo>
                  <a:lnTo>
                    <a:pt x="6035" y="1265"/>
                  </a:lnTo>
                  <a:lnTo>
                    <a:pt x="5937" y="1776"/>
                  </a:lnTo>
                  <a:lnTo>
                    <a:pt x="5913" y="2020"/>
                  </a:lnTo>
                  <a:lnTo>
                    <a:pt x="5913" y="2287"/>
                  </a:lnTo>
                  <a:lnTo>
                    <a:pt x="5670" y="2360"/>
                  </a:lnTo>
                  <a:lnTo>
                    <a:pt x="5451" y="2458"/>
                  </a:lnTo>
                  <a:lnTo>
                    <a:pt x="4988" y="2677"/>
                  </a:lnTo>
                  <a:lnTo>
                    <a:pt x="4161" y="2093"/>
                  </a:lnTo>
                  <a:lnTo>
                    <a:pt x="3966" y="1947"/>
                  </a:lnTo>
                  <a:lnTo>
                    <a:pt x="3723" y="1776"/>
                  </a:lnTo>
                  <a:lnTo>
                    <a:pt x="3601" y="1703"/>
                  </a:lnTo>
                  <a:lnTo>
                    <a:pt x="3480" y="1630"/>
                  </a:lnTo>
                  <a:lnTo>
                    <a:pt x="3334" y="1606"/>
                  </a:lnTo>
                  <a:lnTo>
                    <a:pt x="3236" y="1606"/>
                  </a:lnTo>
                  <a:lnTo>
                    <a:pt x="3163" y="1557"/>
                  </a:lnTo>
                  <a:lnTo>
                    <a:pt x="3042" y="1557"/>
                  </a:lnTo>
                  <a:lnTo>
                    <a:pt x="2944" y="1606"/>
                  </a:lnTo>
                  <a:lnTo>
                    <a:pt x="2823" y="1679"/>
                  </a:lnTo>
                  <a:lnTo>
                    <a:pt x="2604" y="1825"/>
                  </a:lnTo>
                  <a:lnTo>
                    <a:pt x="2409" y="1995"/>
                  </a:lnTo>
                  <a:lnTo>
                    <a:pt x="2239" y="2190"/>
                  </a:lnTo>
                  <a:lnTo>
                    <a:pt x="1849" y="2604"/>
                  </a:lnTo>
                  <a:lnTo>
                    <a:pt x="1655" y="2798"/>
                  </a:lnTo>
                  <a:lnTo>
                    <a:pt x="1484" y="3042"/>
                  </a:lnTo>
                  <a:lnTo>
                    <a:pt x="1436" y="3066"/>
                  </a:lnTo>
                  <a:lnTo>
                    <a:pt x="1387" y="3115"/>
                  </a:lnTo>
                  <a:lnTo>
                    <a:pt x="1363" y="3163"/>
                  </a:lnTo>
                  <a:lnTo>
                    <a:pt x="1387" y="3236"/>
                  </a:lnTo>
                  <a:lnTo>
                    <a:pt x="1509" y="3455"/>
                  </a:lnTo>
                  <a:lnTo>
                    <a:pt x="1655" y="3650"/>
                  </a:lnTo>
                  <a:lnTo>
                    <a:pt x="1971" y="4039"/>
                  </a:lnTo>
                  <a:lnTo>
                    <a:pt x="2287" y="4477"/>
                  </a:lnTo>
                  <a:lnTo>
                    <a:pt x="2482" y="4672"/>
                  </a:lnTo>
                  <a:lnTo>
                    <a:pt x="2652" y="4867"/>
                  </a:lnTo>
                  <a:lnTo>
                    <a:pt x="2531" y="5061"/>
                  </a:lnTo>
                  <a:lnTo>
                    <a:pt x="2433" y="5280"/>
                  </a:lnTo>
                  <a:lnTo>
                    <a:pt x="2312" y="5597"/>
                  </a:lnTo>
                  <a:lnTo>
                    <a:pt x="2263" y="5791"/>
                  </a:lnTo>
                  <a:lnTo>
                    <a:pt x="2263" y="5962"/>
                  </a:lnTo>
                  <a:lnTo>
                    <a:pt x="1995" y="5962"/>
                  </a:lnTo>
                  <a:lnTo>
                    <a:pt x="1703" y="5986"/>
                  </a:lnTo>
                  <a:lnTo>
                    <a:pt x="1192" y="6083"/>
                  </a:lnTo>
                  <a:lnTo>
                    <a:pt x="973" y="6108"/>
                  </a:lnTo>
                  <a:lnTo>
                    <a:pt x="706" y="6181"/>
                  </a:lnTo>
                  <a:lnTo>
                    <a:pt x="584" y="6229"/>
                  </a:lnTo>
                  <a:lnTo>
                    <a:pt x="462" y="6278"/>
                  </a:lnTo>
                  <a:lnTo>
                    <a:pt x="365" y="6351"/>
                  </a:lnTo>
                  <a:lnTo>
                    <a:pt x="292" y="6424"/>
                  </a:lnTo>
                  <a:lnTo>
                    <a:pt x="243" y="6448"/>
                  </a:lnTo>
                  <a:lnTo>
                    <a:pt x="195" y="6473"/>
                  </a:lnTo>
                  <a:lnTo>
                    <a:pt x="146" y="6570"/>
                  </a:lnTo>
                  <a:lnTo>
                    <a:pt x="97" y="6692"/>
                  </a:lnTo>
                  <a:lnTo>
                    <a:pt x="73" y="6935"/>
                  </a:lnTo>
                  <a:lnTo>
                    <a:pt x="0" y="7738"/>
                  </a:lnTo>
                  <a:lnTo>
                    <a:pt x="0" y="8005"/>
                  </a:lnTo>
                  <a:lnTo>
                    <a:pt x="0" y="8346"/>
                  </a:lnTo>
                  <a:lnTo>
                    <a:pt x="24" y="8492"/>
                  </a:lnTo>
                  <a:lnTo>
                    <a:pt x="73" y="8638"/>
                  </a:lnTo>
                  <a:lnTo>
                    <a:pt x="122" y="8760"/>
                  </a:lnTo>
                  <a:lnTo>
                    <a:pt x="243" y="8833"/>
                  </a:lnTo>
                  <a:lnTo>
                    <a:pt x="219" y="8906"/>
                  </a:lnTo>
                  <a:lnTo>
                    <a:pt x="243" y="8954"/>
                  </a:lnTo>
                  <a:lnTo>
                    <a:pt x="268" y="9003"/>
                  </a:lnTo>
                  <a:lnTo>
                    <a:pt x="316" y="9027"/>
                  </a:lnTo>
                  <a:lnTo>
                    <a:pt x="560" y="9125"/>
                  </a:lnTo>
                  <a:lnTo>
                    <a:pt x="779" y="9198"/>
                  </a:lnTo>
                  <a:lnTo>
                    <a:pt x="1046" y="9246"/>
                  </a:lnTo>
                  <a:lnTo>
                    <a:pt x="1290" y="9271"/>
                  </a:lnTo>
                  <a:lnTo>
                    <a:pt x="1801" y="9344"/>
                  </a:lnTo>
                  <a:lnTo>
                    <a:pt x="2312" y="9368"/>
                  </a:lnTo>
                  <a:lnTo>
                    <a:pt x="2385" y="9538"/>
                  </a:lnTo>
                  <a:lnTo>
                    <a:pt x="2458" y="9660"/>
                  </a:lnTo>
                  <a:lnTo>
                    <a:pt x="2628" y="9952"/>
                  </a:lnTo>
                  <a:lnTo>
                    <a:pt x="2847" y="10195"/>
                  </a:lnTo>
                  <a:lnTo>
                    <a:pt x="2652" y="10366"/>
                  </a:lnTo>
                  <a:lnTo>
                    <a:pt x="2506" y="10560"/>
                  </a:lnTo>
                  <a:lnTo>
                    <a:pt x="2190" y="10925"/>
                  </a:lnTo>
                  <a:lnTo>
                    <a:pt x="1849" y="11363"/>
                  </a:lnTo>
                  <a:lnTo>
                    <a:pt x="1679" y="11558"/>
                  </a:lnTo>
                  <a:lnTo>
                    <a:pt x="1630" y="11680"/>
                  </a:lnTo>
                  <a:lnTo>
                    <a:pt x="1582" y="11777"/>
                  </a:lnTo>
                  <a:lnTo>
                    <a:pt x="1582" y="11850"/>
                  </a:lnTo>
                  <a:lnTo>
                    <a:pt x="1606" y="11923"/>
                  </a:lnTo>
                  <a:lnTo>
                    <a:pt x="1606" y="12045"/>
                  </a:lnTo>
                  <a:lnTo>
                    <a:pt x="1630" y="12166"/>
                  </a:lnTo>
                  <a:lnTo>
                    <a:pt x="1679" y="12264"/>
                  </a:lnTo>
                  <a:lnTo>
                    <a:pt x="1752" y="12385"/>
                  </a:lnTo>
                  <a:lnTo>
                    <a:pt x="1922" y="12604"/>
                  </a:lnTo>
                  <a:lnTo>
                    <a:pt x="2093" y="12775"/>
                  </a:lnTo>
                  <a:lnTo>
                    <a:pt x="2312" y="13018"/>
                  </a:lnTo>
                  <a:lnTo>
                    <a:pt x="2531" y="13237"/>
                  </a:lnTo>
                  <a:lnTo>
                    <a:pt x="2798" y="13456"/>
                  </a:lnTo>
                  <a:lnTo>
                    <a:pt x="3042" y="13651"/>
                  </a:lnTo>
                  <a:lnTo>
                    <a:pt x="3090" y="13699"/>
                  </a:lnTo>
                  <a:lnTo>
                    <a:pt x="3139" y="13699"/>
                  </a:lnTo>
                  <a:lnTo>
                    <a:pt x="3236" y="13675"/>
                  </a:lnTo>
                  <a:lnTo>
                    <a:pt x="3358" y="13699"/>
                  </a:lnTo>
                  <a:lnTo>
                    <a:pt x="3455" y="13675"/>
                  </a:lnTo>
                  <a:lnTo>
                    <a:pt x="3577" y="13651"/>
                  </a:lnTo>
                  <a:lnTo>
                    <a:pt x="3699" y="13602"/>
                  </a:lnTo>
                  <a:lnTo>
                    <a:pt x="3918" y="13456"/>
                  </a:lnTo>
                  <a:lnTo>
                    <a:pt x="4088" y="13334"/>
                  </a:lnTo>
                  <a:lnTo>
                    <a:pt x="4331" y="13140"/>
                  </a:lnTo>
                  <a:lnTo>
                    <a:pt x="4575" y="12921"/>
                  </a:lnTo>
                  <a:lnTo>
                    <a:pt x="5013" y="12434"/>
                  </a:lnTo>
                  <a:lnTo>
                    <a:pt x="5110" y="12531"/>
                  </a:lnTo>
                  <a:lnTo>
                    <a:pt x="5232" y="12580"/>
                  </a:lnTo>
                  <a:lnTo>
                    <a:pt x="5451" y="12677"/>
                  </a:lnTo>
                  <a:lnTo>
                    <a:pt x="5767" y="12823"/>
                  </a:lnTo>
                  <a:lnTo>
                    <a:pt x="5937" y="12872"/>
                  </a:lnTo>
                  <a:lnTo>
                    <a:pt x="6108" y="12896"/>
                  </a:lnTo>
                  <a:lnTo>
                    <a:pt x="6156" y="13091"/>
                  </a:lnTo>
                  <a:lnTo>
                    <a:pt x="6181" y="13261"/>
                  </a:lnTo>
                  <a:lnTo>
                    <a:pt x="6254" y="13651"/>
                  </a:lnTo>
                  <a:lnTo>
                    <a:pt x="6302" y="14040"/>
                  </a:lnTo>
                  <a:lnTo>
                    <a:pt x="6302" y="14259"/>
                  </a:lnTo>
                  <a:lnTo>
                    <a:pt x="6302" y="14502"/>
                  </a:lnTo>
                  <a:lnTo>
                    <a:pt x="6327" y="14600"/>
                  </a:lnTo>
                  <a:lnTo>
                    <a:pt x="6351" y="14721"/>
                  </a:lnTo>
                  <a:lnTo>
                    <a:pt x="6400" y="14794"/>
                  </a:lnTo>
                  <a:lnTo>
                    <a:pt x="6473" y="14867"/>
                  </a:lnTo>
                  <a:lnTo>
                    <a:pt x="6497" y="14892"/>
                  </a:lnTo>
                  <a:lnTo>
                    <a:pt x="6521" y="14940"/>
                  </a:lnTo>
                  <a:lnTo>
                    <a:pt x="6619" y="14989"/>
                  </a:lnTo>
                  <a:lnTo>
                    <a:pt x="6716" y="15038"/>
                  </a:lnTo>
                  <a:lnTo>
                    <a:pt x="6838" y="15062"/>
                  </a:lnTo>
                  <a:lnTo>
                    <a:pt x="6959" y="15086"/>
                  </a:lnTo>
                  <a:lnTo>
                    <a:pt x="7203" y="15086"/>
                  </a:lnTo>
                  <a:lnTo>
                    <a:pt x="7421" y="15062"/>
                  </a:lnTo>
                  <a:lnTo>
                    <a:pt x="8030" y="15038"/>
                  </a:lnTo>
                  <a:lnTo>
                    <a:pt x="8638" y="15038"/>
                  </a:lnTo>
                  <a:lnTo>
                    <a:pt x="8735" y="15013"/>
                  </a:lnTo>
                  <a:lnTo>
                    <a:pt x="8808" y="14965"/>
                  </a:lnTo>
                  <a:lnTo>
                    <a:pt x="8857" y="14867"/>
                  </a:lnTo>
                  <a:lnTo>
                    <a:pt x="8881" y="14794"/>
                  </a:lnTo>
                  <a:lnTo>
                    <a:pt x="8906" y="14770"/>
                  </a:lnTo>
                  <a:lnTo>
                    <a:pt x="8979" y="14673"/>
                  </a:lnTo>
                  <a:lnTo>
                    <a:pt x="9027" y="14551"/>
                  </a:lnTo>
                  <a:lnTo>
                    <a:pt x="9100" y="14283"/>
                  </a:lnTo>
                  <a:lnTo>
                    <a:pt x="9149" y="13772"/>
                  </a:lnTo>
                  <a:lnTo>
                    <a:pt x="9222" y="13286"/>
                  </a:lnTo>
                  <a:lnTo>
                    <a:pt x="9246" y="13042"/>
                  </a:lnTo>
                  <a:lnTo>
                    <a:pt x="9246" y="12799"/>
                  </a:lnTo>
                  <a:lnTo>
                    <a:pt x="9514" y="12799"/>
                  </a:lnTo>
                  <a:lnTo>
                    <a:pt x="9757" y="12726"/>
                  </a:lnTo>
                  <a:lnTo>
                    <a:pt x="10001" y="12629"/>
                  </a:lnTo>
                  <a:lnTo>
                    <a:pt x="10122" y="12556"/>
                  </a:lnTo>
                  <a:lnTo>
                    <a:pt x="10220" y="12483"/>
                  </a:lnTo>
                  <a:lnTo>
                    <a:pt x="10341" y="12604"/>
                  </a:lnTo>
                  <a:lnTo>
                    <a:pt x="10487" y="12726"/>
                  </a:lnTo>
                  <a:lnTo>
                    <a:pt x="10779" y="12945"/>
                  </a:lnTo>
                  <a:lnTo>
                    <a:pt x="11290" y="13310"/>
                  </a:lnTo>
                  <a:lnTo>
                    <a:pt x="11826" y="13675"/>
                  </a:lnTo>
                  <a:lnTo>
                    <a:pt x="11874" y="13699"/>
                  </a:lnTo>
                  <a:lnTo>
                    <a:pt x="11947" y="13724"/>
                  </a:lnTo>
                  <a:lnTo>
                    <a:pt x="11996" y="13699"/>
                  </a:lnTo>
                  <a:lnTo>
                    <a:pt x="12045" y="13675"/>
                  </a:lnTo>
                  <a:lnTo>
                    <a:pt x="12142" y="13602"/>
                  </a:lnTo>
                  <a:lnTo>
                    <a:pt x="12166" y="13480"/>
                  </a:lnTo>
                  <a:lnTo>
                    <a:pt x="12361" y="13334"/>
                  </a:lnTo>
                  <a:lnTo>
                    <a:pt x="12531" y="13164"/>
                  </a:lnTo>
                  <a:lnTo>
                    <a:pt x="12872" y="12799"/>
                  </a:lnTo>
                  <a:lnTo>
                    <a:pt x="13286" y="12385"/>
                  </a:lnTo>
                  <a:lnTo>
                    <a:pt x="13480" y="12166"/>
                  </a:lnTo>
                  <a:lnTo>
                    <a:pt x="13675" y="11947"/>
                  </a:lnTo>
                  <a:lnTo>
                    <a:pt x="13699" y="11874"/>
                  </a:lnTo>
                  <a:lnTo>
                    <a:pt x="13699" y="11801"/>
                  </a:lnTo>
                  <a:lnTo>
                    <a:pt x="13724" y="11704"/>
                  </a:lnTo>
                  <a:lnTo>
                    <a:pt x="13699" y="11607"/>
                  </a:lnTo>
                  <a:lnTo>
                    <a:pt x="13553" y="11363"/>
                  </a:lnTo>
                  <a:lnTo>
                    <a:pt x="13407" y="11120"/>
                  </a:lnTo>
                  <a:lnTo>
                    <a:pt x="13067" y="10682"/>
                  </a:lnTo>
                  <a:lnTo>
                    <a:pt x="12945" y="10512"/>
                  </a:lnTo>
                  <a:lnTo>
                    <a:pt x="12799" y="10341"/>
                  </a:lnTo>
                  <a:lnTo>
                    <a:pt x="12629" y="10195"/>
                  </a:lnTo>
                  <a:lnTo>
                    <a:pt x="12458" y="10074"/>
                  </a:lnTo>
                  <a:lnTo>
                    <a:pt x="12604" y="9855"/>
                  </a:lnTo>
                  <a:lnTo>
                    <a:pt x="12750" y="9611"/>
                  </a:lnTo>
                  <a:lnTo>
                    <a:pt x="12823" y="9368"/>
                  </a:lnTo>
                  <a:lnTo>
                    <a:pt x="12872" y="9125"/>
                  </a:lnTo>
                  <a:lnTo>
                    <a:pt x="12994" y="9149"/>
                  </a:lnTo>
                  <a:lnTo>
                    <a:pt x="13091" y="9173"/>
                  </a:lnTo>
                  <a:lnTo>
                    <a:pt x="13334" y="9173"/>
                  </a:lnTo>
                  <a:lnTo>
                    <a:pt x="13797" y="9149"/>
                  </a:lnTo>
                  <a:lnTo>
                    <a:pt x="14283" y="9125"/>
                  </a:lnTo>
                  <a:lnTo>
                    <a:pt x="14794" y="9076"/>
                  </a:lnTo>
                  <a:lnTo>
                    <a:pt x="14867" y="9052"/>
                  </a:lnTo>
                  <a:lnTo>
                    <a:pt x="14916" y="9003"/>
                  </a:lnTo>
                  <a:lnTo>
                    <a:pt x="14940" y="8954"/>
                  </a:lnTo>
                  <a:lnTo>
                    <a:pt x="14965" y="8906"/>
                  </a:lnTo>
                  <a:lnTo>
                    <a:pt x="15038" y="8881"/>
                  </a:lnTo>
                  <a:lnTo>
                    <a:pt x="15086" y="8833"/>
                  </a:lnTo>
                  <a:lnTo>
                    <a:pt x="15135" y="8760"/>
                  </a:lnTo>
                  <a:lnTo>
                    <a:pt x="15135" y="8687"/>
                  </a:lnTo>
                  <a:lnTo>
                    <a:pt x="15135" y="7689"/>
                  </a:lnTo>
                  <a:lnTo>
                    <a:pt x="15135" y="7203"/>
                  </a:lnTo>
                  <a:lnTo>
                    <a:pt x="15086" y="6716"/>
                  </a:lnTo>
                  <a:lnTo>
                    <a:pt x="15062" y="6643"/>
                  </a:lnTo>
                  <a:lnTo>
                    <a:pt x="15013" y="6570"/>
                  </a:lnTo>
                  <a:lnTo>
                    <a:pt x="14940" y="6546"/>
                  </a:lnTo>
                  <a:lnTo>
                    <a:pt x="14867" y="6521"/>
                  </a:lnTo>
                  <a:lnTo>
                    <a:pt x="14819" y="6400"/>
                  </a:lnTo>
                  <a:lnTo>
                    <a:pt x="14746" y="6302"/>
                  </a:lnTo>
                  <a:lnTo>
                    <a:pt x="14648" y="6229"/>
                  </a:lnTo>
                  <a:lnTo>
                    <a:pt x="14527" y="6181"/>
                  </a:lnTo>
                  <a:lnTo>
                    <a:pt x="14259" y="6108"/>
                  </a:lnTo>
                  <a:lnTo>
                    <a:pt x="14016" y="6083"/>
                  </a:lnTo>
                  <a:lnTo>
                    <a:pt x="13480" y="6010"/>
                  </a:lnTo>
                  <a:lnTo>
                    <a:pt x="13213" y="5986"/>
                  </a:lnTo>
                  <a:lnTo>
                    <a:pt x="12921" y="5986"/>
                  </a:lnTo>
                  <a:lnTo>
                    <a:pt x="12896" y="5694"/>
                  </a:lnTo>
                  <a:lnTo>
                    <a:pt x="12848" y="5426"/>
                  </a:lnTo>
                  <a:lnTo>
                    <a:pt x="12823" y="5256"/>
                  </a:lnTo>
                  <a:lnTo>
                    <a:pt x="12775" y="5086"/>
                  </a:lnTo>
                  <a:lnTo>
                    <a:pt x="12702" y="4915"/>
                  </a:lnTo>
                  <a:lnTo>
                    <a:pt x="12629" y="4769"/>
                  </a:lnTo>
                  <a:lnTo>
                    <a:pt x="12750" y="4599"/>
                  </a:lnTo>
                  <a:lnTo>
                    <a:pt x="12848" y="4453"/>
                  </a:lnTo>
                  <a:lnTo>
                    <a:pt x="13213" y="3918"/>
                  </a:lnTo>
                  <a:lnTo>
                    <a:pt x="13432" y="3650"/>
                  </a:lnTo>
                  <a:lnTo>
                    <a:pt x="13651" y="3407"/>
                  </a:lnTo>
                  <a:lnTo>
                    <a:pt x="13699" y="3309"/>
                  </a:lnTo>
                  <a:lnTo>
                    <a:pt x="13699" y="3261"/>
                  </a:lnTo>
                  <a:lnTo>
                    <a:pt x="13699" y="3212"/>
                  </a:lnTo>
                  <a:lnTo>
                    <a:pt x="13675" y="3139"/>
                  </a:lnTo>
                  <a:lnTo>
                    <a:pt x="13699" y="3090"/>
                  </a:lnTo>
                  <a:lnTo>
                    <a:pt x="13675" y="3017"/>
                  </a:lnTo>
                  <a:lnTo>
                    <a:pt x="13675" y="2944"/>
                  </a:lnTo>
                  <a:lnTo>
                    <a:pt x="13602" y="2847"/>
                  </a:lnTo>
                  <a:lnTo>
                    <a:pt x="13407" y="2628"/>
                  </a:lnTo>
                  <a:lnTo>
                    <a:pt x="13164" y="2360"/>
                  </a:lnTo>
                  <a:lnTo>
                    <a:pt x="12896" y="2093"/>
                  </a:lnTo>
                  <a:lnTo>
                    <a:pt x="12702" y="1922"/>
                  </a:lnTo>
                  <a:lnTo>
                    <a:pt x="12434" y="1728"/>
                  </a:lnTo>
                  <a:lnTo>
                    <a:pt x="12312" y="1655"/>
                  </a:lnTo>
                  <a:lnTo>
                    <a:pt x="12166" y="1582"/>
                  </a:lnTo>
                  <a:lnTo>
                    <a:pt x="12020" y="1557"/>
                  </a:lnTo>
                  <a:lnTo>
                    <a:pt x="11899" y="1582"/>
                  </a:lnTo>
                  <a:lnTo>
                    <a:pt x="11850" y="1582"/>
                  </a:lnTo>
                  <a:lnTo>
                    <a:pt x="11777" y="1606"/>
                  </a:lnTo>
                  <a:lnTo>
                    <a:pt x="11534" y="1728"/>
                  </a:lnTo>
                  <a:lnTo>
                    <a:pt x="11290" y="1874"/>
                  </a:lnTo>
                  <a:lnTo>
                    <a:pt x="10828" y="2190"/>
                  </a:lnTo>
                  <a:lnTo>
                    <a:pt x="10560" y="2385"/>
                  </a:lnTo>
                  <a:lnTo>
                    <a:pt x="10414" y="2506"/>
                  </a:lnTo>
                  <a:lnTo>
                    <a:pt x="10293" y="2628"/>
                  </a:lnTo>
                  <a:lnTo>
                    <a:pt x="10098" y="2506"/>
                  </a:lnTo>
                  <a:lnTo>
                    <a:pt x="9879" y="2409"/>
                  </a:lnTo>
                  <a:lnTo>
                    <a:pt x="9636" y="2336"/>
                  </a:lnTo>
                  <a:lnTo>
                    <a:pt x="9417" y="2312"/>
                  </a:lnTo>
                  <a:lnTo>
                    <a:pt x="9392" y="2287"/>
                  </a:lnTo>
                  <a:lnTo>
                    <a:pt x="9295" y="1995"/>
                  </a:lnTo>
                  <a:lnTo>
                    <a:pt x="9246" y="1703"/>
                  </a:lnTo>
                  <a:lnTo>
                    <a:pt x="9246" y="1679"/>
                  </a:lnTo>
                  <a:lnTo>
                    <a:pt x="9271" y="1630"/>
                  </a:lnTo>
                  <a:lnTo>
                    <a:pt x="9271" y="1606"/>
                  </a:lnTo>
                  <a:lnTo>
                    <a:pt x="9198" y="1484"/>
                  </a:lnTo>
                  <a:lnTo>
                    <a:pt x="9149" y="949"/>
                  </a:lnTo>
                  <a:lnTo>
                    <a:pt x="9125" y="681"/>
                  </a:lnTo>
                  <a:lnTo>
                    <a:pt x="9052" y="438"/>
                  </a:lnTo>
                  <a:lnTo>
                    <a:pt x="9100" y="389"/>
                  </a:lnTo>
                  <a:lnTo>
                    <a:pt x="9100" y="341"/>
                  </a:lnTo>
                  <a:lnTo>
                    <a:pt x="9125" y="292"/>
                  </a:lnTo>
                  <a:lnTo>
                    <a:pt x="9100" y="243"/>
                  </a:lnTo>
                  <a:lnTo>
                    <a:pt x="9076" y="170"/>
                  </a:lnTo>
                  <a:lnTo>
                    <a:pt x="9052" y="146"/>
                  </a:lnTo>
                  <a:lnTo>
                    <a:pt x="9003" y="97"/>
                  </a:lnTo>
                  <a:lnTo>
                    <a:pt x="8930" y="97"/>
                  </a:lnTo>
                  <a:lnTo>
                    <a:pt x="8614" y="49"/>
                  </a:lnTo>
                  <a:lnTo>
                    <a:pt x="8297" y="49"/>
                  </a:lnTo>
                  <a:lnTo>
                    <a:pt x="7665" y="24"/>
                  </a:lnTo>
                  <a:lnTo>
                    <a:pt x="7348" y="24"/>
                  </a:lnTo>
                  <a:lnTo>
                    <a:pt x="7008" y="0"/>
                  </a:lnTo>
                  <a:close/>
                  <a:moveTo>
                    <a:pt x="17471" y="11655"/>
                  </a:moveTo>
                  <a:lnTo>
                    <a:pt x="17300" y="11704"/>
                  </a:lnTo>
                  <a:lnTo>
                    <a:pt x="16960" y="11801"/>
                  </a:lnTo>
                  <a:lnTo>
                    <a:pt x="16692" y="11923"/>
                  </a:lnTo>
                  <a:lnTo>
                    <a:pt x="16522" y="12045"/>
                  </a:lnTo>
                  <a:lnTo>
                    <a:pt x="16351" y="12191"/>
                  </a:lnTo>
                  <a:lnTo>
                    <a:pt x="16205" y="12385"/>
                  </a:lnTo>
                  <a:lnTo>
                    <a:pt x="16084" y="12556"/>
                  </a:lnTo>
                  <a:lnTo>
                    <a:pt x="15986" y="12750"/>
                  </a:lnTo>
                  <a:lnTo>
                    <a:pt x="15913" y="12969"/>
                  </a:lnTo>
                  <a:lnTo>
                    <a:pt x="15865" y="13188"/>
                  </a:lnTo>
                  <a:lnTo>
                    <a:pt x="15816" y="13407"/>
                  </a:lnTo>
                  <a:lnTo>
                    <a:pt x="15816" y="13602"/>
                  </a:lnTo>
                  <a:lnTo>
                    <a:pt x="15816" y="13797"/>
                  </a:lnTo>
                  <a:lnTo>
                    <a:pt x="15865" y="13991"/>
                  </a:lnTo>
                  <a:lnTo>
                    <a:pt x="15913" y="14186"/>
                  </a:lnTo>
                  <a:lnTo>
                    <a:pt x="16011" y="14381"/>
                  </a:lnTo>
                  <a:lnTo>
                    <a:pt x="16108" y="14551"/>
                  </a:lnTo>
                  <a:lnTo>
                    <a:pt x="16230" y="14721"/>
                  </a:lnTo>
                  <a:lnTo>
                    <a:pt x="16351" y="14892"/>
                  </a:lnTo>
                  <a:lnTo>
                    <a:pt x="16497" y="15038"/>
                  </a:lnTo>
                  <a:lnTo>
                    <a:pt x="16668" y="15159"/>
                  </a:lnTo>
                  <a:lnTo>
                    <a:pt x="16838" y="15257"/>
                  </a:lnTo>
                  <a:lnTo>
                    <a:pt x="17008" y="15354"/>
                  </a:lnTo>
                  <a:lnTo>
                    <a:pt x="17203" y="15427"/>
                  </a:lnTo>
                  <a:lnTo>
                    <a:pt x="17398" y="15476"/>
                  </a:lnTo>
                  <a:lnTo>
                    <a:pt x="17787" y="15476"/>
                  </a:lnTo>
                  <a:lnTo>
                    <a:pt x="17957" y="15427"/>
                  </a:lnTo>
                  <a:lnTo>
                    <a:pt x="18128" y="15403"/>
                  </a:lnTo>
                  <a:lnTo>
                    <a:pt x="18420" y="15257"/>
                  </a:lnTo>
                  <a:lnTo>
                    <a:pt x="18712" y="15086"/>
                  </a:lnTo>
                  <a:lnTo>
                    <a:pt x="18955" y="14867"/>
                  </a:lnTo>
                  <a:lnTo>
                    <a:pt x="19174" y="14600"/>
                  </a:lnTo>
                  <a:lnTo>
                    <a:pt x="19369" y="14308"/>
                  </a:lnTo>
                  <a:lnTo>
                    <a:pt x="19515" y="14016"/>
                  </a:lnTo>
                  <a:lnTo>
                    <a:pt x="19612" y="13699"/>
                  </a:lnTo>
                  <a:lnTo>
                    <a:pt x="19636" y="13505"/>
                  </a:lnTo>
                  <a:lnTo>
                    <a:pt x="19661" y="13286"/>
                  </a:lnTo>
                  <a:lnTo>
                    <a:pt x="19636" y="13115"/>
                  </a:lnTo>
                  <a:lnTo>
                    <a:pt x="19588" y="12921"/>
                  </a:lnTo>
                  <a:lnTo>
                    <a:pt x="19539" y="12775"/>
                  </a:lnTo>
                  <a:lnTo>
                    <a:pt x="19466" y="12604"/>
                  </a:lnTo>
                  <a:lnTo>
                    <a:pt x="19344" y="12458"/>
                  </a:lnTo>
                  <a:lnTo>
                    <a:pt x="19247" y="12337"/>
                  </a:lnTo>
                  <a:lnTo>
                    <a:pt x="19101" y="12215"/>
                  </a:lnTo>
                  <a:lnTo>
                    <a:pt x="18979" y="12093"/>
                  </a:lnTo>
                  <a:lnTo>
                    <a:pt x="18809" y="11996"/>
                  </a:lnTo>
                  <a:lnTo>
                    <a:pt x="18639" y="11923"/>
                  </a:lnTo>
                  <a:lnTo>
                    <a:pt x="18468" y="11850"/>
                  </a:lnTo>
                  <a:lnTo>
                    <a:pt x="18298" y="11801"/>
                  </a:lnTo>
                  <a:lnTo>
                    <a:pt x="18103" y="11753"/>
                  </a:lnTo>
                  <a:lnTo>
                    <a:pt x="17933" y="11728"/>
                  </a:lnTo>
                  <a:lnTo>
                    <a:pt x="17787" y="11680"/>
                  </a:lnTo>
                  <a:lnTo>
                    <a:pt x="17617" y="11655"/>
                  </a:lnTo>
                  <a:close/>
                  <a:moveTo>
                    <a:pt x="17957" y="9417"/>
                  </a:moveTo>
                  <a:lnTo>
                    <a:pt x="17860" y="9490"/>
                  </a:lnTo>
                  <a:lnTo>
                    <a:pt x="17860" y="9514"/>
                  </a:lnTo>
                  <a:lnTo>
                    <a:pt x="17811" y="9587"/>
                  </a:lnTo>
                  <a:lnTo>
                    <a:pt x="17836" y="9660"/>
                  </a:lnTo>
                  <a:lnTo>
                    <a:pt x="17884" y="9709"/>
                  </a:lnTo>
                  <a:lnTo>
                    <a:pt x="17811" y="9757"/>
                  </a:lnTo>
                  <a:lnTo>
                    <a:pt x="17763" y="9782"/>
                  </a:lnTo>
                  <a:lnTo>
                    <a:pt x="17738" y="9830"/>
                  </a:lnTo>
                  <a:lnTo>
                    <a:pt x="17738" y="9879"/>
                  </a:lnTo>
                  <a:lnTo>
                    <a:pt x="17738" y="9928"/>
                  </a:lnTo>
                  <a:lnTo>
                    <a:pt x="17787" y="10001"/>
                  </a:lnTo>
                  <a:lnTo>
                    <a:pt x="17836" y="10049"/>
                  </a:lnTo>
                  <a:lnTo>
                    <a:pt x="17884" y="10098"/>
                  </a:lnTo>
                  <a:lnTo>
                    <a:pt x="17957" y="10122"/>
                  </a:lnTo>
                  <a:lnTo>
                    <a:pt x="17933" y="10147"/>
                  </a:lnTo>
                  <a:lnTo>
                    <a:pt x="17884" y="10195"/>
                  </a:lnTo>
                  <a:lnTo>
                    <a:pt x="17860" y="10244"/>
                  </a:lnTo>
                  <a:lnTo>
                    <a:pt x="17884" y="10317"/>
                  </a:lnTo>
                  <a:lnTo>
                    <a:pt x="17933" y="10414"/>
                  </a:lnTo>
                  <a:lnTo>
                    <a:pt x="18006" y="10487"/>
                  </a:lnTo>
                  <a:lnTo>
                    <a:pt x="18103" y="10512"/>
                  </a:lnTo>
                  <a:lnTo>
                    <a:pt x="18176" y="10536"/>
                  </a:lnTo>
                  <a:lnTo>
                    <a:pt x="18444" y="10585"/>
                  </a:lnTo>
                  <a:lnTo>
                    <a:pt x="18590" y="10609"/>
                  </a:lnTo>
                  <a:lnTo>
                    <a:pt x="18639" y="10633"/>
                  </a:lnTo>
                  <a:lnTo>
                    <a:pt x="18687" y="10609"/>
                  </a:lnTo>
                  <a:lnTo>
                    <a:pt x="18760" y="10682"/>
                  </a:lnTo>
                  <a:lnTo>
                    <a:pt x="18858" y="10731"/>
                  </a:lnTo>
                  <a:lnTo>
                    <a:pt x="18906" y="10731"/>
                  </a:lnTo>
                  <a:lnTo>
                    <a:pt x="19174" y="10828"/>
                  </a:lnTo>
                  <a:lnTo>
                    <a:pt x="19296" y="10877"/>
                  </a:lnTo>
                  <a:lnTo>
                    <a:pt x="19393" y="10950"/>
                  </a:lnTo>
                  <a:lnTo>
                    <a:pt x="19466" y="10998"/>
                  </a:lnTo>
                  <a:lnTo>
                    <a:pt x="19539" y="11023"/>
                  </a:lnTo>
                  <a:lnTo>
                    <a:pt x="19612" y="10998"/>
                  </a:lnTo>
                  <a:lnTo>
                    <a:pt x="19661" y="10974"/>
                  </a:lnTo>
                  <a:lnTo>
                    <a:pt x="19709" y="10950"/>
                  </a:lnTo>
                  <a:lnTo>
                    <a:pt x="19734" y="10901"/>
                  </a:lnTo>
                  <a:lnTo>
                    <a:pt x="19904" y="10779"/>
                  </a:lnTo>
                  <a:lnTo>
                    <a:pt x="19977" y="10706"/>
                  </a:lnTo>
                  <a:lnTo>
                    <a:pt x="20074" y="10658"/>
                  </a:lnTo>
                  <a:lnTo>
                    <a:pt x="20293" y="10487"/>
                  </a:lnTo>
                  <a:lnTo>
                    <a:pt x="20537" y="10366"/>
                  </a:lnTo>
                  <a:lnTo>
                    <a:pt x="20561" y="10341"/>
                  </a:lnTo>
                  <a:lnTo>
                    <a:pt x="20707" y="10463"/>
                  </a:lnTo>
                  <a:lnTo>
                    <a:pt x="20877" y="10609"/>
                  </a:lnTo>
                  <a:lnTo>
                    <a:pt x="21096" y="10828"/>
                  </a:lnTo>
                  <a:lnTo>
                    <a:pt x="21096" y="10828"/>
                  </a:lnTo>
                  <a:lnTo>
                    <a:pt x="21023" y="10779"/>
                  </a:lnTo>
                  <a:lnTo>
                    <a:pt x="20877" y="10682"/>
                  </a:lnTo>
                  <a:lnTo>
                    <a:pt x="20804" y="10658"/>
                  </a:lnTo>
                  <a:lnTo>
                    <a:pt x="20707" y="10633"/>
                  </a:lnTo>
                  <a:lnTo>
                    <a:pt x="20683" y="10633"/>
                  </a:lnTo>
                  <a:lnTo>
                    <a:pt x="20610" y="10658"/>
                  </a:lnTo>
                  <a:lnTo>
                    <a:pt x="20561" y="10731"/>
                  </a:lnTo>
                  <a:lnTo>
                    <a:pt x="20537" y="10779"/>
                  </a:lnTo>
                  <a:lnTo>
                    <a:pt x="20561" y="10852"/>
                  </a:lnTo>
                  <a:lnTo>
                    <a:pt x="20610" y="10925"/>
                  </a:lnTo>
                  <a:lnTo>
                    <a:pt x="20537" y="10974"/>
                  </a:lnTo>
                  <a:lnTo>
                    <a:pt x="20488" y="11023"/>
                  </a:lnTo>
                  <a:lnTo>
                    <a:pt x="20488" y="11096"/>
                  </a:lnTo>
                  <a:lnTo>
                    <a:pt x="20561" y="11266"/>
                  </a:lnTo>
                  <a:lnTo>
                    <a:pt x="20634" y="11436"/>
                  </a:lnTo>
                  <a:lnTo>
                    <a:pt x="20756" y="11582"/>
                  </a:lnTo>
                  <a:lnTo>
                    <a:pt x="20707" y="11534"/>
                  </a:lnTo>
                  <a:lnTo>
                    <a:pt x="20610" y="11412"/>
                  </a:lnTo>
                  <a:lnTo>
                    <a:pt x="20561" y="11315"/>
                  </a:lnTo>
                  <a:lnTo>
                    <a:pt x="20537" y="11266"/>
                  </a:lnTo>
                  <a:lnTo>
                    <a:pt x="20488" y="11242"/>
                  </a:lnTo>
                  <a:lnTo>
                    <a:pt x="20439" y="11217"/>
                  </a:lnTo>
                  <a:lnTo>
                    <a:pt x="20342" y="11217"/>
                  </a:lnTo>
                  <a:lnTo>
                    <a:pt x="20293" y="11242"/>
                  </a:lnTo>
                  <a:lnTo>
                    <a:pt x="20269" y="11290"/>
                  </a:lnTo>
                  <a:lnTo>
                    <a:pt x="20245" y="11339"/>
                  </a:lnTo>
                  <a:lnTo>
                    <a:pt x="20245" y="11436"/>
                  </a:lnTo>
                  <a:lnTo>
                    <a:pt x="20245" y="11509"/>
                  </a:lnTo>
                  <a:lnTo>
                    <a:pt x="20318" y="11680"/>
                  </a:lnTo>
                  <a:lnTo>
                    <a:pt x="20537" y="12020"/>
                  </a:lnTo>
                  <a:lnTo>
                    <a:pt x="20585" y="12069"/>
                  </a:lnTo>
                  <a:lnTo>
                    <a:pt x="20658" y="12093"/>
                  </a:lnTo>
                  <a:lnTo>
                    <a:pt x="20707" y="12239"/>
                  </a:lnTo>
                  <a:lnTo>
                    <a:pt x="20731" y="12385"/>
                  </a:lnTo>
                  <a:lnTo>
                    <a:pt x="20756" y="12556"/>
                  </a:lnTo>
                  <a:lnTo>
                    <a:pt x="20756" y="12677"/>
                  </a:lnTo>
                  <a:lnTo>
                    <a:pt x="20780" y="12799"/>
                  </a:lnTo>
                  <a:lnTo>
                    <a:pt x="20804" y="12872"/>
                  </a:lnTo>
                  <a:lnTo>
                    <a:pt x="20853" y="12921"/>
                  </a:lnTo>
                  <a:lnTo>
                    <a:pt x="20926" y="12945"/>
                  </a:lnTo>
                  <a:lnTo>
                    <a:pt x="21023" y="12945"/>
                  </a:lnTo>
                  <a:lnTo>
                    <a:pt x="21218" y="12994"/>
                  </a:lnTo>
                  <a:lnTo>
                    <a:pt x="21413" y="13018"/>
                  </a:lnTo>
                  <a:lnTo>
                    <a:pt x="21534" y="13042"/>
                  </a:lnTo>
                  <a:lnTo>
                    <a:pt x="21705" y="13067"/>
                  </a:lnTo>
                  <a:lnTo>
                    <a:pt x="21899" y="13091"/>
                  </a:lnTo>
                  <a:lnTo>
                    <a:pt x="21997" y="13115"/>
                  </a:lnTo>
                  <a:lnTo>
                    <a:pt x="22070" y="13164"/>
                  </a:lnTo>
                  <a:lnTo>
                    <a:pt x="22070" y="13359"/>
                  </a:lnTo>
                  <a:lnTo>
                    <a:pt x="22070" y="13578"/>
                  </a:lnTo>
                  <a:lnTo>
                    <a:pt x="22070" y="13699"/>
                  </a:lnTo>
                  <a:lnTo>
                    <a:pt x="22045" y="13675"/>
                  </a:lnTo>
                  <a:lnTo>
                    <a:pt x="21997" y="13626"/>
                  </a:lnTo>
                  <a:lnTo>
                    <a:pt x="21924" y="13602"/>
                  </a:lnTo>
                  <a:lnTo>
                    <a:pt x="21851" y="13626"/>
                  </a:lnTo>
                  <a:lnTo>
                    <a:pt x="21802" y="13675"/>
                  </a:lnTo>
                  <a:lnTo>
                    <a:pt x="21778" y="13724"/>
                  </a:lnTo>
                  <a:lnTo>
                    <a:pt x="21729" y="13651"/>
                  </a:lnTo>
                  <a:lnTo>
                    <a:pt x="21680" y="13602"/>
                  </a:lnTo>
                  <a:lnTo>
                    <a:pt x="21656" y="13602"/>
                  </a:lnTo>
                  <a:lnTo>
                    <a:pt x="21607" y="13578"/>
                  </a:lnTo>
                  <a:lnTo>
                    <a:pt x="21534" y="13602"/>
                  </a:lnTo>
                  <a:lnTo>
                    <a:pt x="21486" y="13651"/>
                  </a:lnTo>
                  <a:lnTo>
                    <a:pt x="21437" y="13699"/>
                  </a:lnTo>
                  <a:lnTo>
                    <a:pt x="21388" y="13894"/>
                  </a:lnTo>
                  <a:lnTo>
                    <a:pt x="21364" y="13991"/>
                  </a:lnTo>
                  <a:lnTo>
                    <a:pt x="21315" y="14137"/>
                  </a:lnTo>
                  <a:lnTo>
                    <a:pt x="21315" y="14089"/>
                  </a:lnTo>
                  <a:lnTo>
                    <a:pt x="21315" y="13918"/>
                  </a:lnTo>
                  <a:lnTo>
                    <a:pt x="21291" y="13772"/>
                  </a:lnTo>
                  <a:lnTo>
                    <a:pt x="21267" y="13724"/>
                  </a:lnTo>
                  <a:lnTo>
                    <a:pt x="21242" y="13699"/>
                  </a:lnTo>
                  <a:lnTo>
                    <a:pt x="21194" y="13675"/>
                  </a:lnTo>
                  <a:lnTo>
                    <a:pt x="21145" y="13651"/>
                  </a:lnTo>
                  <a:lnTo>
                    <a:pt x="21072" y="13675"/>
                  </a:lnTo>
                  <a:lnTo>
                    <a:pt x="21023" y="13724"/>
                  </a:lnTo>
                  <a:lnTo>
                    <a:pt x="20999" y="13772"/>
                  </a:lnTo>
                  <a:lnTo>
                    <a:pt x="20975" y="13845"/>
                  </a:lnTo>
                  <a:lnTo>
                    <a:pt x="20926" y="13967"/>
                  </a:lnTo>
                  <a:lnTo>
                    <a:pt x="20926" y="14016"/>
                  </a:lnTo>
                  <a:lnTo>
                    <a:pt x="20829" y="14381"/>
                  </a:lnTo>
                  <a:lnTo>
                    <a:pt x="20829" y="14454"/>
                  </a:lnTo>
                  <a:lnTo>
                    <a:pt x="20756" y="14600"/>
                  </a:lnTo>
                  <a:lnTo>
                    <a:pt x="20707" y="14721"/>
                  </a:lnTo>
                  <a:lnTo>
                    <a:pt x="20610" y="14867"/>
                  </a:lnTo>
                  <a:lnTo>
                    <a:pt x="20512" y="14989"/>
                  </a:lnTo>
                  <a:lnTo>
                    <a:pt x="20488" y="15038"/>
                  </a:lnTo>
                  <a:lnTo>
                    <a:pt x="20439" y="15086"/>
                  </a:lnTo>
                  <a:lnTo>
                    <a:pt x="20439" y="15135"/>
                  </a:lnTo>
                  <a:lnTo>
                    <a:pt x="20439" y="15184"/>
                  </a:lnTo>
                  <a:lnTo>
                    <a:pt x="20439" y="15257"/>
                  </a:lnTo>
                  <a:lnTo>
                    <a:pt x="20488" y="15305"/>
                  </a:lnTo>
                  <a:lnTo>
                    <a:pt x="20512" y="15330"/>
                  </a:lnTo>
                  <a:lnTo>
                    <a:pt x="20585" y="15354"/>
                  </a:lnTo>
                  <a:lnTo>
                    <a:pt x="20634" y="15378"/>
                  </a:lnTo>
                  <a:lnTo>
                    <a:pt x="20658" y="15378"/>
                  </a:lnTo>
                  <a:lnTo>
                    <a:pt x="20804" y="15548"/>
                  </a:lnTo>
                  <a:lnTo>
                    <a:pt x="20926" y="15694"/>
                  </a:lnTo>
                  <a:lnTo>
                    <a:pt x="21048" y="15889"/>
                  </a:lnTo>
                  <a:lnTo>
                    <a:pt x="21194" y="16108"/>
                  </a:lnTo>
                  <a:lnTo>
                    <a:pt x="21048" y="16254"/>
                  </a:lnTo>
                  <a:lnTo>
                    <a:pt x="20902" y="16424"/>
                  </a:lnTo>
                  <a:lnTo>
                    <a:pt x="20829" y="16473"/>
                  </a:lnTo>
                  <a:lnTo>
                    <a:pt x="20756" y="16424"/>
                  </a:lnTo>
                  <a:lnTo>
                    <a:pt x="20683" y="16400"/>
                  </a:lnTo>
                  <a:lnTo>
                    <a:pt x="20585" y="16424"/>
                  </a:lnTo>
                  <a:lnTo>
                    <a:pt x="20488" y="16473"/>
                  </a:lnTo>
                  <a:lnTo>
                    <a:pt x="20488" y="16376"/>
                  </a:lnTo>
                  <a:lnTo>
                    <a:pt x="20464" y="16303"/>
                  </a:lnTo>
                  <a:lnTo>
                    <a:pt x="20391" y="16230"/>
                  </a:lnTo>
                  <a:lnTo>
                    <a:pt x="20293" y="16205"/>
                  </a:lnTo>
                  <a:lnTo>
                    <a:pt x="20220" y="16230"/>
                  </a:lnTo>
                  <a:lnTo>
                    <a:pt x="20220" y="16157"/>
                  </a:lnTo>
                  <a:lnTo>
                    <a:pt x="20220" y="16108"/>
                  </a:lnTo>
                  <a:lnTo>
                    <a:pt x="20196" y="16035"/>
                  </a:lnTo>
                  <a:lnTo>
                    <a:pt x="20172" y="16011"/>
                  </a:lnTo>
                  <a:lnTo>
                    <a:pt x="20123" y="15986"/>
                  </a:lnTo>
                  <a:lnTo>
                    <a:pt x="20074" y="15962"/>
                  </a:lnTo>
                  <a:lnTo>
                    <a:pt x="20001" y="15986"/>
                  </a:lnTo>
                  <a:lnTo>
                    <a:pt x="19928" y="16011"/>
                  </a:lnTo>
                  <a:lnTo>
                    <a:pt x="19831" y="16059"/>
                  </a:lnTo>
                  <a:lnTo>
                    <a:pt x="19636" y="16181"/>
                  </a:lnTo>
                  <a:lnTo>
                    <a:pt x="19588" y="16230"/>
                  </a:lnTo>
                  <a:lnTo>
                    <a:pt x="19466" y="16205"/>
                  </a:lnTo>
                  <a:lnTo>
                    <a:pt x="19417" y="16205"/>
                  </a:lnTo>
                  <a:lnTo>
                    <a:pt x="19369" y="16230"/>
                  </a:lnTo>
                  <a:lnTo>
                    <a:pt x="19271" y="16254"/>
                  </a:lnTo>
                  <a:lnTo>
                    <a:pt x="19198" y="16303"/>
                  </a:lnTo>
                  <a:lnTo>
                    <a:pt x="19077" y="16376"/>
                  </a:lnTo>
                  <a:lnTo>
                    <a:pt x="18979" y="16400"/>
                  </a:lnTo>
                  <a:lnTo>
                    <a:pt x="18882" y="16424"/>
                  </a:lnTo>
                  <a:lnTo>
                    <a:pt x="18785" y="16473"/>
                  </a:lnTo>
                  <a:lnTo>
                    <a:pt x="18687" y="16497"/>
                  </a:lnTo>
                  <a:lnTo>
                    <a:pt x="18614" y="16546"/>
                  </a:lnTo>
                  <a:lnTo>
                    <a:pt x="18517" y="16595"/>
                  </a:lnTo>
                  <a:lnTo>
                    <a:pt x="18444" y="16619"/>
                  </a:lnTo>
                  <a:lnTo>
                    <a:pt x="18371" y="16668"/>
                  </a:lnTo>
                  <a:lnTo>
                    <a:pt x="18274" y="16692"/>
                  </a:lnTo>
                  <a:lnTo>
                    <a:pt x="18176" y="16716"/>
                  </a:lnTo>
                  <a:lnTo>
                    <a:pt x="18079" y="16765"/>
                  </a:lnTo>
                  <a:lnTo>
                    <a:pt x="18055" y="16814"/>
                  </a:lnTo>
                  <a:lnTo>
                    <a:pt x="18030" y="16838"/>
                  </a:lnTo>
                  <a:lnTo>
                    <a:pt x="18030" y="16911"/>
                  </a:lnTo>
                  <a:lnTo>
                    <a:pt x="18055" y="16960"/>
                  </a:lnTo>
                  <a:lnTo>
                    <a:pt x="18079" y="17008"/>
                  </a:lnTo>
                  <a:lnTo>
                    <a:pt x="18152" y="17057"/>
                  </a:lnTo>
                  <a:lnTo>
                    <a:pt x="18103" y="17106"/>
                  </a:lnTo>
                  <a:lnTo>
                    <a:pt x="18079" y="17154"/>
                  </a:lnTo>
                  <a:lnTo>
                    <a:pt x="18055" y="17203"/>
                  </a:lnTo>
                  <a:lnTo>
                    <a:pt x="18079" y="17252"/>
                  </a:lnTo>
                  <a:lnTo>
                    <a:pt x="18103" y="17300"/>
                  </a:lnTo>
                  <a:lnTo>
                    <a:pt x="18152" y="17349"/>
                  </a:lnTo>
                  <a:lnTo>
                    <a:pt x="18225" y="17373"/>
                  </a:lnTo>
                  <a:lnTo>
                    <a:pt x="18201" y="17373"/>
                  </a:lnTo>
                  <a:lnTo>
                    <a:pt x="18103" y="17398"/>
                  </a:lnTo>
                  <a:lnTo>
                    <a:pt x="18055" y="17446"/>
                  </a:lnTo>
                  <a:lnTo>
                    <a:pt x="18006" y="17519"/>
                  </a:lnTo>
                  <a:lnTo>
                    <a:pt x="18030" y="17592"/>
                  </a:lnTo>
                  <a:lnTo>
                    <a:pt x="18055" y="17641"/>
                  </a:lnTo>
                  <a:lnTo>
                    <a:pt x="18128" y="17690"/>
                  </a:lnTo>
                  <a:lnTo>
                    <a:pt x="18225" y="17714"/>
                  </a:lnTo>
                  <a:lnTo>
                    <a:pt x="17909" y="17738"/>
                  </a:lnTo>
                  <a:lnTo>
                    <a:pt x="17519" y="17738"/>
                  </a:lnTo>
                  <a:lnTo>
                    <a:pt x="17495" y="17568"/>
                  </a:lnTo>
                  <a:lnTo>
                    <a:pt x="17471" y="17398"/>
                  </a:lnTo>
                  <a:lnTo>
                    <a:pt x="17446" y="17300"/>
                  </a:lnTo>
                  <a:lnTo>
                    <a:pt x="17446" y="17203"/>
                  </a:lnTo>
                  <a:lnTo>
                    <a:pt x="17422" y="16984"/>
                  </a:lnTo>
                  <a:lnTo>
                    <a:pt x="17373" y="16765"/>
                  </a:lnTo>
                  <a:lnTo>
                    <a:pt x="17325" y="16668"/>
                  </a:lnTo>
                  <a:lnTo>
                    <a:pt x="17276" y="16595"/>
                  </a:lnTo>
                  <a:lnTo>
                    <a:pt x="17203" y="16522"/>
                  </a:lnTo>
                  <a:lnTo>
                    <a:pt x="17106" y="16473"/>
                  </a:lnTo>
                  <a:lnTo>
                    <a:pt x="17057" y="16449"/>
                  </a:lnTo>
                  <a:lnTo>
                    <a:pt x="17008" y="16449"/>
                  </a:lnTo>
                  <a:lnTo>
                    <a:pt x="16862" y="16424"/>
                  </a:lnTo>
                  <a:lnTo>
                    <a:pt x="16789" y="16400"/>
                  </a:lnTo>
                  <a:lnTo>
                    <a:pt x="16643" y="16327"/>
                  </a:lnTo>
                  <a:lnTo>
                    <a:pt x="16449" y="16254"/>
                  </a:lnTo>
                  <a:lnTo>
                    <a:pt x="16376" y="16181"/>
                  </a:lnTo>
                  <a:lnTo>
                    <a:pt x="16278" y="16157"/>
                  </a:lnTo>
                  <a:lnTo>
                    <a:pt x="16181" y="16181"/>
                  </a:lnTo>
                  <a:lnTo>
                    <a:pt x="16157" y="16181"/>
                  </a:lnTo>
                  <a:lnTo>
                    <a:pt x="16035" y="16132"/>
                  </a:lnTo>
                  <a:lnTo>
                    <a:pt x="16011" y="16108"/>
                  </a:lnTo>
                  <a:lnTo>
                    <a:pt x="15913" y="16059"/>
                  </a:lnTo>
                  <a:lnTo>
                    <a:pt x="15792" y="16035"/>
                  </a:lnTo>
                  <a:lnTo>
                    <a:pt x="15694" y="16059"/>
                  </a:lnTo>
                  <a:lnTo>
                    <a:pt x="15646" y="16132"/>
                  </a:lnTo>
                  <a:lnTo>
                    <a:pt x="15621" y="16205"/>
                  </a:lnTo>
                  <a:lnTo>
                    <a:pt x="15646" y="16303"/>
                  </a:lnTo>
                  <a:lnTo>
                    <a:pt x="15646" y="16303"/>
                  </a:lnTo>
                  <a:lnTo>
                    <a:pt x="15597" y="16278"/>
                  </a:lnTo>
                  <a:lnTo>
                    <a:pt x="15500" y="16205"/>
                  </a:lnTo>
                  <a:lnTo>
                    <a:pt x="15402" y="16157"/>
                  </a:lnTo>
                  <a:lnTo>
                    <a:pt x="15354" y="16157"/>
                  </a:lnTo>
                  <a:lnTo>
                    <a:pt x="15305" y="16181"/>
                  </a:lnTo>
                  <a:lnTo>
                    <a:pt x="15256" y="16205"/>
                  </a:lnTo>
                  <a:lnTo>
                    <a:pt x="15232" y="16230"/>
                  </a:lnTo>
                  <a:lnTo>
                    <a:pt x="15208" y="16278"/>
                  </a:lnTo>
                  <a:lnTo>
                    <a:pt x="15232" y="16400"/>
                  </a:lnTo>
                  <a:lnTo>
                    <a:pt x="15281" y="16497"/>
                  </a:lnTo>
                  <a:lnTo>
                    <a:pt x="15232" y="16497"/>
                  </a:lnTo>
                  <a:lnTo>
                    <a:pt x="15183" y="16473"/>
                  </a:lnTo>
                  <a:lnTo>
                    <a:pt x="15135" y="16449"/>
                  </a:lnTo>
                  <a:lnTo>
                    <a:pt x="15062" y="16473"/>
                  </a:lnTo>
                  <a:lnTo>
                    <a:pt x="15038" y="16546"/>
                  </a:lnTo>
                  <a:lnTo>
                    <a:pt x="15013" y="16570"/>
                  </a:lnTo>
                  <a:lnTo>
                    <a:pt x="15013" y="16643"/>
                  </a:lnTo>
                  <a:lnTo>
                    <a:pt x="14916" y="16570"/>
                  </a:lnTo>
                  <a:lnTo>
                    <a:pt x="14770" y="16424"/>
                  </a:lnTo>
                  <a:lnTo>
                    <a:pt x="14624" y="16254"/>
                  </a:lnTo>
                  <a:lnTo>
                    <a:pt x="14721" y="16132"/>
                  </a:lnTo>
                  <a:lnTo>
                    <a:pt x="14794" y="15986"/>
                  </a:lnTo>
                  <a:lnTo>
                    <a:pt x="14892" y="15865"/>
                  </a:lnTo>
                  <a:lnTo>
                    <a:pt x="15062" y="15621"/>
                  </a:lnTo>
                  <a:lnTo>
                    <a:pt x="15305" y="15305"/>
                  </a:lnTo>
                  <a:lnTo>
                    <a:pt x="15378" y="15232"/>
                  </a:lnTo>
                  <a:lnTo>
                    <a:pt x="15402" y="15159"/>
                  </a:lnTo>
                  <a:lnTo>
                    <a:pt x="15402" y="15062"/>
                  </a:lnTo>
                  <a:lnTo>
                    <a:pt x="15329" y="14965"/>
                  </a:lnTo>
                  <a:lnTo>
                    <a:pt x="15183" y="14819"/>
                  </a:lnTo>
                  <a:lnTo>
                    <a:pt x="15086" y="14673"/>
                  </a:lnTo>
                  <a:lnTo>
                    <a:pt x="15038" y="14624"/>
                  </a:lnTo>
                  <a:lnTo>
                    <a:pt x="15013" y="14575"/>
                  </a:lnTo>
                  <a:lnTo>
                    <a:pt x="15013" y="14551"/>
                  </a:lnTo>
                  <a:lnTo>
                    <a:pt x="14989" y="14454"/>
                  </a:lnTo>
                  <a:lnTo>
                    <a:pt x="14940" y="14405"/>
                  </a:lnTo>
                  <a:lnTo>
                    <a:pt x="14892" y="14356"/>
                  </a:lnTo>
                  <a:lnTo>
                    <a:pt x="14794" y="14332"/>
                  </a:lnTo>
                  <a:lnTo>
                    <a:pt x="14478" y="14308"/>
                  </a:lnTo>
                  <a:lnTo>
                    <a:pt x="14113" y="14283"/>
                  </a:lnTo>
                  <a:lnTo>
                    <a:pt x="13748" y="14210"/>
                  </a:lnTo>
                  <a:lnTo>
                    <a:pt x="13724" y="14089"/>
                  </a:lnTo>
                  <a:lnTo>
                    <a:pt x="13724" y="14016"/>
                  </a:lnTo>
                  <a:lnTo>
                    <a:pt x="13699" y="13821"/>
                  </a:lnTo>
                  <a:lnTo>
                    <a:pt x="13724" y="13602"/>
                  </a:lnTo>
                  <a:lnTo>
                    <a:pt x="13724" y="13456"/>
                  </a:lnTo>
                  <a:lnTo>
                    <a:pt x="13748" y="13505"/>
                  </a:lnTo>
                  <a:lnTo>
                    <a:pt x="13821" y="13529"/>
                  </a:lnTo>
                  <a:lnTo>
                    <a:pt x="13894" y="13553"/>
                  </a:lnTo>
                  <a:lnTo>
                    <a:pt x="13943" y="13553"/>
                  </a:lnTo>
                  <a:lnTo>
                    <a:pt x="13991" y="13529"/>
                  </a:lnTo>
                  <a:lnTo>
                    <a:pt x="14016" y="13505"/>
                  </a:lnTo>
                  <a:lnTo>
                    <a:pt x="14089" y="13432"/>
                  </a:lnTo>
                  <a:lnTo>
                    <a:pt x="14137" y="13480"/>
                  </a:lnTo>
                  <a:lnTo>
                    <a:pt x="14186" y="13505"/>
                  </a:lnTo>
                  <a:lnTo>
                    <a:pt x="14235" y="13529"/>
                  </a:lnTo>
                  <a:lnTo>
                    <a:pt x="14308" y="13505"/>
                  </a:lnTo>
                  <a:lnTo>
                    <a:pt x="14381" y="13480"/>
                  </a:lnTo>
                  <a:lnTo>
                    <a:pt x="14429" y="13407"/>
                  </a:lnTo>
                  <a:lnTo>
                    <a:pt x="14502" y="13456"/>
                  </a:lnTo>
                  <a:lnTo>
                    <a:pt x="14575" y="13480"/>
                  </a:lnTo>
                  <a:lnTo>
                    <a:pt x="14624" y="13480"/>
                  </a:lnTo>
                  <a:lnTo>
                    <a:pt x="14673" y="13456"/>
                  </a:lnTo>
                  <a:lnTo>
                    <a:pt x="14721" y="13432"/>
                  </a:lnTo>
                  <a:lnTo>
                    <a:pt x="14746" y="13383"/>
                  </a:lnTo>
                  <a:lnTo>
                    <a:pt x="14770" y="13261"/>
                  </a:lnTo>
                  <a:lnTo>
                    <a:pt x="14794" y="13164"/>
                  </a:lnTo>
                  <a:lnTo>
                    <a:pt x="14819" y="13115"/>
                  </a:lnTo>
                  <a:lnTo>
                    <a:pt x="14819" y="13042"/>
                  </a:lnTo>
                  <a:lnTo>
                    <a:pt x="14843" y="12969"/>
                  </a:lnTo>
                  <a:lnTo>
                    <a:pt x="14916" y="12945"/>
                  </a:lnTo>
                  <a:lnTo>
                    <a:pt x="14965" y="12921"/>
                  </a:lnTo>
                  <a:lnTo>
                    <a:pt x="14989" y="12872"/>
                  </a:lnTo>
                  <a:lnTo>
                    <a:pt x="15013" y="12799"/>
                  </a:lnTo>
                  <a:lnTo>
                    <a:pt x="15038" y="12750"/>
                  </a:lnTo>
                  <a:lnTo>
                    <a:pt x="15038" y="12702"/>
                  </a:lnTo>
                  <a:lnTo>
                    <a:pt x="15062" y="12580"/>
                  </a:lnTo>
                  <a:lnTo>
                    <a:pt x="15086" y="12458"/>
                  </a:lnTo>
                  <a:lnTo>
                    <a:pt x="15159" y="12239"/>
                  </a:lnTo>
                  <a:lnTo>
                    <a:pt x="15232" y="12093"/>
                  </a:lnTo>
                  <a:lnTo>
                    <a:pt x="15281" y="12020"/>
                  </a:lnTo>
                  <a:lnTo>
                    <a:pt x="15329" y="11923"/>
                  </a:lnTo>
                  <a:lnTo>
                    <a:pt x="15305" y="11826"/>
                  </a:lnTo>
                  <a:lnTo>
                    <a:pt x="15256" y="11728"/>
                  </a:lnTo>
                  <a:lnTo>
                    <a:pt x="15062" y="11534"/>
                  </a:lnTo>
                  <a:lnTo>
                    <a:pt x="14867" y="11315"/>
                  </a:lnTo>
                  <a:lnTo>
                    <a:pt x="14575" y="10974"/>
                  </a:lnTo>
                  <a:lnTo>
                    <a:pt x="14697" y="10828"/>
                  </a:lnTo>
                  <a:lnTo>
                    <a:pt x="14819" y="10682"/>
                  </a:lnTo>
                  <a:lnTo>
                    <a:pt x="14867" y="10633"/>
                  </a:lnTo>
                  <a:lnTo>
                    <a:pt x="14892" y="10706"/>
                  </a:lnTo>
                  <a:lnTo>
                    <a:pt x="14940" y="10731"/>
                  </a:lnTo>
                  <a:lnTo>
                    <a:pt x="14989" y="10779"/>
                  </a:lnTo>
                  <a:lnTo>
                    <a:pt x="15111" y="10779"/>
                  </a:lnTo>
                  <a:lnTo>
                    <a:pt x="15111" y="10828"/>
                  </a:lnTo>
                  <a:lnTo>
                    <a:pt x="15159" y="10877"/>
                  </a:lnTo>
                  <a:lnTo>
                    <a:pt x="15232" y="10925"/>
                  </a:lnTo>
                  <a:lnTo>
                    <a:pt x="15232" y="11023"/>
                  </a:lnTo>
                  <a:lnTo>
                    <a:pt x="15256" y="11120"/>
                  </a:lnTo>
                  <a:lnTo>
                    <a:pt x="15329" y="11193"/>
                  </a:lnTo>
                  <a:lnTo>
                    <a:pt x="15427" y="11217"/>
                  </a:lnTo>
                  <a:lnTo>
                    <a:pt x="15524" y="11193"/>
                  </a:lnTo>
                  <a:lnTo>
                    <a:pt x="15573" y="11120"/>
                  </a:lnTo>
                  <a:lnTo>
                    <a:pt x="15646" y="11023"/>
                  </a:lnTo>
                  <a:lnTo>
                    <a:pt x="15621" y="11096"/>
                  </a:lnTo>
                  <a:lnTo>
                    <a:pt x="15597" y="11169"/>
                  </a:lnTo>
                  <a:lnTo>
                    <a:pt x="15621" y="11217"/>
                  </a:lnTo>
                  <a:lnTo>
                    <a:pt x="15646" y="11290"/>
                  </a:lnTo>
                  <a:lnTo>
                    <a:pt x="15694" y="11315"/>
                  </a:lnTo>
                  <a:lnTo>
                    <a:pt x="15816" y="11315"/>
                  </a:lnTo>
                  <a:lnTo>
                    <a:pt x="15889" y="11266"/>
                  </a:lnTo>
                  <a:lnTo>
                    <a:pt x="15938" y="11217"/>
                  </a:lnTo>
                  <a:lnTo>
                    <a:pt x="15962" y="11217"/>
                  </a:lnTo>
                  <a:lnTo>
                    <a:pt x="16108" y="11071"/>
                  </a:lnTo>
                  <a:lnTo>
                    <a:pt x="16181" y="11047"/>
                  </a:lnTo>
                  <a:lnTo>
                    <a:pt x="16254" y="10998"/>
                  </a:lnTo>
                  <a:lnTo>
                    <a:pt x="16327" y="10998"/>
                  </a:lnTo>
                  <a:lnTo>
                    <a:pt x="16424" y="10974"/>
                  </a:lnTo>
                  <a:lnTo>
                    <a:pt x="16497" y="10925"/>
                  </a:lnTo>
                  <a:lnTo>
                    <a:pt x="16765" y="10828"/>
                  </a:lnTo>
                  <a:lnTo>
                    <a:pt x="17057" y="10731"/>
                  </a:lnTo>
                  <a:lnTo>
                    <a:pt x="17154" y="10682"/>
                  </a:lnTo>
                  <a:lnTo>
                    <a:pt x="17203" y="10609"/>
                  </a:lnTo>
                  <a:lnTo>
                    <a:pt x="17227" y="10585"/>
                  </a:lnTo>
                  <a:lnTo>
                    <a:pt x="17252" y="10463"/>
                  </a:lnTo>
                  <a:lnTo>
                    <a:pt x="17300" y="10317"/>
                  </a:lnTo>
                  <a:lnTo>
                    <a:pt x="17300" y="10049"/>
                  </a:lnTo>
                  <a:lnTo>
                    <a:pt x="17325" y="9855"/>
                  </a:lnTo>
                  <a:lnTo>
                    <a:pt x="17349" y="9709"/>
                  </a:lnTo>
                  <a:lnTo>
                    <a:pt x="17373" y="9563"/>
                  </a:lnTo>
                  <a:lnTo>
                    <a:pt x="17398" y="9417"/>
                  </a:lnTo>
                  <a:close/>
                  <a:moveTo>
                    <a:pt x="17568" y="8954"/>
                  </a:moveTo>
                  <a:lnTo>
                    <a:pt x="17325" y="8979"/>
                  </a:lnTo>
                  <a:lnTo>
                    <a:pt x="17130" y="9027"/>
                  </a:lnTo>
                  <a:lnTo>
                    <a:pt x="17057" y="9076"/>
                  </a:lnTo>
                  <a:lnTo>
                    <a:pt x="17008" y="9173"/>
                  </a:lnTo>
                  <a:lnTo>
                    <a:pt x="16960" y="9271"/>
                  </a:lnTo>
                  <a:lnTo>
                    <a:pt x="16911" y="9392"/>
                  </a:lnTo>
                  <a:lnTo>
                    <a:pt x="16887" y="9660"/>
                  </a:lnTo>
                  <a:lnTo>
                    <a:pt x="16862" y="9782"/>
                  </a:lnTo>
                  <a:lnTo>
                    <a:pt x="16838" y="9928"/>
                  </a:lnTo>
                  <a:lnTo>
                    <a:pt x="16814" y="10147"/>
                  </a:lnTo>
                  <a:lnTo>
                    <a:pt x="16789" y="10341"/>
                  </a:lnTo>
                  <a:lnTo>
                    <a:pt x="16570" y="10439"/>
                  </a:lnTo>
                  <a:lnTo>
                    <a:pt x="16351" y="10536"/>
                  </a:lnTo>
                  <a:lnTo>
                    <a:pt x="16157" y="10414"/>
                  </a:lnTo>
                  <a:lnTo>
                    <a:pt x="15889" y="10220"/>
                  </a:lnTo>
                  <a:lnTo>
                    <a:pt x="15792" y="10147"/>
                  </a:lnTo>
                  <a:lnTo>
                    <a:pt x="15573" y="10001"/>
                  </a:lnTo>
                  <a:lnTo>
                    <a:pt x="15451" y="9928"/>
                  </a:lnTo>
                  <a:lnTo>
                    <a:pt x="15305" y="9903"/>
                  </a:lnTo>
                  <a:lnTo>
                    <a:pt x="15208" y="9879"/>
                  </a:lnTo>
                  <a:lnTo>
                    <a:pt x="15135" y="9903"/>
                  </a:lnTo>
                  <a:lnTo>
                    <a:pt x="14989" y="9976"/>
                  </a:lnTo>
                  <a:lnTo>
                    <a:pt x="14843" y="10074"/>
                  </a:lnTo>
                  <a:lnTo>
                    <a:pt x="14624" y="10293"/>
                  </a:lnTo>
                  <a:lnTo>
                    <a:pt x="14502" y="10414"/>
                  </a:lnTo>
                  <a:lnTo>
                    <a:pt x="14332" y="10609"/>
                  </a:lnTo>
                  <a:lnTo>
                    <a:pt x="14162" y="10779"/>
                  </a:lnTo>
                  <a:lnTo>
                    <a:pt x="14113" y="10828"/>
                  </a:lnTo>
                  <a:lnTo>
                    <a:pt x="14089" y="10877"/>
                  </a:lnTo>
                  <a:lnTo>
                    <a:pt x="14064" y="10950"/>
                  </a:lnTo>
                  <a:lnTo>
                    <a:pt x="14089" y="11023"/>
                  </a:lnTo>
                  <a:lnTo>
                    <a:pt x="14137" y="11120"/>
                  </a:lnTo>
                  <a:lnTo>
                    <a:pt x="14186" y="11217"/>
                  </a:lnTo>
                  <a:lnTo>
                    <a:pt x="14332" y="11412"/>
                  </a:lnTo>
                  <a:lnTo>
                    <a:pt x="14454" y="11534"/>
                  </a:lnTo>
                  <a:lnTo>
                    <a:pt x="14478" y="11607"/>
                  </a:lnTo>
                  <a:lnTo>
                    <a:pt x="14648" y="11801"/>
                  </a:lnTo>
                  <a:lnTo>
                    <a:pt x="14819" y="11996"/>
                  </a:lnTo>
                  <a:lnTo>
                    <a:pt x="14721" y="12166"/>
                  </a:lnTo>
                  <a:lnTo>
                    <a:pt x="14721" y="12191"/>
                  </a:lnTo>
                  <a:lnTo>
                    <a:pt x="14648" y="12361"/>
                  </a:lnTo>
                  <a:lnTo>
                    <a:pt x="14600" y="12531"/>
                  </a:lnTo>
                  <a:lnTo>
                    <a:pt x="14381" y="12556"/>
                  </a:lnTo>
                  <a:lnTo>
                    <a:pt x="14162" y="12580"/>
                  </a:lnTo>
                  <a:lnTo>
                    <a:pt x="14040" y="12604"/>
                  </a:lnTo>
                  <a:lnTo>
                    <a:pt x="13991" y="12604"/>
                  </a:lnTo>
                  <a:lnTo>
                    <a:pt x="13845" y="12653"/>
                  </a:lnTo>
                  <a:lnTo>
                    <a:pt x="13675" y="12677"/>
                  </a:lnTo>
                  <a:lnTo>
                    <a:pt x="13553" y="12750"/>
                  </a:lnTo>
                  <a:lnTo>
                    <a:pt x="13456" y="12823"/>
                  </a:lnTo>
                  <a:lnTo>
                    <a:pt x="13407" y="12872"/>
                  </a:lnTo>
                  <a:lnTo>
                    <a:pt x="13334" y="12945"/>
                  </a:lnTo>
                  <a:lnTo>
                    <a:pt x="13310" y="13018"/>
                  </a:lnTo>
                  <a:lnTo>
                    <a:pt x="13286" y="13164"/>
                  </a:lnTo>
                  <a:lnTo>
                    <a:pt x="13286" y="13213"/>
                  </a:lnTo>
                  <a:lnTo>
                    <a:pt x="13237" y="13699"/>
                  </a:lnTo>
                  <a:lnTo>
                    <a:pt x="13237" y="13748"/>
                  </a:lnTo>
                  <a:lnTo>
                    <a:pt x="13237" y="13918"/>
                  </a:lnTo>
                  <a:lnTo>
                    <a:pt x="13237" y="14113"/>
                  </a:lnTo>
                  <a:lnTo>
                    <a:pt x="13286" y="14283"/>
                  </a:lnTo>
                  <a:lnTo>
                    <a:pt x="13310" y="14356"/>
                  </a:lnTo>
                  <a:lnTo>
                    <a:pt x="13383" y="14405"/>
                  </a:lnTo>
                  <a:lnTo>
                    <a:pt x="13407" y="14502"/>
                  </a:lnTo>
                  <a:lnTo>
                    <a:pt x="13480" y="14551"/>
                  </a:lnTo>
                  <a:lnTo>
                    <a:pt x="13724" y="14648"/>
                  </a:lnTo>
                  <a:lnTo>
                    <a:pt x="13991" y="14697"/>
                  </a:lnTo>
                  <a:lnTo>
                    <a:pt x="14259" y="14746"/>
                  </a:lnTo>
                  <a:lnTo>
                    <a:pt x="14527" y="14770"/>
                  </a:lnTo>
                  <a:lnTo>
                    <a:pt x="14673" y="14770"/>
                  </a:lnTo>
                  <a:lnTo>
                    <a:pt x="14697" y="14867"/>
                  </a:lnTo>
                  <a:lnTo>
                    <a:pt x="14721" y="14916"/>
                  </a:lnTo>
                  <a:lnTo>
                    <a:pt x="14819" y="15038"/>
                  </a:lnTo>
                  <a:lnTo>
                    <a:pt x="14916" y="15184"/>
                  </a:lnTo>
                  <a:lnTo>
                    <a:pt x="14746" y="15330"/>
                  </a:lnTo>
                  <a:lnTo>
                    <a:pt x="14624" y="15500"/>
                  </a:lnTo>
                  <a:lnTo>
                    <a:pt x="14575" y="15573"/>
                  </a:lnTo>
                  <a:lnTo>
                    <a:pt x="14381" y="15816"/>
                  </a:lnTo>
                  <a:lnTo>
                    <a:pt x="14332" y="15865"/>
                  </a:lnTo>
                  <a:lnTo>
                    <a:pt x="14235" y="15986"/>
                  </a:lnTo>
                  <a:lnTo>
                    <a:pt x="14210" y="16059"/>
                  </a:lnTo>
                  <a:lnTo>
                    <a:pt x="14186" y="16108"/>
                  </a:lnTo>
                  <a:lnTo>
                    <a:pt x="14210" y="16230"/>
                  </a:lnTo>
                  <a:lnTo>
                    <a:pt x="14210" y="16303"/>
                  </a:lnTo>
                  <a:lnTo>
                    <a:pt x="14235" y="16376"/>
                  </a:lnTo>
                  <a:lnTo>
                    <a:pt x="14283" y="16522"/>
                  </a:lnTo>
                  <a:lnTo>
                    <a:pt x="14381" y="16643"/>
                  </a:lnTo>
                  <a:lnTo>
                    <a:pt x="14478" y="16765"/>
                  </a:lnTo>
                  <a:lnTo>
                    <a:pt x="14527" y="16789"/>
                  </a:lnTo>
                  <a:lnTo>
                    <a:pt x="14794" y="17081"/>
                  </a:lnTo>
                  <a:lnTo>
                    <a:pt x="15111" y="17349"/>
                  </a:lnTo>
                  <a:lnTo>
                    <a:pt x="15183" y="17373"/>
                  </a:lnTo>
                  <a:lnTo>
                    <a:pt x="15232" y="17398"/>
                  </a:lnTo>
                  <a:lnTo>
                    <a:pt x="15305" y="17373"/>
                  </a:lnTo>
                  <a:lnTo>
                    <a:pt x="15354" y="17373"/>
                  </a:lnTo>
                  <a:lnTo>
                    <a:pt x="15475" y="17349"/>
                  </a:lnTo>
                  <a:lnTo>
                    <a:pt x="15621" y="17300"/>
                  </a:lnTo>
                  <a:lnTo>
                    <a:pt x="15840" y="17154"/>
                  </a:lnTo>
                  <a:lnTo>
                    <a:pt x="15865" y="17130"/>
                  </a:lnTo>
                  <a:lnTo>
                    <a:pt x="16132" y="16911"/>
                  </a:lnTo>
                  <a:lnTo>
                    <a:pt x="16376" y="16668"/>
                  </a:lnTo>
                  <a:lnTo>
                    <a:pt x="16546" y="16741"/>
                  </a:lnTo>
                  <a:lnTo>
                    <a:pt x="16570" y="16765"/>
                  </a:lnTo>
                  <a:lnTo>
                    <a:pt x="16619" y="16789"/>
                  </a:lnTo>
                  <a:lnTo>
                    <a:pt x="16765" y="16862"/>
                  </a:lnTo>
                  <a:lnTo>
                    <a:pt x="16935" y="16887"/>
                  </a:lnTo>
                  <a:lnTo>
                    <a:pt x="16935" y="16960"/>
                  </a:lnTo>
                  <a:lnTo>
                    <a:pt x="16960" y="17033"/>
                  </a:lnTo>
                  <a:lnTo>
                    <a:pt x="17008" y="17276"/>
                  </a:lnTo>
                  <a:lnTo>
                    <a:pt x="17033" y="17495"/>
                  </a:lnTo>
                  <a:lnTo>
                    <a:pt x="17033" y="17617"/>
                  </a:lnTo>
                  <a:lnTo>
                    <a:pt x="17033" y="17738"/>
                  </a:lnTo>
                  <a:lnTo>
                    <a:pt x="17033" y="17860"/>
                  </a:lnTo>
                  <a:lnTo>
                    <a:pt x="17081" y="17982"/>
                  </a:lnTo>
                  <a:lnTo>
                    <a:pt x="17179" y="18079"/>
                  </a:lnTo>
                  <a:lnTo>
                    <a:pt x="17203" y="18103"/>
                  </a:lnTo>
                  <a:lnTo>
                    <a:pt x="17276" y="18152"/>
                  </a:lnTo>
                  <a:lnTo>
                    <a:pt x="17398" y="18201"/>
                  </a:lnTo>
                  <a:lnTo>
                    <a:pt x="17592" y="18225"/>
                  </a:lnTo>
                  <a:lnTo>
                    <a:pt x="17714" y="18201"/>
                  </a:lnTo>
                  <a:lnTo>
                    <a:pt x="18152" y="18201"/>
                  </a:lnTo>
                  <a:lnTo>
                    <a:pt x="18541" y="18176"/>
                  </a:lnTo>
                  <a:lnTo>
                    <a:pt x="18614" y="18176"/>
                  </a:lnTo>
                  <a:lnTo>
                    <a:pt x="18687" y="18128"/>
                  </a:lnTo>
                  <a:lnTo>
                    <a:pt x="18736" y="18055"/>
                  </a:lnTo>
                  <a:lnTo>
                    <a:pt x="18760" y="17982"/>
                  </a:lnTo>
                  <a:lnTo>
                    <a:pt x="18833" y="17860"/>
                  </a:lnTo>
                  <a:lnTo>
                    <a:pt x="18882" y="17738"/>
                  </a:lnTo>
                  <a:lnTo>
                    <a:pt x="18931" y="17471"/>
                  </a:lnTo>
                  <a:lnTo>
                    <a:pt x="18931" y="17349"/>
                  </a:lnTo>
                  <a:lnTo>
                    <a:pt x="18931" y="17325"/>
                  </a:lnTo>
                  <a:lnTo>
                    <a:pt x="18979" y="17081"/>
                  </a:lnTo>
                  <a:lnTo>
                    <a:pt x="19004" y="16838"/>
                  </a:lnTo>
                  <a:lnTo>
                    <a:pt x="19125" y="16814"/>
                  </a:lnTo>
                  <a:lnTo>
                    <a:pt x="19223" y="16789"/>
                  </a:lnTo>
                  <a:lnTo>
                    <a:pt x="19369" y="16741"/>
                  </a:lnTo>
                  <a:lnTo>
                    <a:pt x="19466" y="16692"/>
                  </a:lnTo>
                  <a:lnTo>
                    <a:pt x="19661" y="16838"/>
                  </a:lnTo>
                  <a:lnTo>
                    <a:pt x="19758" y="16911"/>
                  </a:lnTo>
                  <a:lnTo>
                    <a:pt x="20074" y="17130"/>
                  </a:lnTo>
                  <a:lnTo>
                    <a:pt x="20391" y="17349"/>
                  </a:lnTo>
                  <a:lnTo>
                    <a:pt x="20464" y="17398"/>
                  </a:lnTo>
                  <a:lnTo>
                    <a:pt x="20512" y="17398"/>
                  </a:lnTo>
                  <a:lnTo>
                    <a:pt x="20585" y="17373"/>
                  </a:lnTo>
                  <a:lnTo>
                    <a:pt x="20658" y="17349"/>
                  </a:lnTo>
                  <a:lnTo>
                    <a:pt x="20707" y="17276"/>
                  </a:lnTo>
                  <a:lnTo>
                    <a:pt x="20756" y="17203"/>
                  </a:lnTo>
                  <a:lnTo>
                    <a:pt x="20999" y="16984"/>
                  </a:lnTo>
                  <a:lnTo>
                    <a:pt x="21145" y="16814"/>
                  </a:lnTo>
                  <a:lnTo>
                    <a:pt x="21413" y="16570"/>
                  </a:lnTo>
                  <a:lnTo>
                    <a:pt x="21632" y="16278"/>
                  </a:lnTo>
                  <a:lnTo>
                    <a:pt x="21680" y="16230"/>
                  </a:lnTo>
                  <a:lnTo>
                    <a:pt x="21680" y="16157"/>
                  </a:lnTo>
                  <a:lnTo>
                    <a:pt x="21680" y="16084"/>
                  </a:lnTo>
                  <a:lnTo>
                    <a:pt x="21656" y="15986"/>
                  </a:lnTo>
                  <a:lnTo>
                    <a:pt x="21486" y="15670"/>
                  </a:lnTo>
                  <a:lnTo>
                    <a:pt x="21267" y="15403"/>
                  </a:lnTo>
                  <a:lnTo>
                    <a:pt x="21145" y="15232"/>
                  </a:lnTo>
                  <a:lnTo>
                    <a:pt x="20975" y="15086"/>
                  </a:lnTo>
                  <a:lnTo>
                    <a:pt x="21096" y="14867"/>
                  </a:lnTo>
                  <a:lnTo>
                    <a:pt x="21169" y="14648"/>
                  </a:lnTo>
                  <a:lnTo>
                    <a:pt x="21291" y="14673"/>
                  </a:lnTo>
                  <a:lnTo>
                    <a:pt x="21510" y="14648"/>
                  </a:lnTo>
                  <a:lnTo>
                    <a:pt x="21753" y="14648"/>
                  </a:lnTo>
                  <a:lnTo>
                    <a:pt x="21997" y="14624"/>
                  </a:lnTo>
                  <a:lnTo>
                    <a:pt x="22264" y="14600"/>
                  </a:lnTo>
                  <a:lnTo>
                    <a:pt x="22362" y="14551"/>
                  </a:lnTo>
                  <a:lnTo>
                    <a:pt x="22410" y="14478"/>
                  </a:lnTo>
                  <a:lnTo>
                    <a:pt x="22459" y="14429"/>
                  </a:lnTo>
                  <a:lnTo>
                    <a:pt x="22508" y="14381"/>
                  </a:lnTo>
                  <a:lnTo>
                    <a:pt x="22532" y="14332"/>
                  </a:lnTo>
                  <a:lnTo>
                    <a:pt x="22532" y="14259"/>
                  </a:lnTo>
                  <a:lnTo>
                    <a:pt x="22532" y="13845"/>
                  </a:lnTo>
                  <a:lnTo>
                    <a:pt x="22532" y="13456"/>
                  </a:lnTo>
                  <a:lnTo>
                    <a:pt x="22508" y="13067"/>
                  </a:lnTo>
                  <a:lnTo>
                    <a:pt x="22508" y="13018"/>
                  </a:lnTo>
                  <a:lnTo>
                    <a:pt x="22459" y="12945"/>
                  </a:lnTo>
                  <a:lnTo>
                    <a:pt x="22410" y="12921"/>
                  </a:lnTo>
                  <a:lnTo>
                    <a:pt x="22362" y="12896"/>
                  </a:lnTo>
                  <a:lnTo>
                    <a:pt x="22313" y="12823"/>
                  </a:lnTo>
                  <a:lnTo>
                    <a:pt x="22264" y="12750"/>
                  </a:lnTo>
                  <a:lnTo>
                    <a:pt x="22118" y="12677"/>
                  </a:lnTo>
                  <a:lnTo>
                    <a:pt x="21948" y="12629"/>
                  </a:lnTo>
                  <a:lnTo>
                    <a:pt x="21802" y="12604"/>
                  </a:lnTo>
                  <a:lnTo>
                    <a:pt x="21778" y="12604"/>
                  </a:lnTo>
                  <a:lnTo>
                    <a:pt x="21510" y="12556"/>
                  </a:lnTo>
                  <a:lnTo>
                    <a:pt x="21218" y="12556"/>
                  </a:lnTo>
                  <a:lnTo>
                    <a:pt x="21169" y="12337"/>
                  </a:lnTo>
                  <a:lnTo>
                    <a:pt x="21169" y="12288"/>
                  </a:lnTo>
                  <a:lnTo>
                    <a:pt x="21121" y="12093"/>
                  </a:lnTo>
                  <a:lnTo>
                    <a:pt x="21048" y="11923"/>
                  </a:lnTo>
                  <a:lnTo>
                    <a:pt x="21121" y="11826"/>
                  </a:lnTo>
                  <a:lnTo>
                    <a:pt x="21145" y="11777"/>
                  </a:lnTo>
                  <a:lnTo>
                    <a:pt x="21242" y="11655"/>
                  </a:lnTo>
                  <a:lnTo>
                    <a:pt x="21413" y="11412"/>
                  </a:lnTo>
                  <a:lnTo>
                    <a:pt x="21607" y="11169"/>
                  </a:lnTo>
                  <a:lnTo>
                    <a:pt x="21656" y="11120"/>
                  </a:lnTo>
                  <a:lnTo>
                    <a:pt x="21680" y="11071"/>
                  </a:lnTo>
                  <a:lnTo>
                    <a:pt x="21680" y="10998"/>
                  </a:lnTo>
                  <a:lnTo>
                    <a:pt x="21680" y="10950"/>
                  </a:lnTo>
                  <a:lnTo>
                    <a:pt x="21656" y="10925"/>
                  </a:lnTo>
                  <a:lnTo>
                    <a:pt x="21680" y="10901"/>
                  </a:lnTo>
                  <a:lnTo>
                    <a:pt x="21656" y="10804"/>
                  </a:lnTo>
                  <a:lnTo>
                    <a:pt x="21632" y="10731"/>
                  </a:lnTo>
                  <a:lnTo>
                    <a:pt x="21510" y="10609"/>
                  </a:lnTo>
                  <a:lnTo>
                    <a:pt x="21486" y="10560"/>
                  </a:lnTo>
                  <a:lnTo>
                    <a:pt x="21315" y="10390"/>
                  </a:lnTo>
                  <a:lnTo>
                    <a:pt x="21145" y="10244"/>
                  </a:lnTo>
                  <a:lnTo>
                    <a:pt x="21145" y="10220"/>
                  </a:lnTo>
                  <a:lnTo>
                    <a:pt x="21023" y="10122"/>
                  </a:lnTo>
                  <a:lnTo>
                    <a:pt x="20877" y="10001"/>
                  </a:lnTo>
                  <a:lnTo>
                    <a:pt x="20731" y="9928"/>
                  </a:lnTo>
                  <a:lnTo>
                    <a:pt x="20634" y="9903"/>
                  </a:lnTo>
                  <a:lnTo>
                    <a:pt x="20561" y="9879"/>
                  </a:lnTo>
                  <a:lnTo>
                    <a:pt x="20488" y="9903"/>
                  </a:lnTo>
                  <a:lnTo>
                    <a:pt x="20464" y="9903"/>
                  </a:lnTo>
                  <a:lnTo>
                    <a:pt x="20391" y="9928"/>
                  </a:lnTo>
                  <a:lnTo>
                    <a:pt x="20220" y="10001"/>
                  </a:lnTo>
                  <a:lnTo>
                    <a:pt x="20074" y="10098"/>
                  </a:lnTo>
                  <a:lnTo>
                    <a:pt x="19807" y="10293"/>
                  </a:lnTo>
                  <a:lnTo>
                    <a:pt x="19709" y="10341"/>
                  </a:lnTo>
                  <a:lnTo>
                    <a:pt x="19515" y="10487"/>
                  </a:lnTo>
                  <a:lnTo>
                    <a:pt x="19296" y="10390"/>
                  </a:lnTo>
                  <a:lnTo>
                    <a:pt x="19052" y="10341"/>
                  </a:lnTo>
                  <a:lnTo>
                    <a:pt x="19004" y="10098"/>
                  </a:lnTo>
                  <a:lnTo>
                    <a:pt x="19028" y="10025"/>
                  </a:lnTo>
                  <a:lnTo>
                    <a:pt x="19004" y="9976"/>
                  </a:lnTo>
                  <a:lnTo>
                    <a:pt x="18979" y="9903"/>
                  </a:lnTo>
                  <a:lnTo>
                    <a:pt x="18955" y="9782"/>
                  </a:lnTo>
                  <a:lnTo>
                    <a:pt x="18931" y="9563"/>
                  </a:lnTo>
                  <a:lnTo>
                    <a:pt x="18882" y="9319"/>
                  </a:lnTo>
                  <a:lnTo>
                    <a:pt x="18906" y="9246"/>
                  </a:lnTo>
                  <a:lnTo>
                    <a:pt x="18906" y="9149"/>
                  </a:lnTo>
                  <a:lnTo>
                    <a:pt x="18882" y="9100"/>
                  </a:lnTo>
                  <a:lnTo>
                    <a:pt x="18833" y="9052"/>
                  </a:lnTo>
                  <a:lnTo>
                    <a:pt x="18785" y="9027"/>
                  </a:lnTo>
                  <a:lnTo>
                    <a:pt x="18712" y="9003"/>
                  </a:lnTo>
                  <a:lnTo>
                    <a:pt x="18444" y="8979"/>
                  </a:lnTo>
                  <a:lnTo>
                    <a:pt x="17957" y="8979"/>
                  </a:lnTo>
                  <a:lnTo>
                    <a:pt x="17836" y="89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5"/>
          <p:cNvSpPr/>
          <p:nvPr/>
        </p:nvSpPr>
        <p:spPr>
          <a:xfrm>
            <a:off x="620100" y="2623600"/>
            <a:ext cx="1468200" cy="15093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plan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669200" y="2623475"/>
            <a:ext cx="1620600" cy="15093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do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870688" y="2713425"/>
            <a:ext cx="1513800" cy="15093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check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1830262" y="3147992"/>
            <a:ext cx="838950" cy="232966"/>
            <a:chOff x="2266178" y="2764475"/>
            <a:chExt cx="1792245" cy="232966"/>
          </a:xfrm>
        </p:grpSpPr>
        <p:sp>
          <p:nvSpPr>
            <p:cNvPr id="102" name="Google Shape;102;p15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4029138" y="3147838"/>
            <a:ext cx="803284" cy="232966"/>
            <a:chOff x="2266178" y="2764475"/>
            <a:chExt cx="1792245" cy="232966"/>
          </a:xfrm>
        </p:grpSpPr>
        <p:sp>
          <p:nvSpPr>
            <p:cNvPr id="105" name="Google Shape;105;p15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/>
          <p:nvPr/>
        </p:nvSpPr>
        <p:spPr>
          <a:xfrm>
            <a:off x="6965400" y="2713425"/>
            <a:ext cx="1558500" cy="15093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integrate</a:t>
            </a:r>
            <a:endParaRPr sz="17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255513" y="3261638"/>
            <a:ext cx="803284" cy="232966"/>
            <a:chOff x="2266178" y="2764475"/>
            <a:chExt cx="1792245" cy="232966"/>
          </a:xfrm>
        </p:grpSpPr>
        <p:sp>
          <p:nvSpPr>
            <p:cNvPr id="109" name="Google Shape;109;p15"/>
            <p:cNvSpPr/>
            <p:nvPr/>
          </p:nvSpPr>
          <p:spPr>
            <a:xfrm>
              <a:off x="2266178" y="2855800"/>
              <a:ext cx="1683567" cy="102978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70041" y="2764475"/>
              <a:ext cx="188382" cy="232966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" name="Google Shape;111;p15"/>
          <p:cNvCxnSpPr>
            <a:stCxn id="107" idx="4"/>
            <a:endCxn id="97" idx="4"/>
          </p:cNvCxnSpPr>
          <p:nvPr/>
        </p:nvCxnSpPr>
        <p:spPr>
          <a:xfrm flipH="1" rot="5400000">
            <a:off x="4504650" y="982725"/>
            <a:ext cx="89700" cy="6390300"/>
          </a:xfrm>
          <a:prstGeom prst="curvedConnector3">
            <a:avLst>
              <a:gd fmla="val -506271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2" name="Google Shape;112;p15"/>
          <p:cNvGrpSpPr/>
          <p:nvPr/>
        </p:nvGrpSpPr>
        <p:grpSpPr>
          <a:xfrm flipH="1" rot="-2888442">
            <a:off x="4260885" y="3749664"/>
            <a:ext cx="603375" cy="625282"/>
            <a:chOff x="1113100" y="2199475"/>
            <a:chExt cx="801900" cy="709925"/>
          </a:xfrm>
        </p:grpSpPr>
        <p:sp>
          <p:nvSpPr>
            <p:cNvPr id="113" name="Google Shape;113;p15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4294967295" type="ctrTitle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Ideal Outcome</a:t>
            </a:r>
            <a:endParaRPr sz="6000"/>
          </a:p>
        </p:txBody>
      </p:sp>
      <p:sp>
        <p:nvSpPr>
          <p:cNvPr id="120" name="Google Shape;120;p16"/>
          <p:cNvSpPr txBox="1"/>
          <p:nvPr>
            <p:ph idx="4294967295" type="subTitle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Light Intensity &amp; International</a:t>
            </a:r>
            <a:endParaRPr/>
          </a:p>
        </p:txBody>
      </p:sp>
      <p:grpSp>
        <p:nvGrpSpPr>
          <p:cNvPr id="121" name="Google Shape;121;p16"/>
          <p:cNvGrpSpPr/>
          <p:nvPr/>
        </p:nvGrpSpPr>
        <p:grpSpPr>
          <a:xfrm rot="-7230031">
            <a:off x="6206497" y="1761664"/>
            <a:ext cx="1333393" cy="780473"/>
            <a:chOff x="238125" y="1918825"/>
            <a:chExt cx="1042450" cy="660400"/>
          </a:xfrm>
        </p:grpSpPr>
        <p:sp>
          <p:nvSpPr>
            <p:cNvPr id="122" name="Google Shape;122;p16"/>
            <p:cNvSpPr/>
            <p:nvPr/>
          </p:nvSpPr>
          <p:spPr>
            <a:xfrm>
              <a:off x="238125" y="1918825"/>
              <a:ext cx="966975" cy="660400"/>
            </a:xfrm>
            <a:custGeom>
              <a:rect b="b" l="l" r="r" t="t"/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091875" y="1951850"/>
              <a:ext cx="188700" cy="136800"/>
            </a:xfrm>
            <a:custGeom>
              <a:rect b="b" l="l" r="r" t="t"/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6"/>
          <p:cNvGrpSpPr/>
          <p:nvPr/>
        </p:nvGrpSpPr>
        <p:grpSpPr>
          <a:xfrm flipH="1" rot="4844064">
            <a:off x="2098242" y="1708824"/>
            <a:ext cx="1044389" cy="912522"/>
            <a:chOff x="1113100" y="2199475"/>
            <a:chExt cx="801900" cy="709925"/>
          </a:xfrm>
        </p:grpSpPr>
        <p:sp>
          <p:nvSpPr>
            <p:cNvPr id="125" name="Google Shape;125;p16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 rot="2011088">
            <a:off x="2700829" y="732550"/>
            <a:ext cx="772215" cy="348576"/>
            <a:chOff x="271125" y="812725"/>
            <a:chExt cx="766525" cy="221725"/>
          </a:xfrm>
        </p:grpSpPr>
        <p:sp>
          <p:nvSpPr>
            <p:cNvPr id="128" name="Google Shape;128;p16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566125" y="1108150"/>
            <a:ext cx="2011761" cy="1389594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845820" y="1437749"/>
            <a:ext cx="7452360" cy="355014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>
              <a:alpha val="32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4328692" y="5006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6142675" y="2470500"/>
            <a:ext cx="788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>
              <a:alpha val="32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Thailand</a:t>
            </a:r>
            <a:endParaRPr sz="11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4294967295" type="ctrTitle"/>
          </p:nvPr>
        </p:nvSpPr>
        <p:spPr>
          <a:xfrm>
            <a:off x="2895350" y="3087400"/>
            <a:ext cx="31041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154" name="Google Shape;154;p18"/>
          <p:cNvSpPr/>
          <p:nvPr/>
        </p:nvSpPr>
        <p:spPr>
          <a:xfrm>
            <a:off x="3356399" y="760833"/>
            <a:ext cx="2184097" cy="2197213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080963" y="3932738"/>
            <a:ext cx="2732865" cy="19509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