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65d012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65d012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765d0128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765d0128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765d0128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765d012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a6eda2b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a6eda2b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/>
              <a:t>Pydustry</a:t>
            </a:r>
            <a:endParaRPr b="1" sz="7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58875" y="3117025"/>
            <a:ext cx="62733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Разрабы:Сушков Эдвард, Каспер Аркадий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6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/>
              <a:t>Чем вдохновлялись?</a:t>
            </a:r>
            <a:endParaRPr b="1"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094425" y="661225"/>
            <a:ext cx="2068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>
                <a:latin typeface="Montserrat"/>
                <a:ea typeface="Montserrat"/>
                <a:cs typeface="Montserrat"/>
                <a:sym typeface="Montserrat"/>
              </a:rPr>
              <a:t>Factorio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5" y="1429225"/>
            <a:ext cx="7428552" cy="37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Что мы использовали:</a:t>
            </a:r>
            <a:endParaRPr b="1"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Python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PyGame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pygame.locals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pygame-menu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latin typeface="Arial"/>
                <a:ea typeface="Arial"/>
                <a:cs typeface="Arial"/>
                <a:sym typeface="Arial"/>
              </a:rPr>
              <a:t>файл</a:t>
            </a:r>
            <a:r>
              <a:rPr b="1" lang="ru" sz="2000"/>
              <a:t>.csv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latin typeface="Arial"/>
                <a:ea typeface="Arial"/>
                <a:cs typeface="Arial"/>
                <a:sym typeface="Arial"/>
              </a:rPr>
              <a:t>файл</a:t>
            </a:r>
            <a:r>
              <a:rPr b="1" lang="ru" sz="2000"/>
              <a:t>.json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000">
                <a:latin typeface="Arial"/>
                <a:ea typeface="Arial"/>
                <a:cs typeface="Arial"/>
                <a:sym typeface="Arial"/>
              </a:rPr>
              <a:t>изображения</a:t>
            </a:r>
            <a:r>
              <a:rPr b="1" lang="ru" sz="2000"/>
              <a:t> .png</a:t>
            </a:r>
            <a:endParaRPr b="1" sz="2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600" y="528125"/>
            <a:ext cx="3013399" cy="204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425" y="2571750"/>
            <a:ext cx="2200565" cy="22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275" y="2571750"/>
            <a:ext cx="19621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0" y="4818275"/>
            <a:ext cx="6832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05225" cy="35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875" y="2912425"/>
            <a:ext cx="4153100" cy="22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/>
              <a:t>Pydustry</a:t>
            </a:r>
            <a:endParaRPr b="1" sz="7200"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2558875" y="3117025"/>
            <a:ext cx="62733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Разрабы:Сушков Эдвард, Каспер Аркадий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