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Mono SemiBold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Abril Fatface"/>
      <p:regular r:id="rId22"/>
    </p:embeddedFont>
    <p:embeddedFont>
      <p:font typeface="Griffy"/>
      <p:regular r:id="rId23"/>
    </p:embeddedFont>
    <p:embeddedFont>
      <p:font typeface="Poppins"/>
      <p:regular r:id="rId24"/>
      <p:bold r:id="rId25"/>
      <p:italic r:id="rId26"/>
      <p:boldItalic r:id="rId27"/>
    </p:embeddedFont>
    <p:embeddedFont>
      <p:font typeface="Roboto Mono"/>
      <p:regular r:id="rId28"/>
      <p:bold r:id="rId29"/>
      <p:italic r:id="rId30"/>
      <p:boldItalic r:id="rId31"/>
    </p:embeddedFont>
    <p:embeddedFont>
      <p:font typeface="Homemade Apple"/>
      <p:regular r:id="rId32"/>
    </p:embeddedFont>
    <p:embeddedFont>
      <p:font typeface="JetBrains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AbrilFatface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Poppins-regular.fntdata"/><Relationship Id="rId23" Type="http://schemas.openxmlformats.org/officeDocument/2006/relationships/font" Target="fonts/Griff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italic.fntdata"/><Relationship Id="rId25" Type="http://schemas.openxmlformats.org/officeDocument/2006/relationships/font" Target="fonts/Poppins-bold.fntdata"/><Relationship Id="rId28" Type="http://schemas.openxmlformats.org/officeDocument/2006/relationships/font" Target="fonts/RobotoMono-regular.fntdata"/><Relationship Id="rId27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33" Type="http://schemas.openxmlformats.org/officeDocument/2006/relationships/font" Target="fonts/JetBrainsMono-regular.fntdata"/><Relationship Id="rId10" Type="http://schemas.openxmlformats.org/officeDocument/2006/relationships/slide" Target="slides/slide5.xml"/><Relationship Id="rId32" Type="http://schemas.openxmlformats.org/officeDocument/2006/relationships/font" Target="fonts/HomemadeApple-regular.fntdata"/><Relationship Id="rId13" Type="http://schemas.openxmlformats.org/officeDocument/2006/relationships/slide" Target="slides/slide8.xml"/><Relationship Id="rId35" Type="http://schemas.openxmlformats.org/officeDocument/2006/relationships/font" Target="fonts/JetBrainsMono-italic.fntdata"/><Relationship Id="rId12" Type="http://schemas.openxmlformats.org/officeDocument/2006/relationships/slide" Target="slides/slide7.xml"/><Relationship Id="rId34" Type="http://schemas.openxmlformats.org/officeDocument/2006/relationships/font" Target="fonts/JetBrainsMono-bold.fntdata"/><Relationship Id="rId15" Type="http://schemas.openxmlformats.org/officeDocument/2006/relationships/font" Target="fonts/RobotoMonoSemiBold-bold.fntdata"/><Relationship Id="rId14" Type="http://schemas.openxmlformats.org/officeDocument/2006/relationships/font" Target="fonts/RobotoMonoSemiBold-regular.fntdata"/><Relationship Id="rId36" Type="http://schemas.openxmlformats.org/officeDocument/2006/relationships/font" Target="fonts/JetBrainsMono-boldItalic.fntdata"/><Relationship Id="rId17" Type="http://schemas.openxmlformats.org/officeDocument/2006/relationships/font" Target="fonts/RobotoMonoSemiBold-boldItalic.fntdata"/><Relationship Id="rId16" Type="http://schemas.openxmlformats.org/officeDocument/2006/relationships/font" Target="fonts/RobotoMonoSemiBold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2d3d208003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2d3d208003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2d3d208003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2d3d208003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2d3d20800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2d3d20800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2d3d208003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2d3d208003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2e3651fd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2e3651fd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2d3d208003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2d3d208003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2d3d208003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2d3d208003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4.png"/><Relationship Id="rId11" Type="http://schemas.openxmlformats.org/officeDocument/2006/relationships/image" Target="../media/image1.png"/><Relationship Id="rId10" Type="http://schemas.openxmlformats.org/officeDocument/2006/relationships/image" Target="../media/image5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639239" y="2826072"/>
            <a:ext cx="2780456" cy="1452093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740988" y="2908722"/>
            <a:ext cx="476460" cy="1107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213603" y="712228"/>
            <a:ext cx="6669900" cy="30822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328538" y="794810"/>
            <a:ext cx="476460" cy="1107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4140038" y="3454782"/>
            <a:ext cx="4021875" cy="976481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4241800" y="3537372"/>
            <a:ext cx="476460" cy="1107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/>
          <p:nvPr>
            <p:ph type="title"/>
          </p:nvPr>
        </p:nvSpPr>
        <p:spPr>
          <a:xfrm>
            <a:off x="1632656" y="853350"/>
            <a:ext cx="5097600" cy="24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64" name="Google Shape;64;p2"/>
          <p:cNvSpPr txBox="1"/>
          <p:nvPr>
            <p:ph idx="1" type="subTitle"/>
          </p:nvPr>
        </p:nvSpPr>
        <p:spPr>
          <a:xfrm>
            <a:off x="4300144" y="3730650"/>
            <a:ext cx="37017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499500" y="1138969"/>
            <a:ext cx="8199600" cy="34653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614434" y="1221550"/>
            <a:ext cx="476460" cy="1107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/>
          <p:nvPr>
            <p:ph idx="1" type="subTitle"/>
          </p:nvPr>
        </p:nvSpPr>
        <p:spPr>
          <a:xfrm>
            <a:off x="913169" y="1350202"/>
            <a:ext cx="73164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191" name="Google Shape;191;p11"/>
          <p:cNvSpPr txBox="1"/>
          <p:nvPr>
            <p:ph idx="2" type="subTitle"/>
          </p:nvPr>
        </p:nvSpPr>
        <p:spPr>
          <a:xfrm>
            <a:off x="913169" y="2325270"/>
            <a:ext cx="73164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192" name="Google Shape;192;p11"/>
          <p:cNvSpPr txBox="1"/>
          <p:nvPr>
            <p:ph idx="3" type="subTitle"/>
          </p:nvPr>
        </p:nvSpPr>
        <p:spPr>
          <a:xfrm>
            <a:off x="913169" y="3300338"/>
            <a:ext cx="73164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193" name="Google Shape;193;p11"/>
          <p:cNvSpPr txBox="1"/>
          <p:nvPr>
            <p:ph type="title"/>
          </p:nvPr>
        </p:nvSpPr>
        <p:spPr>
          <a:xfrm>
            <a:off x="513113" y="269147"/>
            <a:ext cx="731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94" name="Google Shape;194;p11"/>
          <p:cNvSpPr txBox="1"/>
          <p:nvPr>
            <p:ph idx="4" type="body"/>
          </p:nvPr>
        </p:nvSpPr>
        <p:spPr>
          <a:xfrm>
            <a:off x="913163" y="1678664"/>
            <a:ext cx="73164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95" name="Google Shape;195;p11"/>
          <p:cNvSpPr txBox="1"/>
          <p:nvPr>
            <p:ph idx="5" type="body"/>
          </p:nvPr>
        </p:nvSpPr>
        <p:spPr>
          <a:xfrm>
            <a:off x="913163" y="2645158"/>
            <a:ext cx="73164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96" name="Google Shape;196;p11"/>
          <p:cNvSpPr txBox="1"/>
          <p:nvPr>
            <p:ph idx="6" type="body"/>
          </p:nvPr>
        </p:nvSpPr>
        <p:spPr>
          <a:xfrm>
            <a:off x="913163" y="3610303"/>
            <a:ext cx="7317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/>
          <p:nvPr/>
        </p:nvSpPr>
        <p:spPr>
          <a:xfrm>
            <a:off x="6013238" y="1726125"/>
            <a:ext cx="2358900" cy="29271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2"/>
          <p:cNvSpPr/>
          <p:nvPr/>
        </p:nvSpPr>
        <p:spPr>
          <a:xfrm>
            <a:off x="3352613" y="1726125"/>
            <a:ext cx="2358900" cy="29271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691988" y="1726125"/>
            <a:ext cx="2358900" cy="29271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12"/>
          <p:cNvGrpSpPr/>
          <p:nvPr/>
        </p:nvGrpSpPr>
        <p:grpSpPr>
          <a:xfrm>
            <a:off x="1108350" y="1223644"/>
            <a:ext cx="1561050" cy="1236825"/>
            <a:chOff x="1381925" y="1555325"/>
            <a:chExt cx="2081400" cy="1649100"/>
          </a:xfrm>
        </p:grpSpPr>
        <p:sp>
          <p:nvSpPr>
            <p:cNvPr id="202" name="Google Shape;202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12"/>
          <p:cNvGrpSpPr/>
          <p:nvPr/>
        </p:nvGrpSpPr>
        <p:grpSpPr>
          <a:xfrm>
            <a:off x="1167128" y="1307350"/>
            <a:ext cx="476460" cy="110700"/>
            <a:chOff x="2147366" y="4139382"/>
            <a:chExt cx="635280" cy="147600"/>
          </a:xfrm>
        </p:grpSpPr>
        <p:sp>
          <p:nvSpPr>
            <p:cNvPr id="205" name="Google Shape;20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12"/>
          <p:cNvGrpSpPr/>
          <p:nvPr/>
        </p:nvGrpSpPr>
        <p:grpSpPr>
          <a:xfrm>
            <a:off x="3751528" y="1223644"/>
            <a:ext cx="1561050" cy="1236825"/>
            <a:chOff x="5002050" y="1555325"/>
            <a:chExt cx="2081400" cy="1649100"/>
          </a:xfrm>
        </p:grpSpPr>
        <p:sp>
          <p:nvSpPr>
            <p:cNvPr id="209" name="Google Shape;209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2"/>
          <p:cNvGrpSpPr/>
          <p:nvPr/>
        </p:nvGrpSpPr>
        <p:grpSpPr>
          <a:xfrm>
            <a:off x="6412163" y="1223644"/>
            <a:ext cx="1561050" cy="1236825"/>
            <a:chOff x="8549550" y="1555325"/>
            <a:chExt cx="2081400" cy="1649100"/>
          </a:xfrm>
        </p:grpSpPr>
        <p:sp>
          <p:nvSpPr>
            <p:cNvPr id="212" name="Google Shape;212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2"/>
          <p:cNvGrpSpPr/>
          <p:nvPr/>
        </p:nvGrpSpPr>
        <p:grpSpPr>
          <a:xfrm>
            <a:off x="3789644" y="1307350"/>
            <a:ext cx="476460" cy="110700"/>
            <a:chOff x="2147366" y="4139382"/>
            <a:chExt cx="635280" cy="147600"/>
          </a:xfrm>
        </p:grpSpPr>
        <p:sp>
          <p:nvSpPr>
            <p:cNvPr id="215" name="Google Shape;21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" name="Google Shape;218;p12"/>
          <p:cNvGrpSpPr/>
          <p:nvPr/>
        </p:nvGrpSpPr>
        <p:grpSpPr>
          <a:xfrm>
            <a:off x="6469113" y="1307350"/>
            <a:ext cx="476460" cy="110700"/>
            <a:chOff x="2147366" y="4139382"/>
            <a:chExt cx="635280" cy="147600"/>
          </a:xfrm>
        </p:grpSpPr>
        <p:sp>
          <p:nvSpPr>
            <p:cNvPr id="219" name="Google Shape;219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12"/>
          <p:cNvSpPr txBox="1"/>
          <p:nvPr>
            <p:ph idx="1" type="subTitle"/>
          </p:nvPr>
        </p:nvSpPr>
        <p:spPr>
          <a:xfrm>
            <a:off x="891789" y="2672606"/>
            <a:ext cx="19941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23" name="Google Shape;223;p12"/>
          <p:cNvSpPr txBox="1"/>
          <p:nvPr>
            <p:ph idx="2" type="subTitle"/>
          </p:nvPr>
        </p:nvSpPr>
        <p:spPr>
          <a:xfrm>
            <a:off x="3534977" y="2672606"/>
            <a:ext cx="19941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24" name="Google Shape;224;p12"/>
          <p:cNvSpPr txBox="1"/>
          <p:nvPr>
            <p:ph idx="3" type="subTitle"/>
          </p:nvPr>
        </p:nvSpPr>
        <p:spPr>
          <a:xfrm>
            <a:off x="6178164" y="2672606"/>
            <a:ext cx="19941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25" name="Google Shape;225;p12"/>
          <p:cNvSpPr txBox="1"/>
          <p:nvPr>
            <p:ph type="title"/>
          </p:nvPr>
        </p:nvSpPr>
        <p:spPr>
          <a:xfrm>
            <a:off x="891788" y="273581"/>
            <a:ext cx="72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26" name="Google Shape;226;p12"/>
          <p:cNvSpPr txBox="1"/>
          <p:nvPr>
            <p:ph idx="4" type="body"/>
          </p:nvPr>
        </p:nvSpPr>
        <p:spPr>
          <a:xfrm>
            <a:off x="891788" y="3001069"/>
            <a:ext cx="19941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27" name="Google Shape;227;p12"/>
          <p:cNvSpPr txBox="1"/>
          <p:nvPr>
            <p:ph idx="5" type="body"/>
          </p:nvPr>
        </p:nvSpPr>
        <p:spPr>
          <a:xfrm>
            <a:off x="3534975" y="2992497"/>
            <a:ext cx="19941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28" name="Google Shape;228;p12"/>
          <p:cNvSpPr txBox="1"/>
          <p:nvPr>
            <p:ph idx="6" type="body"/>
          </p:nvPr>
        </p:nvSpPr>
        <p:spPr>
          <a:xfrm>
            <a:off x="6178163" y="2982575"/>
            <a:ext cx="19941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/>
          <p:nvPr>
            <p:ph type="title"/>
          </p:nvPr>
        </p:nvSpPr>
        <p:spPr>
          <a:xfrm>
            <a:off x="308456" y="1295250"/>
            <a:ext cx="3343800" cy="17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2pPr>
            <a:lvl3pPr lvl="2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3pPr>
            <a:lvl4pPr lvl="3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4pPr>
            <a:lvl5pPr lvl="4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5pPr>
            <a:lvl6pPr lvl="5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6pPr>
            <a:lvl7pPr lvl="6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7pPr>
            <a:lvl8pPr lvl="7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8pPr>
            <a:lvl9pPr lvl="8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9pPr>
          </a:lstStyle>
          <a:p/>
        </p:txBody>
      </p:sp>
      <p:sp>
        <p:nvSpPr>
          <p:cNvPr id="231" name="Google Shape;231;p13"/>
          <p:cNvSpPr txBox="1"/>
          <p:nvPr>
            <p:ph idx="1" type="subTitle"/>
          </p:nvPr>
        </p:nvSpPr>
        <p:spPr>
          <a:xfrm>
            <a:off x="308456" y="3772331"/>
            <a:ext cx="33438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/>
          <p:nvPr/>
        </p:nvSpPr>
        <p:spPr>
          <a:xfrm>
            <a:off x="6215625" y="1746600"/>
            <a:ext cx="2571900" cy="26961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14"/>
          <p:cNvGrpSpPr/>
          <p:nvPr/>
        </p:nvGrpSpPr>
        <p:grpSpPr>
          <a:xfrm>
            <a:off x="6322328" y="1844125"/>
            <a:ext cx="476460" cy="110700"/>
            <a:chOff x="2147366" y="4139382"/>
            <a:chExt cx="635280" cy="147600"/>
          </a:xfrm>
        </p:grpSpPr>
        <p:sp>
          <p:nvSpPr>
            <p:cNvPr id="235" name="Google Shape;235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14"/>
          <p:cNvSpPr/>
          <p:nvPr/>
        </p:nvSpPr>
        <p:spPr>
          <a:xfrm>
            <a:off x="3286013" y="1321706"/>
            <a:ext cx="2571900" cy="26961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3286013" y="1321706"/>
            <a:ext cx="2571900" cy="2696100"/>
          </a:xfrm>
          <a:prstGeom prst="roundRect">
            <a:avLst>
              <a:gd fmla="val 3539" name="adj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Google Shape;240;p14"/>
          <p:cNvGrpSpPr/>
          <p:nvPr/>
        </p:nvGrpSpPr>
        <p:grpSpPr>
          <a:xfrm>
            <a:off x="3392716" y="1419232"/>
            <a:ext cx="476460" cy="110700"/>
            <a:chOff x="2147366" y="4139382"/>
            <a:chExt cx="635280" cy="147600"/>
          </a:xfrm>
        </p:grpSpPr>
        <p:sp>
          <p:nvSpPr>
            <p:cNvPr id="241" name="Google Shape;241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14"/>
          <p:cNvSpPr/>
          <p:nvPr/>
        </p:nvSpPr>
        <p:spPr>
          <a:xfrm>
            <a:off x="356400" y="1725638"/>
            <a:ext cx="2571900" cy="26961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14"/>
          <p:cNvGrpSpPr/>
          <p:nvPr/>
        </p:nvGrpSpPr>
        <p:grpSpPr>
          <a:xfrm>
            <a:off x="463103" y="1823163"/>
            <a:ext cx="476460" cy="110700"/>
            <a:chOff x="2147366" y="4139382"/>
            <a:chExt cx="635280" cy="147600"/>
          </a:xfrm>
        </p:grpSpPr>
        <p:sp>
          <p:nvSpPr>
            <p:cNvPr id="246" name="Google Shape;246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14"/>
          <p:cNvSpPr txBox="1"/>
          <p:nvPr>
            <p:ph hasCustomPrompt="1" type="title"/>
          </p:nvPr>
        </p:nvSpPr>
        <p:spPr>
          <a:xfrm>
            <a:off x="536269" y="2191763"/>
            <a:ext cx="2211300" cy="8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0" sz="53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250" name="Google Shape;250;p14"/>
          <p:cNvSpPr txBox="1"/>
          <p:nvPr>
            <p:ph idx="2" type="title"/>
          </p:nvPr>
        </p:nvSpPr>
        <p:spPr>
          <a:xfrm>
            <a:off x="536269" y="273581"/>
            <a:ext cx="803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251" name="Google Shape;251;p14"/>
          <p:cNvSpPr txBox="1"/>
          <p:nvPr>
            <p:ph hasCustomPrompt="1" idx="3" type="title"/>
          </p:nvPr>
        </p:nvSpPr>
        <p:spPr>
          <a:xfrm>
            <a:off x="3448680" y="1848863"/>
            <a:ext cx="2211300" cy="8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0" sz="53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252" name="Google Shape;252;p14"/>
          <p:cNvSpPr txBox="1"/>
          <p:nvPr>
            <p:ph hasCustomPrompt="1" idx="4" type="title"/>
          </p:nvPr>
        </p:nvSpPr>
        <p:spPr>
          <a:xfrm>
            <a:off x="6361090" y="2191763"/>
            <a:ext cx="2211300" cy="8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0" sz="53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253" name="Google Shape;253;p14"/>
          <p:cNvSpPr txBox="1"/>
          <p:nvPr>
            <p:ph idx="1" type="body"/>
          </p:nvPr>
        </p:nvSpPr>
        <p:spPr>
          <a:xfrm>
            <a:off x="6361085" y="3122944"/>
            <a:ext cx="22113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54" name="Google Shape;254;p14"/>
          <p:cNvSpPr txBox="1"/>
          <p:nvPr>
            <p:ph idx="5" type="body"/>
          </p:nvPr>
        </p:nvSpPr>
        <p:spPr>
          <a:xfrm>
            <a:off x="3448677" y="2771681"/>
            <a:ext cx="22113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55" name="Google Shape;255;p14"/>
          <p:cNvSpPr txBox="1"/>
          <p:nvPr>
            <p:ph idx="6" type="body"/>
          </p:nvPr>
        </p:nvSpPr>
        <p:spPr>
          <a:xfrm>
            <a:off x="536269" y="3114581"/>
            <a:ext cx="22113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"/>
          <p:cNvSpPr/>
          <p:nvPr/>
        </p:nvSpPr>
        <p:spPr>
          <a:xfrm>
            <a:off x="478256" y="1239113"/>
            <a:ext cx="8246100" cy="35088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15"/>
          <p:cNvGrpSpPr/>
          <p:nvPr/>
        </p:nvGrpSpPr>
        <p:grpSpPr>
          <a:xfrm>
            <a:off x="593191" y="1321694"/>
            <a:ext cx="476460" cy="110700"/>
            <a:chOff x="2147366" y="4139382"/>
            <a:chExt cx="635280" cy="147600"/>
          </a:xfrm>
        </p:grpSpPr>
        <p:sp>
          <p:nvSpPr>
            <p:cNvPr id="259" name="Google Shape;259;p1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15"/>
          <p:cNvSpPr txBox="1"/>
          <p:nvPr>
            <p:ph idx="1" type="subTitle"/>
          </p:nvPr>
        </p:nvSpPr>
        <p:spPr>
          <a:xfrm>
            <a:off x="801113" y="1794150"/>
            <a:ext cx="2263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 b="1" sz="1500"/>
            </a:lvl9pPr>
          </a:lstStyle>
          <a:p/>
        </p:txBody>
      </p:sp>
      <p:sp>
        <p:nvSpPr>
          <p:cNvPr id="263" name="Google Shape;263;p15"/>
          <p:cNvSpPr txBox="1"/>
          <p:nvPr>
            <p:ph idx="2" type="subTitle"/>
          </p:nvPr>
        </p:nvSpPr>
        <p:spPr>
          <a:xfrm>
            <a:off x="801113" y="3186693"/>
            <a:ext cx="2263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 b="1" sz="1500"/>
            </a:lvl9pPr>
          </a:lstStyle>
          <a:p/>
        </p:txBody>
      </p:sp>
      <p:sp>
        <p:nvSpPr>
          <p:cNvPr id="264" name="Google Shape;264;p15"/>
          <p:cNvSpPr txBox="1"/>
          <p:nvPr>
            <p:ph idx="3" type="subTitle"/>
          </p:nvPr>
        </p:nvSpPr>
        <p:spPr>
          <a:xfrm>
            <a:off x="6136020" y="1801185"/>
            <a:ext cx="2263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 b="1" sz="1500"/>
            </a:lvl9pPr>
          </a:lstStyle>
          <a:p/>
        </p:txBody>
      </p:sp>
      <p:sp>
        <p:nvSpPr>
          <p:cNvPr id="265" name="Google Shape;265;p15"/>
          <p:cNvSpPr txBox="1"/>
          <p:nvPr>
            <p:ph idx="4" type="subTitle"/>
          </p:nvPr>
        </p:nvSpPr>
        <p:spPr>
          <a:xfrm>
            <a:off x="3482976" y="1807162"/>
            <a:ext cx="2263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 b="1" sz="1500"/>
            </a:lvl9pPr>
          </a:lstStyle>
          <a:p/>
        </p:txBody>
      </p:sp>
      <p:sp>
        <p:nvSpPr>
          <p:cNvPr id="266" name="Google Shape;266;p15"/>
          <p:cNvSpPr txBox="1"/>
          <p:nvPr>
            <p:ph idx="5" type="subTitle"/>
          </p:nvPr>
        </p:nvSpPr>
        <p:spPr>
          <a:xfrm>
            <a:off x="3482976" y="3186693"/>
            <a:ext cx="2263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 b="1" sz="1500"/>
            </a:lvl9pPr>
          </a:lstStyle>
          <a:p/>
        </p:txBody>
      </p:sp>
      <p:sp>
        <p:nvSpPr>
          <p:cNvPr id="267" name="Google Shape;267;p15"/>
          <p:cNvSpPr txBox="1"/>
          <p:nvPr>
            <p:ph idx="6" type="subTitle"/>
          </p:nvPr>
        </p:nvSpPr>
        <p:spPr>
          <a:xfrm>
            <a:off x="6136020" y="3172785"/>
            <a:ext cx="2263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 b="1" sz="1500"/>
            </a:lvl9pPr>
          </a:lstStyle>
          <a:p/>
        </p:txBody>
      </p:sp>
      <p:sp>
        <p:nvSpPr>
          <p:cNvPr id="268" name="Google Shape;268;p15"/>
          <p:cNvSpPr txBox="1"/>
          <p:nvPr>
            <p:ph type="title"/>
          </p:nvPr>
        </p:nvSpPr>
        <p:spPr>
          <a:xfrm>
            <a:off x="540300" y="273581"/>
            <a:ext cx="81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69" name="Google Shape;269;p15"/>
          <p:cNvSpPr txBox="1"/>
          <p:nvPr>
            <p:ph idx="7" type="body"/>
          </p:nvPr>
        </p:nvSpPr>
        <p:spPr>
          <a:xfrm>
            <a:off x="3482976" y="2113800"/>
            <a:ext cx="22635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0" name="Google Shape;270;p15"/>
          <p:cNvSpPr txBox="1"/>
          <p:nvPr>
            <p:ph idx="8" type="body"/>
          </p:nvPr>
        </p:nvSpPr>
        <p:spPr>
          <a:xfrm>
            <a:off x="6136020" y="3485400"/>
            <a:ext cx="22635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1" name="Google Shape;271;p15"/>
          <p:cNvSpPr txBox="1"/>
          <p:nvPr>
            <p:ph idx="9" type="body"/>
          </p:nvPr>
        </p:nvSpPr>
        <p:spPr>
          <a:xfrm>
            <a:off x="3482976" y="3485400"/>
            <a:ext cx="22635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2" name="Google Shape;272;p15"/>
          <p:cNvSpPr txBox="1"/>
          <p:nvPr>
            <p:ph idx="13" type="body"/>
          </p:nvPr>
        </p:nvSpPr>
        <p:spPr>
          <a:xfrm>
            <a:off x="801113" y="2113800"/>
            <a:ext cx="22635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3" name="Google Shape;273;p15"/>
          <p:cNvSpPr txBox="1"/>
          <p:nvPr>
            <p:ph idx="14" type="body"/>
          </p:nvPr>
        </p:nvSpPr>
        <p:spPr>
          <a:xfrm>
            <a:off x="6136020" y="2113800"/>
            <a:ext cx="22635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4" name="Google Shape;274;p15"/>
          <p:cNvSpPr txBox="1"/>
          <p:nvPr>
            <p:ph idx="15" type="body"/>
          </p:nvPr>
        </p:nvSpPr>
        <p:spPr>
          <a:xfrm>
            <a:off x="801113" y="3485400"/>
            <a:ext cx="22635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/>
          <p:nvPr/>
        </p:nvSpPr>
        <p:spPr>
          <a:xfrm>
            <a:off x="268406" y="254925"/>
            <a:ext cx="8058300" cy="4479000"/>
          </a:xfrm>
          <a:prstGeom prst="roundRect">
            <a:avLst>
              <a:gd fmla="val 1957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Google Shape;277;p16"/>
          <p:cNvGrpSpPr/>
          <p:nvPr/>
        </p:nvGrpSpPr>
        <p:grpSpPr>
          <a:xfrm>
            <a:off x="6163449" y="1255944"/>
            <a:ext cx="2722263" cy="3728615"/>
            <a:chOff x="5002050" y="1555325"/>
            <a:chExt cx="2081400" cy="1649100"/>
          </a:xfrm>
        </p:grpSpPr>
        <p:sp>
          <p:nvSpPr>
            <p:cNvPr id="278" name="Google Shape;278;p16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16"/>
          <p:cNvGrpSpPr/>
          <p:nvPr/>
        </p:nvGrpSpPr>
        <p:grpSpPr>
          <a:xfrm>
            <a:off x="341753" y="334338"/>
            <a:ext cx="476460" cy="110700"/>
            <a:chOff x="2147366" y="4139382"/>
            <a:chExt cx="635280" cy="147600"/>
          </a:xfrm>
        </p:grpSpPr>
        <p:sp>
          <p:nvSpPr>
            <p:cNvPr id="281" name="Google Shape;281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" name="Google Shape;284;p16"/>
          <p:cNvGrpSpPr/>
          <p:nvPr/>
        </p:nvGrpSpPr>
        <p:grpSpPr>
          <a:xfrm>
            <a:off x="6249934" y="1322875"/>
            <a:ext cx="476460" cy="110700"/>
            <a:chOff x="2147366" y="4139382"/>
            <a:chExt cx="635280" cy="147600"/>
          </a:xfrm>
        </p:grpSpPr>
        <p:sp>
          <p:nvSpPr>
            <p:cNvPr id="285" name="Google Shape;285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16"/>
          <p:cNvSpPr txBox="1"/>
          <p:nvPr>
            <p:ph idx="1" type="subTitle"/>
          </p:nvPr>
        </p:nvSpPr>
        <p:spPr>
          <a:xfrm>
            <a:off x="6341025" y="1583231"/>
            <a:ext cx="24234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289" name="Google Shape;289;p16"/>
          <p:cNvSpPr txBox="1"/>
          <p:nvPr>
            <p:ph idx="2" type="subTitle"/>
          </p:nvPr>
        </p:nvSpPr>
        <p:spPr>
          <a:xfrm>
            <a:off x="6341025" y="3248518"/>
            <a:ext cx="24234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290" name="Google Shape;290;p16"/>
          <p:cNvSpPr txBox="1"/>
          <p:nvPr>
            <p:ph type="title"/>
          </p:nvPr>
        </p:nvSpPr>
        <p:spPr>
          <a:xfrm>
            <a:off x="426000" y="445031"/>
            <a:ext cx="77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91" name="Google Shape;291;p16"/>
          <p:cNvSpPr txBox="1"/>
          <p:nvPr>
            <p:ph idx="3" type="body"/>
          </p:nvPr>
        </p:nvSpPr>
        <p:spPr>
          <a:xfrm>
            <a:off x="6341025" y="1910231"/>
            <a:ext cx="24234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92" name="Google Shape;292;p16"/>
          <p:cNvSpPr txBox="1"/>
          <p:nvPr>
            <p:ph idx="4" type="body"/>
          </p:nvPr>
        </p:nvSpPr>
        <p:spPr>
          <a:xfrm>
            <a:off x="6341025" y="3551475"/>
            <a:ext cx="24234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/>
          <p:nvPr/>
        </p:nvSpPr>
        <p:spPr>
          <a:xfrm>
            <a:off x="7316663" y="1513219"/>
            <a:ext cx="1659000" cy="26961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" name="Google Shape;295;p17"/>
          <p:cNvGrpSpPr/>
          <p:nvPr/>
        </p:nvGrpSpPr>
        <p:grpSpPr>
          <a:xfrm>
            <a:off x="7422709" y="1610744"/>
            <a:ext cx="476460" cy="110700"/>
            <a:chOff x="2147366" y="4139382"/>
            <a:chExt cx="635280" cy="147600"/>
          </a:xfrm>
        </p:grpSpPr>
        <p:sp>
          <p:nvSpPr>
            <p:cNvPr id="296" name="Google Shape;29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p17"/>
          <p:cNvGrpSpPr/>
          <p:nvPr/>
        </p:nvGrpSpPr>
        <p:grpSpPr>
          <a:xfrm>
            <a:off x="5529598" y="1513219"/>
            <a:ext cx="1658925" cy="2696175"/>
            <a:chOff x="7395788" y="2017625"/>
            <a:chExt cx="2211900" cy="3594900"/>
          </a:xfrm>
        </p:grpSpPr>
        <p:sp>
          <p:nvSpPr>
            <p:cNvPr id="300" name="Google Shape;300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17"/>
          <p:cNvSpPr/>
          <p:nvPr/>
        </p:nvSpPr>
        <p:spPr>
          <a:xfrm>
            <a:off x="3742533" y="1513219"/>
            <a:ext cx="1659000" cy="26961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3" name="Google Shape;303;p17"/>
          <p:cNvGrpSpPr/>
          <p:nvPr/>
        </p:nvGrpSpPr>
        <p:grpSpPr>
          <a:xfrm>
            <a:off x="5622035" y="1598425"/>
            <a:ext cx="476460" cy="110700"/>
            <a:chOff x="2147366" y="4139382"/>
            <a:chExt cx="635280" cy="147600"/>
          </a:xfrm>
        </p:grpSpPr>
        <p:sp>
          <p:nvSpPr>
            <p:cNvPr id="304" name="Google Shape;304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" name="Google Shape;307;p17"/>
          <p:cNvGrpSpPr/>
          <p:nvPr/>
        </p:nvGrpSpPr>
        <p:grpSpPr>
          <a:xfrm>
            <a:off x="3848585" y="1610744"/>
            <a:ext cx="476460" cy="110700"/>
            <a:chOff x="2147366" y="4139382"/>
            <a:chExt cx="635280" cy="147600"/>
          </a:xfrm>
        </p:grpSpPr>
        <p:sp>
          <p:nvSpPr>
            <p:cNvPr id="308" name="Google Shape;308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17"/>
          <p:cNvGrpSpPr/>
          <p:nvPr/>
        </p:nvGrpSpPr>
        <p:grpSpPr>
          <a:xfrm>
            <a:off x="1955468" y="1513219"/>
            <a:ext cx="1658925" cy="2696175"/>
            <a:chOff x="2630275" y="2017625"/>
            <a:chExt cx="2211900" cy="3594900"/>
          </a:xfrm>
        </p:grpSpPr>
        <p:sp>
          <p:nvSpPr>
            <p:cNvPr id="312" name="Google Shape;312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17"/>
          <p:cNvSpPr/>
          <p:nvPr/>
        </p:nvSpPr>
        <p:spPr>
          <a:xfrm>
            <a:off x="168403" y="1513219"/>
            <a:ext cx="1659000" cy="26961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" name="Google Shape;315;p17"/>
          <p:cNvGrpSpPr/>
          <p:nvPr/>
        </p:nvGrpSpPr>
        <p:grpSpPr>
          <a:xfrm>
            <a:off x="2047900" y="1598425"/>
            <a:ext cx="476460" cy="110700"/>
            <a:chOff x="2147366" y="4139382"/>
            <a:chExt cx="635280" cy="147600"/>
          </a:xfrm>
        </p:grpSpPr>
        <p:sp>
          <p:nvSpPr>
            <p:cNvPr id="316" name="Google Shape;31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9" name="Google Shape;319;p17"/>
          <p:cNvGrpSpPr/>
          <p:nvPr/>
        </p:nvGrpSpPr>
        <p:grpSpPr>
          <a:xfrm>
            <a:off x="274450" y="1610744"/>
            <a:ext cx="476460" cy="110700"/>
            <a:chOff x="2147366" y="4139382"/>
            <a:chExt cx="635280" cy="147600"/>
          </a:xfrm>
        </p:grpSpPr>
        <p:sp>
          <p:nvSpPr>
            <p:cNvPr id="320" name="Google Shape;320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17"/>
          <p:cNvSpPr txBox="1"/>
          <p:nvPr>
            <p:ph idx="1" type="subTitle"/>
          </p:nvPr>
        </p:nvSpPr>
        <p:spPr>
          <a:xfrm>
            <a:off x="237347" y="1924631"/>
            <a:ext cx="14982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324" name="Google Shape;324;p17"/>
          <p:cNvSpPr txBox="1"/>
          <p:nvPr>
            <p:ph idx="2" type="subTitle"/>
          </p:nvPr>
        </p:nvSpPr>
        <p:spPr>
          <a:xfrm>
            <a:off x="2030111" y="1924631"/>
            <a:ext cx="14982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chemeClr val="accent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325" name="Google Shape;325;p17"/>
          <p:cNvSpPr txBox="1"/>
          <p:nvPr>
            <p:ph idx="3" type="subTitle"/>
          </p:nvPr>
        </p:nvSpPr>
        <p:spPr>
          <a:xfrm>
            <a:off x="3822874" y="1924631"/>
            <a:ext cx="14982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chemeClr val="accent3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326" name="Google Shape;326;p17"/>
          <p:cNvSpPr txBox="1"/>
          <p:nvPr>
            <p:ph idx="4" type="subTitle"/>
          </p:nvPr>
        </p:nvSpPr>
        <p:spPr>
          <a:xfrm>
            <a:off x="5615638" y="1924631"/>
            <a:ext cx="14982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chemeClr val="accent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327" name="Google Shape;327;p17"/>
          <p:cNvSpPr txBox="1"/>
          <p:nvPr>
            <p:ph idx="5" type="subTitle"/>
          </p:nvPr>
        </p:nvSpPr>
        <p:spPr>
          <a:xfrm>
            <a:off x="7408402" y="1927284"/>
            <a:ext cx="14982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328" name="Google Shape;32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29" name="Google Shape;329;p17"/>
          <p:cNvSpPr txBox="1"/>
          <p:nvPr>
            <p:ph idx="6" type="body"/>
          </p:nvPr>
        </p:nvSpPr>
        <p:spPr>
          <a:xfrm>
            <a:off x="237347" y="2388000"/>
            <a:ext cx="1498200" cy="17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0" name="Google Shape;330;p17"/>
          <p:cNvSpPr txBox="1"/>
          <p:nvPr>
            <p:ph idx="7" type="body"/>
          </p:nvPr>
        </p:nvSpPr>
        <p:spPr>
          <a:xfrm>
            <a:off x="2030109" y="2388000"/>
            <a:ext cx="1498200" cy="17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1" name="Google Shape;331;p17"/>
          <p:cNvSpPr txBox="1"/>
          <p:nvPr>
            <p:ph idx="8" type="body"/>
          </p:nvPr>
        </p:nvSpPr>
        <p:spPr>
          <a:xfrm>
            <a:off x="3822872" y="2388000"/>
            <a:ext cx="1498200" cy="17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2" name="Google Shape;332;p17"/>
          <p:cNvSpPr txBox="1"/>
          <p:nvPr>
            <p:ph idx="9" type="body"/>
          </p:nvPr>
        </p:nvSpPr>
        <p:spPr>
          <a:xfrm>
            <a:off x="5615634" y="2388000"/>
            <a:ext cx="1498200" cy="17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3" name="Google Shape;333;p17"/>
          <p:cNvSpPr txBox="1"/>
          <p:nvPr>
            <p:ph idx="13" type="body"/>
          </p:nvPr>
        </p:nvSpPr>
        <p:spPr>
          <a:xfrm>
            <a:off x="7408397" y="2390653"/>
            <a:ext cx="1498200" cy="17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/>
          <p:nvPr/>
        </p:nvSpPr>
        <p:spPr>
          <a:xfrm>
            <a:off x="452494" y="645863"/>
            <a:ext cx="5198100" cy="35088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6" name="Google Shape;336;p18"/>
          <p:cNvGrpSpPr/>
          <p:nvPr/>
        </p:nvGrpSpPr>
        <p:grpSpPr>
          <a:xfrm>
            <a:off x="554247" y="728444"/>
            <a:ext cx="476460" cy="110700"/>
            <a:chOff x="2147366" y="4139382"/>
            <a:chExt cx="635280" cy="147600"/>
          </a:xfrm>
        </p:grpSpPr>
        <p:sp>
          <p:nvSpPr>
            <p:cNvPr id="337" name="Google Shape;337;p1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340;p18"/>
          <p:cNvSpPr txBox="1"/>
          <p:nvPr>
            <p:ph type="title"/>
          </p:nvPr>
        </p:nvSpPr>
        <p:spPr>
          <a:xfrm>
            <a:off x="657394" y="1213219"/>
            <a:ext cx="4186200" cy="14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41" name="Google Shape;341;p18"/>
          <p:cNvSpPr txBox="1"/>
          <p:nvPr>
            <p:ph idx="1" type="body"/>
          </p:nvPr>
        </p:nvSpPr>
        <p:spPr>
          <a:xfrm>
            <a:off x="657394" y="2693513"/>
            <a:ext cx="4186200" cy="1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3481444" y="645863"/>
            <a:ext cx="5198100" cy="35088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3583197" y="728444"/>
            <a:ext cx="476460" cy="1107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/>
          <p:nvPr>
            <p:ph type="title"/>
          </p:nvPr>
        </p:nvSpPr>
        <p:spPr>
          <a:xfrm>
            <a:off x="3975000" y="1134300"/>
            <a:ext cx="2873400" cy="13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49" name="Google Shape;349;p19"/>
          <p:cNvSpPr txBox="1"/>
          <p:nvPr>
            <p:ph idx="1" type="body"/>
          </p:nvPr>
        </p:nvSpPr>
        <p:spPr>
          <a:xfrm>
            <a:off x="3975066" y="2513438"/>
            <a:ext cx="4186200" cy="1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852544" y="817313"/>
            <a:ext cx="5198100" cy="35088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954297" y="899894"/>
            <a:ext cx="476460" cy="1107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5301881" y="1665994"/>
            <a:ext cx="2961000" cy="2187600"/>
          </a:xfrm>
          <a:prstGeom prst="roundRect">
            <a:avLst>
              <a:gd fmla="val 6604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5301881" y="1665994"/>
            <a:ext cx="2961000" cy="2187600"/>
          </a:xfrm>
          <a:prstGeom prst="roundRect">
            <a:avLst>
              <a:gd fmla="val 6604" name="adj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5432210" y="1748575"/>
            <a:ext cx="476460" cy="1107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/>
          <p:nvPr>
            <p:ph idx="1" type="subTitle"/>
          </p:nvPr>
        </p:nvSpPr>
        <p:spPr>
          <a:xfrm>
            <a:off x="1124475" y="3062006"/>
            <a:ext cx="44052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63" name="Google Shape;363;p20"/>
          <p:cNvSpPr txBox="1"/>
          <p:nvPr>
            <p:ph type="title"/>
          </p:nvPr>
        </p:nvSpPr>
        <p:spPr>
          <a:xfrm>
            <a:off x="1124475" y="1167806"/>
            <a:ext cx="4405200" cy="183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ldrich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64" name="Google Shape;364;p20"/>
          <p:cNvSpPr txBox="1"/>
          <p:nvPr>
            <p:ph idx="2" type="body"/>
          </p:nvPr>
        </p:nvSpPr>
        <p:spPr>
          <a:xfrm>
            <a:off x="5529525" y="2260800"/>
            <a:ext cx="23757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38" y="315829"/>
            <a:ext cx="8520600" cy="9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21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367" name="Google Shape;367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ru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ru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ru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ru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 sz="23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23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ru" sz="20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ru" sz="33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ru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5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15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369" name="Google Shape;369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370" name="Google Shape;370;p21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2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2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2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 sz="18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18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375" name="Google Shape;375;p21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93806" y="370294"/>
            <a:ext cx="6179850" cy="1553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78" name="Google Shape;378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9" name="Google Shape;37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852544" y="817313"/>
            <a:ext cx="5198100" cy="35088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954297" y="899894"/>
            <a:ext cx="476460" cy="1107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5301881" y="1665994"/>
            <a:ext cx="2961000" cy="2187600"/>
          </a:xfrm>
          <a:prstGeom prst="roundRect">
            <a:avLst>
              <a:gd fmla="val 6604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5301881" y="1665994"/>
            <a:ext cx="2961000" cy="2187600"/>
          </a:xfrm>
          <a:prstGeom prst="roundRect">
            <a:avLst>
              <a:gd fmla="val 6604" name="adj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5432210" y="1748575"/>
            <a:ext cx="476460" cy="1107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/>
          <p:nvPr>
            <p:ph type="title"/>
          </p:nvPr>
        </p:nvSpPr>
        <p:spPr>
          <a:xfrm>
            <a:off x="1096838" y="1346738"/>
            <a:ext cx="39918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ldrich"/>
              <a:buNone/>
              <a:defRPr sz="4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1096819" y="2173669"/>
            <a:ext cx="3991800" cy="19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6150825" y="3104081"/>
            <a:ext cx="2631825" cy="1523025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361350" y="3104081"/>
            <a:ext cx="2631825" cy="1523025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3256088" y="3104081"/>
            <a:ext cx="2631825" cy="1523025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361350" y="1332431"/>
            <a:ext cx="2631825" cy="1523025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6150825" y="1332431"/>
            <a:ext cx="2631825" cy="1523025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3256088" y="1332431"/>
            <a:ext cx="2631825" cy="1523025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/>
          <p:nvPr>
            <p:ph type="title"/>
          </p:nvPr>
        </p:nvSpPr>
        <p:spPr>
          <a:xfrm>
            <a:off x="368081" y="392456"/>
            <a:ext cx="840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431963" y="1828181"/>
            <a:ext cx="2471100" cy="9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5"/>
          <p:cNvSpPr txBox="1"/>
          <p:nvPr>
            <p:ph idx="2" type="body"/>
          </p:nvPr>
        </p:nvSpPr>
        <p:spPr>
          <a:xfrm>
            <a:off x="3313959" y="1828181"/>
            <a:ext cx="2471100" cy="9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5"/>
          <p:cNvSpPr txBox="1"/>
          <p:nvPr>
            <p:ph idx="3" type="body"/>
          </p:nvPr>
        </p:nvSpPr>
        <p:spPr>
          <a:xfrm>
            <a:off x="431963" y="3587569"/>
            <a:ext cx="2471100" cy="9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5"/>
          <p:cNvSpPr txBox="1"/>
          <p:nvPr>
            <p:ph idx="4" type="body"/>
          </p:nvPr>
        </p:nvSpPr>
        <p:spPr>
          <a:xfrm>
            <a:off x="3313959" y="3587569"/>
            <a:ext cx="2471100" cy="9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5"/>
          <p:cNvSpPr txBox="1"/>
          <p:nvPr>
            <p:ph idx="5" type="title"/>
          </p:nvPr>
        </p:nvSpPr>
        <p:spPr>
          <a:xfrm>
            <a:off x="7070306" y="3135150"/>
            <a:ext cx="16251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2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4" name="Google Shape;124;p5"/>
          <p:cNvSpPr txBox="1"/>
          <p:nvPr>
            <p:ph idx="6" type="title"/>
          </p:nvPr>
        </p:nvSpPr>
        <p:spPr>
          <a:xfrm>
            <a:off x="3336525" y="1534950"/>
            <a:ext cx="24711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5" name="Google Shape;125;p5"/>
          <p:cNvSpPr txBox="1"/>
          <p:nvPr>
            <p:ph idx="7" type="title"/>
          </p:nvPr>
        </p:nvSpPr>
        <p:spPr>
          <a:xfrm>
            <a:off x="368081" y="3065744"/>
            <a:ext cx="24711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6" name="Google Shape;126;p5"/>
          <p:cNvSpPr txBox="1"/>
          <p:nvPr>
            <p:ph idx="8" type="title"/>
          </p:nvPr>
        </p:nvSpPr>
        <p:spPr>
          <a:xfrm>
            <a:off x="3336525" y="3065744"/>
            <a:ext cx="24711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7" name="Google Shape;127;p5"/>
          <p:cNvSpPr txBox="1"/>
          <p:nvPr>
            <p:ph idx="9" type="body"/>
          </p:nvPr>
        </p:nvSpPr>
        <p:spPr>
          <a:xfrm>
            <a:off x="6224531" y="1828181"/>
            <a:ext cx="2471100" cy="9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3" type="body"/>
          </p:nvPr>
        </p:nvSpPr>
        <p:spPr>
          <a:xfrm>
            <a:off x="6224531" y="3587569"/>
            <a:ext cx="2471100" cy="9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14" type="title"/>
          </p:nvPr>
        </p:nvSpPr>
        <p:spPr>
          <a:xfrm>
            <a:off x="6304969" y="1534950"/>
            <a:ext cx="24711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0" name="Google Shape;130;p5"/>
          <p:cNvSpPr txBox="1"/>
          <p:nvPr>
            <p:ph idx="15" type="title"/>
          </p:nvPr>
        </p:nvSpPr>
        <p:spPr>
          <a:xfrm>
            <a:off x="6304969" y="3065744"/>
            <a:ext cx="24711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839363" y="817313"/>
            <a:ext cx="7465200" cy="35088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954297" y="899894"/>
            <a:ext cx="476460" cy="1107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/>
          <p:nvPr>
            <p:ph type="title"/>
          </p:nvPr>
        </p:nvSpPr>
        <p:spPr>
          <a:xfrm>
            <a:off x="2858775" y="1531247"/>
            <a:ext cx="4759500" cy="11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ldrich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1525725" y="3039628"/>
            <a:ext cx="609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4790981" y="1072219"/>
            <a:ext cx="3607200" cy="35088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4905916" y="1154800"/>
            <a:ext cx="476460" cy="1107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745819" y="1072219"/>
            <a:ext cx="3607200" cy="35088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860753" y="1154800"/>
            <a:ext cx="476460" cy="1107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/>
          <p:nvPr>
            <p:ph type="title"/>
          </p:nvPr>
        </p:nvSpPr>
        <p:spPr>
          <a:xfrm>
            <a:off x="745819" y="271181"/>
            <a:ext cx="758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51" name="Google Shape;151;p7"/>
          <p:cNvSpPr txBox="1"/>
          <p:nvPr>
            <p:ph idx="1" type="body"/>
          </p:nvPr>
        </p:nvSpPr>
        <p:spPr>
          <a:xfrm>
            <a:off x="986306" y="1701394"/>
            <a:ext cx="3115800" cy="26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p7"/>
          <p:cNvSpPr txBox="1"/>
          <p:nvPr>
            <p:ph idx="2" type="body"/>
          </p:nvPr>
        </p:nvSpPr>
        <p:spPr>
          <a:xfrm>
            <a:off x="5009456" y="1691250"/>
            <a:ext cx="3115800" cy="26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592556" y="667613"/>
            <a:ext cx="7465200" cy="35088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707491" y="750194"/>
            <a:ext cx="476460" cy="110700"/>
            <a:chOff x="2147366" y="4139382"/>
            <a:chExt cx="635280" cy="147600"/>
          </a:xfrm>
        </p:grpSpPr>
        <p:sp>
          <p:nvSpPr>
            <p:cNvPr id="156" name="Google Shape;156;p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8"/>
          <p:cNvSpPr txBox="1"/>
          <p:nvPr>
            <p:ph idx="1" type="subTitle"/>
          </p:nvPr>
        </p:nvSpPr>
        <p:spPr>
          <a:xfrm>
            <a:off x="690356" y="1421475"/>
            <a:ext cx="58455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60" name="Google Shape;160;p8"/>
          <p:cNvSpPr txBox="1"/>
          <p:nvPr>
            <p:ph type="title"/>
          </p:nvPr>
        </p:nvSpPr>
        <p:spPr>
          <a:xfrm>
            <a:off x="690356" y="634125"/>
            <a:ext cx="584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61" name="Google Shape;161;p8"/>
          <p:cNvSpPr txBox="1"/>
          <p:nvPr>
            <p:ph idx="2" type="body"/>
          </p:nvPr>
        </p:nvSpPr>
        <p:spPr>
          <a:xfrm>
            <a:off x="690356" y="1916606"/>
            <a:ext cx="5845500" cy="25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/>
          <p:nvPr/>
        </p:nvSpPr>
        <p:spPr>
          <a:xfrm>
            <a:off x="499500" y="453169"/>
            <a:ext cx="8199600" cy="40137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9"/>
          <p:cNvGrpSpPr/>
          <p:nvPr/>
        </p:nvGrpSpPr>
        <p:grpSpPr>
          <a:xfrm>
            <a:off x="614434" y="535750"/>
            <a:ext cx="476460" cy="110700"/>
            <a:chOff x="2147366" y="4139382"/>
            <a:chExt cx="635280" cy="147600"/>
          </a:xfrm>
        </p:grpSpPr>
        <p:sp>
          <p:nvSpPr>
            <p:cNvPr id="165" name="Google Shape;165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9"/>
          <p:cNvGrpSpPr/>
          <p:nvPr/>
        </p:nvGrpSpPr>
        <p:grpSpPr>
          <a:xfrm>
            <a:off x="6141822" y="4125385"/>
            <a:ext cx="2780456" cy="852794"/>
            <a:chOff x="2176863" y="4518413"/>
            <a:chExt cx="5362500" cy="1301975"/>
          </a:xfrm>
        </p:grpSpPr>
        <p:sp>
          <p:nvSpPr>
            <p:cNvPr id="169" name="Google Shape;169;p9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9"/>
          <p:cNvGrpSpPr/>
          <p:nvPr/>
        </p:nvGrpSpPr>
        <p:grpSpPr>
          <a:xfrm>
            <a:off x="6243569" y="4207835"/>
            <a:ext cx="476460" cy="110700"/>
            <a:chOff x="2147366" y="4139382"/>
            <a:chExt cx="635280" cy="147600"/>
          </a:xfrm>
        </p:grpSpPr>
        <p:sp>
          <p:nvSpPr>
            <p:cNvPr id="172" name="Google Shape;172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9"/>
          <p:cNvSpPr txBox="1"/>
          <p:nvPr>
            <p:ph type="title"/>
          </p:nvPr>
        </p:nvSpPr>
        <p:spPr>
          <a:xfrm>
            <a:off x="614438" y="1405144"/>
            <a:ext cx="7955100" cy="23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76" name="Google Shape;176;p9"/>
          <p:cNvSpPr txBox="1"/>
          <p:nvPr>
            <p:ph idx="1" type="subTitle"/>
          </p:nvPr>
        </p:nvSpPr>
        <p:spPr>
          <a:xfrm>
            <a:off x="6052838" y="4318538"/>
            <a:ext cx="2815800" cy="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472275" y="453169"/>
            <a:ext cx="8199600" cy="40137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614434" y="535750"/>
            <a:ext cx="476460" cy="1107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/>
          <p:nvPr>
            <p:ph type="title"/>
          </p:nvPr>
        </p:nvSpPr>
        <p:spPr>
          <a:xfrm>
            <a:off x="586350" y="689869"/>
            <a:ext cx="7971300" cy="3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346966" y="4589543"/>
            <a:ext cx="848509" cy="85887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40875" y="2188977"/>
            <a:ext cx="9184434" cy="295416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/>
          <p:nvPr>
            <p:ph type="title"/>
          </p:nvPr>
        </p:nvSpPr>
        <p:spPr>
          <a:xfrm>
            <a:off x="1625600" y="1395150"/>
            <a:ext cx="5097600" cy="17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900">
                <a:latin typeface="JetBrains Mono"/>
                <a:ea typeface="JetBrains Mono"/>
                <a:cs typeface="JetBrains Mono"/>
                <a:sym typeface="JetBrains Mono"/>
              </a:rPr>
              <a:t>Flask Calculatro</a:t>
            </a:r>
            <a:endParaRPr sz="59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385" name="Google Shape;385;p23"/>
          <p:cNvSpPr txBox="1"/>
          <p:nvPr>
            <p:ph idx="1" type="subTitle"/>
          </p:nvPr>
        </p:nvSpPr>
        <p:spPr>
          <a:xfrm>
            <a:off x="4178075" y="3602550"/>
            <a:ext cx="37017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latin typeface="JetBrains Mono"/>
                <a:ea typeface="JetBrains Mono"/>
                <a:cs typeface="JetBrains Mono"/>
                <a:sym typeface="JetBrains Mono"/>
              </a:rPr>
              <a:t>Авторы: Каспер Аркадий, Сушков Эдвард</a:t>
            </a:r>
            <a:endParaRPr sz="18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4"/>
          <p:cNvSpPr txBox="1"/>
          <p:nvPr>
            <p:ph idx="1" type="body"/>
          </p:nvPr>
        </p:nvSpPr>
        <p:spPr>
          <a:xfrm>
            <a:off x="5438450" y="1963125"/>
            <a:ext cx="2674200" cy="17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4600">
                <a:latin typeface="JetBrains Mono"/>
                <a:ea typeface="JetBrains Mono"/>
                <a:cs typeface="JetBrains Mono"/>
                <a:sym typeface="JetBrains Mono"/>
              </a:rPr>
              <a:t>Что это такое?</a:t>
            </a:r>
            <a:endParaRPr b="1" sz="46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391" name="Google Shape;391;p24"/>
          <p:cNvSpPr txBox="1"/>
          <p:nvPr>
            <p:ph type="title"/>
          </p:nvPr>
        </p:nvSpPr>
        <p:spPr>
          <a:xfrm>
            <a:off x="931900" y="1271425"/>
            <a:ext cx="42840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>
                <a:latin typeface="JetBrains Mono"/>
                <a:ea typeface="JetBrains Mono"/>
                <a:cs typeface="JetBrains Mono"/>
                <a:sym typeface="JetBrains Mono"/>
              </a:rPr>
              <a:t>Сайт призванный помочь людям с простыми, но долгими вычислениями</a:t>
            </a:r>
            <a:endParaRPr sz="33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5"/>
          <p:cNvSpPr txBox="1"/>
          <p:nvPr>
            <p:ph idx="1" type="body"/>
          </p:nvPr>
        </p:nvSpPr>
        <p:spPr>
          <a:xfrm>
            <a:off x="431963" y="1823968"/>
            <a:ext cx="2471100" cy="9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>
                <a:latin typeface="JetBrains Mono"/>
                <a:ea typeface="JetBrains Mono"/>
                <a:cs typeface="JetBrains Mono"/>
                <a:sym typeface="JetBrains Mono"/>
              </a:rPr>
              <a:t>Калькулятор математических выражений любой сложности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397" name="Google Shape;397;p25"/>
          <p:cNvSpPr txBox="1"/>
          <p:nvPr>
            <p:ph type="title"/>
          </p:nvPr>
        </p:nvSpPr>
        <p:spPr>
          <a:xfrm>
            <a:off x="431981" y="392481"/>
            <a:ext cx="840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JetBrains Mono"/>
                <a:ea typeface="JetBrains Mono"/>
                <a:cs typeface="JetBrains Mono"/>
                <a:sym typeface="JetBrains Mono"/>
              </a:rPr>
              <a:t>Какие функции есть в Calculatro?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398" name="Google Shape;398;p25"/>
          <p:cNvSpPr txBox="1"/>
          <p:nvPr>
            <p:ph idx="2" type="body"/>
          </p:nvPr>
        </p:nvSpPr>
        <p:spPr>
          <a:xfrm>
            <a:off x="3313959" y="1828181"/>
            <a:ext cx="2471100" cy="9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>
                <a:latin typeface="JetBrains Mono"/>
                <a:ea typeface="JetBrains Mono"/>
                <a:cs typeface="JetBrains Mono"/>
                <a:sym typeface="JetBrains Mono"/>
              </a:rPr>
              <a:t>Калькулятор уравнений и систем уравнений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399" name="Google Shape;399;p25"/>
          <p:cNvSpPr txBox="1"/>
          <p:nvPr>
            <p:ph idx="3" type="body"/>
          </p:nvPr>
        </p:nvSpPr>
        <p:spPr>
          <a:xfrm>
            <a:off x="431963" y="3587569"/>
            <a:ext cx="2471100" cy="9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latin typeface="JetBrains Mono"/>
                <a:ea typeface="JetBrains Mono"/>
                <a:cs typeface="JetBrains Mono"/>
                <a:sym typeface="JetBrains Mono"/>
              </a:rPr>
              <a:t>Химические расчёты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400" name="Google Shape;400;p25"/>
          <p:cNvSpPr txBox="1"/>
          <p:nvPr>
            <p:ph idx="4" type="body"/>
          </p:nvPr>
        </p:nvSpPr>
        <p:spPr>
          <a:xfrm>
            <a:off x="6282884" y="3457544"/>
            <a:ext cx="2471100" cy="9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Круто ведь?</a:t>
            </a:r>
            <a:endParaRPr/>
          </a:p>
        </p:txBody>
      </p:sp>
      <p:sp>
        <p:nvSpPr>
          <p:cNvPr id="401" name="Google Shape;401;p25"/>
          <p:cNvSpPr txBox="1"/>
          <p:nvPr>
            <p:ph idx="9" type="body"/>
          </p:nvPr>
        </p:nvSpPr>
        <p:spPr>
          <a:xfrm>
            <a:off x="6224531" y="1828181"/>
            <a:ext cx="2471100" cy="9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>
                <a:latin typeface="JetBrains Mono"/>
                <a:ea typeface="JetBrains Mono"/>
                <a:cs typeface="JetBrains Mono"/>
                <a:sym typeface="JetBrains Mono"/>
              </a:rPr>
              <a:t>Построитель</a:t>
            </a:r>
            <a:r>
              <a:rPr lang="ru" sz="1600">
                <a:latin typeface="JetBrains Mono"/>
                <a:ea typeface="JetBrains Mono"/>
                <a:cs typeface="JetBrains Mono"/>
                <a:sym typeface="JetBrains Mono"/>
              </a:rPr>
              <a:t> графиков функций и фигур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402" name="Google Shape;402;p25"/>
          <p:cNvSpPr txBox="1"/>
          <p:nvPr>
            <p:ph idx="13" type="body"/>
          </p:nvPr>
        </p:nvSpPr>
        <p:spPr>
          <a:xfrm>
            <a:off x="3400331" y="3587569"/>
            <a:ext cx="2471100" cy="9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Работа с текстом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6"/>
          <p:cNvSpPr txBox="1"/>
          <p:nvPr>
            <p:ph idx="1" type="body"/>
          </p:nvPr>
        </p:nvSpPr>
        <p:spPr>
          <a:xfrm>
            <a:off x="786600" y="3111875"/>
            <a:ext cx="757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600">
                <a:latin typeface="JetBrains Mono"/>
                <a:ea typeface="JetBrains Mono"/>
                <a:cs typeface="JetBrains Mono"/>
                <a:sym typeface="JetBrains Mono"/>
              </a:rPr>
              <a:t>Какие</a:t>
            </a:r>
            <a:r>
              <a:rPr lang="ru" sz="3600">
                <a:latin typeface="JetBrains Mono"/>
                <a:ea typeface="JetBrains Mono"/>
                <a:cs typeface="JetBrains Mono"/>
                <a:sym typeface="JetBrains Mono"/>
              </a:rPr>
              <a:t> библиотеки использовали?</a:t>
            </a:r>
            <a:endParaRPr sz="36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408" name="Google Shape;4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625" y="1934825"/>
            <a:ext cx="7434326" cy="7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7"/>
          <p:cNvSpPr txBox="1"/>
          <p:nvPr>
            <p:ph idx="1" type="subTitle"/>
          </p:nvPr>
        </p:nvSpPr>
        <p:spPr>
          <a:xfrm>
            <a:off x="6052838" y="4318538"/>
            <a:ext cx="2815800" cy="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JetBrains Mono"/>
                <a:ea typeface="JetBrains Mono"/>
                <a:cs typeface="JetBrains Mono"/>
                <a:sym typeface="JetBrains Mono"/>
              </a:rPr>
              <a:t>Наш сайт</a:t>
            </a:r>
            <a:endParaRPr sz="36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414" name="Google Shape;4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50" y="918150"/>
            <a:ext cx="8101901" cy="27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8"/>
          <p:cNvSpPr txBox="1"/>
          <p:nvPr>
            <p:ph idx="1" type="subTitle"/>
          </p:nvPr>
        </p:nvSpPr>
        <p:spPr>
          <a:xfrm>
            <a:off x="6052838" y="4318538"/>
            <a:ext cx="2815800" cy="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JetBrains Mono"/>
                <a:ea typeface="JetBrains Mono"/>
                <a:cs typeface="JetBrains Mono"/>
                <a:sym typeface="JetBrains Mono"/>
              </a:rPr>
              <a:t>Наш сайт</a:t>
            </a:r>
            <a:endParaRPr sz="36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420" name="Google Shape;4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00" y="679750"/>
            <a:ext cx="5417300" cy="369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9"/>
          <p:cNvSpPr txBox="1"/>
          <p:nvPr>
            <p:ph idx="1" type="subTitle"/>
          </p:nvPr>
        </p:nvSpPr>
        <p:spPr>
          <a:xfrm>
            <a:off x="6052838" y="4318538"/>
            <a:ext cx="2815800" cy="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JetBrains Mono"/>
                <a:ea typeface="JetBrains Mono"/>
                <a:cs typeface="JetBrains Mono"/>
                <a:sym typeface="JetBrains Mono"/>
              </a:rPr>
              <a:t>Наш сайт</a:t>
            </a:r>
            <a:endParaRPr sz="36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426" name="Google Shape;4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550" y="955738"/>
            <a:ext cx="2394524" cy="323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0"/>
          <p:cNvSpPr txBox="1"/>
          <p:nvPr>
            <p:ph type="ctrTitle"/>
          </p:nvPr>
        </p:nvSpPr>
        <p:spPr>
          <a:xfrm>
            <a:off x="586225" y="1488150"/>
            <a:ext cx="8520600" cy="153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900">
                <a:latin typeface="JetBrains Mono"/>
                <a:ea typeface="JetBrains Mono"/>
                <a:cs typeface="JetBrains Mono"/>
                <a:sym typeface="JetBrains Mono"/>
              </a:rPr>
              <a:t>Flask Calculatro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