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88" r:id="rId2"/>
    <p:sldId id="623" r:id="rId3"/>
    <p:sldId id="622" r:id="rId4"/>
  </p:sldIdLst>
  <p:sldSz cx="12192000" cy="6858000"/>
  <p:notesSz cx="6797675" cy="9926638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 userDrawn="1">
          <p15:clr>
            <a:srgbClr val="A4A3A4"/>
          </p15:clr>
        </p15:guide>
        <p15:guide id="2" orient="horz" pos="550" userDrawn="1">
          <p15:clr>
            <a:srgbClr val="A4A3A4"/>
          </p15:clr>
        </p15:guide>
        <p15:guide id="3" orient="horz" pos="210" userDrawn="1">
          <p15:clr>
            <a:srgbClr val="A4A3A4"/>
          </p15:clr>
        </p15:guide>
        <p15:guide id="4" orient="horz" pos="414" userDrawn="1">
          <p15:clr>
            <a:srgbClr val="A4A3A4"/>
          </p15:clr>
        </p15:guide>
        <p15:guide id="5" pos="1331" userDrawn="1">
          <p15:clr>
            <a:srgbClr val="A4A3A4"/>
          </p15:clr>
        </p15:guide>
        <p15:guide id="6" pos="423" userDrawn="1">
          <p15:clr>
            <a:srgbClr val="A4A3A4"/>
          </p15:clr>
        </p15:guide>
        <p15:guide id="7" orient="horz" pos="3045" userDrawn="1">
          <p15:clr>
            <a:srgbClr val="A4A3A4"/>
          </p15:clr>
        </p15:guide>
        <p15:guide id="8" orient="horz" pos="1071" userDrawn="1">
          <p15:clr>
            <a:srgbClr val="A4A3A4"/>
          </p15:clr>
        </p15:guide>
        <p15:guide id="9" pos="7257" userDrawn="1">
          <p15:clr>
            <a:srgbClr val="A4A3A4"/>
          </p15:clr>
        </p15:guide>
        <p15:guide id="10" orient="horz" pos="958" userDrawn="1">
          <p15:clr>
            <a:srgbClr val="A4A3A4"/>
          </p15:clr>
        </p15:guide>
        <p15:guide id="11" orient="horz" pos="731" userDrawn="1">
          <p15:clr>
            <a:srgbClr val="A4A3A4"/>
          </p15:clr>
        </p15:guide>
        <p15:guide id="12" orient="horz" pos="1253" userDrawn="1">
          <p15:clr>
            <a:srgbClr val="A4A3A4"/>
          </p15:clr>
        </p15:guide>
        <p15:guide id="13" orient="horz" pos="2500" userDrawn="1">
          <p15:clr>
            <a:srgbClr val="A4A3A4"/>
          </p15:clr>
        </p15:guide>
        <p15:guide id="14" orient="horz" pos="3725" userDrawn="1">
          <p15:clr>
            <a:srgbClr val="A4A3A4"/>
          </p15:clr>
        </p15:guide>
        <p15:guide id="15" orient="horz" pos="1037" userDrawn="1">
          <p15:clr>
            <a:srgbClr val="A4A3A4"/>
          </p15:clr>
        </p15:guide>
        <p15:guide id="16" orient="horz" pos="2092" userDrawn="1">
          <p15:clr>
            <a:srgbClr val="A4A3A4"/>
          </p15:clr>
        </p15:guide>
        <p15:guide id="17" pos="6199" userDrawn="1">
          <p15:clr>
            <a:srgbClr val="A4A3A4"/>
          </p15:clr>
        </p15:guide>
        <p15:guide id="18" orient="horz" pos="2931" userDrawn="1">
          <p15:clr>
            <a:srgbClr val="A4A3A4"/>
          </p15:clr>
        </p15:guide>
        <p15:guide id="19" orient="horz" pos="232" userDrawn="1">
          <p15:clr>
            <a:srgbClr val="A4A3A4"/>
          </p15:clr>
        </p15:guide>
        <p15:guide id="20" orient="horz" pos="1125" userDrawn="1">
          <p15:clr>
            <a:srgbClr val="A4A3A4"/>
          </p15:clr>
        </p15:guide>
        <p15:guide id="21" orient="horz" pos="3022" userDrawn="1">
          <p15:clr>
            <a:srgbClr val="A4A3A4"/>
          </p15:clr>
        </p15:guide>
        <p15:guide id="22" pos="5399" userDrawn="1">
          <p15:clr>
            <a:srgbClr val="A4A3A4"/>
          </p15:clr>
        </p15:guide>
        <p15:guide id="23" orient="horz" pos="25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DB2D"/>
    <a:srgbClr val="FCFCFC"/>
    <a:srgbClr val="DCDCDC"/>
    <a:srgbClr val="EFEFEF"/>
    <a:srgbClr val="E4E4E4"/>
    <a:srgbClr val="E8E8E8"/>
    <a:srgbClr val="7AA4C2"/>
    <a:srgbClr val="004B7E"/>
    <a:srgbClr val="0062A4"/>
    <a:srgbClr val="6489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94424" autoAdjust="0"/>
  </p:normalViewPr>
  <p:slideViewPr>
    <p:cSldViewPr snapToGrid="0" snapToObjects="1">
      <p:cViewPr>
        <p:scale>
          <a:sx n="66" d="100"/>
          <a:sy n="66" d="100"/>
        </p:scale>
        <p:origin x="1286" y="374"/>
      </p:cViewPr>
      <p:guideLst>
        <p:guide orient="horz" pos="4065"/>
        <p:guide orient="horz" pos="550"/>
        <p:guide orient="horz" pos="210"/>
        <p:guide orient="horz" pos="414"/>
        <p:guide pos="1331"/>
        <p:guide pos="423"/>
        <p:guide orient="horz" pos="3045"/>
        <p:guide orient="horz" pos="1071"/>
        <p:guide pos="7257"/>
        <p:guide orient="horz" pos="958"/>
        <p:guide orient="horz" pos="731"/>
        <p:guide orient="horz" pos="1253"/>
        <p:guide orient="horz" pos="2500"/>
        <p:guide orient="horz" pos="3725"/>
        <p:guide orient="horz" pos="1037"/>
        <p:guide orient="horz" pos="2092"/>
        <p:guide pos="6199"/>
        <p:guide orient="horz" pos="2931"/>
        <p:guide orient="horz" pos="232"/>
        <p:guide orient="horz" pos="1125"/>
        <p:guide orient="horz" pos="3022"/>
        <p:guide pos="5399"/>
        <p:guide orient="horz" pos="25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0" d="100"/>
        <a:sy n="120" d="100"/>
      </p:scale>
      <p:origin x="0" y="-174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B4EC9-3F7F-E843-AD75-82221C64462E}" type="datetime1">
              <a:rPr lang="de-DE" smtClean="0"/>
              <a:t>25.06.2018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4439A-B0D4-C941-A8B6-81885A0E7A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16346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8A4CD5-1A2B-3547-BBCB-D5A57AD4D686}" type="datetime1">
              <a:rPr lang="de-DE" smtClean="0"/>
              <a:t>25.06.2018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7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D0BFD-C225-1742-BA2F-0A3FCA2D67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4524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D0BFD-C225-1742-BA2F-0A3FCA2D677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6140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D0BFD-C225-1742-BA2F-0A3FCA2D677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1202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ine Ecke des Rechtecks abrunden 7"/>
          <p:cNvSpPr/>
          <p:nvPr userDrawn="1"/>
        </p:nvSpPr>
        <p:spPr>
          <a:xfrm flipH="1">
            <a:off x="4" y="783773"/>
            <a:ext cx="12191997" cy="6074229"/>
          </a:xfrm>
          <a:prstGeom prst="round1Rect">
            <a:avLst>
              <a:gd name="adj" fmla="val 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pic>
        <p:nvPicPr>
          <p:cNvPr id="2" name="Bild 1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332001"/>
            <a:ext cx="12050163" cy="6525596"/>
          </a:xfrm>
          <a:prstGeom prst="rect">
            <a:avLst/>
          </a:prstGeom>
        </p:spPr>
      </p:pic>
      <p:sp>
        <p:nvSpPr>
          <p:cNvPr id="3" name="Eine Ecke des Rechtecks abrunden 2"/>
          <p:cNvSpPr/>
          <p:nvPr userDrawn="1"/>
        </p:nvSpPr>
        <p:spPr>
          <a:xfrm flipH="1" flipV="1">
            <a:off x="8352000" y="1596573"/>
            <a:ext cx="3840000" cy="4515527"/>
          </a:xfrm>
          <a:prstGeom prst="round1Rect">
            <a:avLst>
              <a:gd name="adj" fmla="val 11081"/>
            </a:avLst>
          </a:prstGeom>
          <a:blipFill rotWithShape="0">
            <a:blip r:embed="rId3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1800" kern="1200"/>
          </a:p>
        </p:txBody>
      </p:sp>
      <p:sp>
        <p:nvSpPr>
          <p:cNvPr id="6" name="Eine Ecke des Rechtecks abrunden 5"/>
          <p:cNvSpPr/>
          <p:nvPr userDrawn="1"/>
        </p:nvSpPr>
        <p:spPr>
          <a:xfrm flipH="1">
            <a:off x="0" y="-186386"/>
            <a:ext cx="12192000" cy="1782959"/>
          </a:xfrm>
          <a:prstGeom prst="round1Rect">
            <a:avLst>
              <a:gd name="adj" fmla="val 0"/>
            </a:avLst>
          </a:prstGeom>
          <a:blipFill rotWithShape="0"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5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159" r="-367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1800" kern="1200"/>
          </a:p>
        </p:txBody>
      </p:sp>
      <p:sp>
        <p:nvSpPr>
          <p:cNvPr id="7" name="Eine Ecke des Rechtecks abrunden 6"/>
          <p:cNvSpPr/>
          <p:nvPr userDrawn="1"/>
        </p:nvSpPr>
        <p:spPr>
          <a:xfrm flipH="1">
            <a:off x="9616037" y="501585"/>
            <a:ext cx="2575964" cy="2266687"/>
          </a:xfrm>
          <a:prstGeom prst="round1Rect">
            <a:avLst>
              <a:gd name="adj" fmla="val 18400"/>
            </a:avLst>
          </a:prstGeom>
          <a:blipFill rotWithShape="0">
            <a:blip r:embed="rId7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15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977" r="-977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125122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G Innen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7403978" y="6220883"/>
            <a:ext cx="40703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Mitgliederversammlung</a:t>
            </a:r>
            <a:r>
              <a:rPr lang="de-DE" sz="900" b="0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 der AGIT</a:t>
            </a:r>
            <a:r>
              <a:rPr lang="de-DE" sz="9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| Leipzig, 11.05.2018</a:t>
            </a:r>
            <a:endParaRPr lang="de-DE" sz="9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Bild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170" r="-4170"/>
          <a:stretch/>
        </p:blipFill>
        <p:spPr>
          <a:xfrm>
            <a:off x="525268" y="6171045"/>
            <a:ext cx="3839795" cy="42448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71180" y="534463"/>
            <a:ext cx="10849841" cy="763397"/>
          </a:xfrm>
          <a:prstGeom prst="rect">
            <a:avLst/>
          </a:prstGeom>
        </p:spPr>
        <p:txBody>
          <a:bodyPr lIns="0"/>
          <a:lstStyle>
            <a:lvl1pPr algn="l">
              <a:defRPr sz="2000" b="1" cap="none" baseline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 hasCustomPrompt="1"/>
          </p:nvPr>
        </p:nvSpPr>
        <p:spPr>
          <a:xfrm>
            <a:off x="671177" y="1524233"/>
            <a:ext cx="10849843" cy="4378092"/>
          </a:xfrm>
          <a:prstGeom prst="rect">
            <a:avLst/>
          </a:prstGeom>
        </p:spPr>
        <p:txBody>
          <a:bodyPr lIns="0"/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65107" indent="-265107">
              <a:spcBef>
                <a:spcPts val="0"/>
              </a:spcBef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715945" indent="-266693">
              <a:spcBef>
                <a:spcPts val="0"/>
              </a:spcBef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165196" indent="-265107">
              <a:spcBef>
                <a:spcPts val="0"/>
              </a:spcBef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792243" indent="-354004">
              <a:spcBef>
                <a:spcPts val="0"/>
              </a:spcBef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 (Stil1)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670985" y="6059713"/>
            <a:ext cx="10828867" cy="0"/>
          </a:xfrm>
          <a:prstGeom prst="line">
            <a:avLst/>
          </a:prstGeom>
          <a:ln w="6350">
            <a:solidFill>
              <a:srgbClr val="00518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24" b="-1"/>
          <a:stretch/>
        </p:blipFill>
        <p:spPr>
          <a:xfrm>
            <a:off x="4208691" y="6171045"/>
            <a:ext cx="977359" cy="42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7327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14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</p:sldLayoutIdLst>
  <p:timing>
    <p:tnLst>
      <p:par>
        <p:cTn id="1" dur="indefinite" restart="never" nodeType="tmRoot"/>
      </p:par>
    </p:tnLst>
  </p:timing>
  <p:hf hdr="0"/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ine Ecke des Rechtecks abrunden 11"/>
          <p:cNvSpPr/>
          <p:nvPr/>
        </p:nvSpPr>
        <p:spPr>
          <a:xfrm flipV="1">
            <a:off x="-1" y="2768079"/>
            <a:ext cx="9629775" cy="1440000"/>
          </a:xfrm>
          <a:prstGeom prst="round1Rect">
            <a:avLst>
              <a:gd name="adj" fmla="val 21110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itle 18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470385" y="2943225"/>
            <a:ext cx="9054615" cy="12648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1000"/>
              </a:spcAft>
            </a:pPr>
            <a:r>
              <a:rPr lang="de-DE" sz="3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Titel</a:t>
            </a:r>
            <a:endParaRPr lang="de-DE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4" name="Bild 12" descr="Logo_DRG_li_mS_RGB_300dpi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0385" y="248682"/>
            <a:ext cx="5193424" cy="624443"/>
          </a:xfrm>
          <a:prstGeom prst="rect">
            <a:avLst/>
          </a:prstGeom>
        </p:spPr>
      </p:pic>
      <p:sp>
        <p:nvSpPr>
          <p:cNvPr id="7" name="Title 18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470384" y="4208079"/>
            <a:ext cx="9054615" cy="12648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1000"/>
              </a:spcAft>
            </a:pPr>
            <a:r>
              <a:rPr lang="de-DE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Name</a:t>
            </a:r>
          </a:p>
          <a:p>
            <a:pPr algn="l">
              <a:spcAft>
                <a:spcPts val="1000"/>
              </a:spcAft>
            </a:pPr>
            <a:r>
              <a:rPr lang="de-DE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Ort</a:t>
            </a:r>
            <a:endParaRPr lang="de-DE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5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09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415267" y="244387"/>
            <a:ext cx="7999236" cy="683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de-DE" sz="2400" cap="all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7" name="Eine Ecke des Rechtecks abrunden 6"/>
          <p:cNvSpPr/>
          <p:nvPr/>
        </p:nvSpPr>
        <p:spPr>
          <a:xfrm flipV="1">
            <a:off x="0" y="981074"/>
            <a:ext cx="12191999" cy="4860050"/>
          </a:xfrm>
          <a:prstGeom prst="round1Rect">
            <a:avLst>
              <a:gd name="adj" fmla="val 21110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Title 18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665599" y="3142117"/>
            <a:ext cx="6003893" cy="5379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Zwischentitel</a:t>
            </a:r>
            <a:endParaRPr lang="de-DE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09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</a:t>
            </a:r>
            <a:br>
              <a:rPr lang="de-DE" dirty="0" smtClean="0"/>
            </a:br>
            <a:r>
              <a:rPr lang="de-DE" dirty="0" smtClean="0">
                <a:solidFill>
                  <a:srgbClr val="005187"/>
                </a:solidFill>
              </a:rPr>
              <a:t>Untertitel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de-DE" sz="1800" dirty="0" smtClean="0"/>
              <a:t>Text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8455146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iQmbVlHXU6kkuNwLaSs5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iQmbVlHXU6kkuNwLaSs5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6QAS4FZtE.rLkly7GNy4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iQmbVlHXU6kkuNwLaSs5A"/>
</p:tagLst>
</file>

<file path=ppt/theme/theme1.xml><?xml version="1.0" encoding="utf-8"?>
<a:theme xmlns:a="http://schemas.openxmlformats.org/drawingml/2006/main" name="DRG Präsentation">
  <a:themeElements>
    <a:clrScheme name="Benutzerdefiniert 14">
      <a:dk1>
        <a:srgbClr val="000000"/>
      </a:dk1>
      <a:lt1>
        <a:sysClr val="window" lastClr="FFFFFF"/>
      </a:lt1>
      <a:dk2>
        <a:srgbClr val="005187"/>
      </a:dk2>
      <a:lt2>
        <a:srgbClr val="00A9E0"/>
      </a:lt2>
      <a:accent1>
        <a:srgbClr val="B7BF10"/>
      </a:accent1>
      <a:accent2>
        <a:srgbClr val="EAAA00"/>
      </a:accent2>
      <a:accent3>
        <a:srgbClr val="A72B2A"/>
      </a:accent3>
      <a:accent4>
        <a:srgbClr val="4A93C6"/>
      </a:accent4>
      <a:accent5>
        <a:srgbClr val="00857D"/>
      </a:accent5>
      <a:accent6>
        <a:srgbClr val="6E2B62"/>
      </a:accent6>
      <a:hlink>
        <a:srgbClr val="00A9E0"/>
      </a:hlink>
      <a:folHlink>
        <a:srgbClr val="FFFFFF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rgbClr val="6489B5"/>
          </a:solidFill>
        </a:ln>
        <a:effectLst/>
      </a:spPr>
      <a:bodyPr rtlCol="0" anchor="t" anchorCtr="0"/>
      <a:lstStyle>
        <a:defPPr defTabSz="914400">
          <a:defRPr sz="1200" b="1" kern="0" dirty="0">
            <a:solidFill>
              <a:schemeClr val="tx1"/>
            </a:solidFill>
            <a:latin typeface="Calibri Light" panose="020F0302020204030204" pitchFamily="34" charset="0"/>
            <a:cs typeface="Calibri Light" panose="020F0302020204030204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6489B5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DRG_Akademie.thmx</Template>
  <TotalTime>0</TotalTime>
  <Words>8</Words>
  <Application>Microsoft Office PowerPoint</Application>
  <PresentationFormat>Breitbild</PresentationFormat>
  <Paragraphs>8</Paragraphs>
  <Slides>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Symbol</vt:lpstr>
      <vt:lpstr>DRG Präsentation</vt:lpstr>
      <vt:lpstr>PowerPoint-Präsentation</vt:lpstr>
      <vt:lpstr>PowerPoint-Präsentation</vt:lpstr>
      <vt:lpstr>Titel Untertitel </vt:lpstr>
    </vt:vector>
  </TitlesOfParts>
  <Company>XXXX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XXX XXX</dc:creator>
  <cp:lastModifiedBy>Martin Völker</cp:lastModifiedBy>
  <cp:revision>1286</cp:revision>
  <cp:lastPrinted>2017-08-08T13:23:51Z</cp:lastPrinted>
  <dcterms:created xsi:type="dcterms:W3CDTF">2014-07-29T07:35:18Z</dcterms:created>
  <dcterms:modified xsi:type="dcterms:W3CDTF">2018-06-25T11:23:05Z</dcterms:modified>
</cp:coreProperties>
</file>