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280CE-EA0C-4E40-BEFA-3F977DEFC94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5BEC17F-593D-4961-8496-4442D362F537}">
      <dgm:prSet phldrT="[Text]" custT="1"/>
      <dgm:spPr/>
      <dgm:t>
        <a:bodyPr/>
        <a:lstStyle/>
        <a:p>
          <a:r>
            <a:rPr lang="de-DE" sz="1400" dirty="0"/>
            <a:t>Akquisitionstechnik</a:t>
          </a:r>
        </a:p>
      </dgm:t>
    </dgm:pt>
    <dgm:pt modelId="{4D37E030-207F-4B2E-ADB0-42ACA71E786A}" type="parTrans" cxnId="{9665E9D4-4AEF-46BE-B383-F490DD2FA740}">
      <dgm:prSet/>
      <dgm:spPr/>
      <dgm:t>
        <a:bodyPr/>
        <a:lstStyle/>
        <a:p>
          <a:endParaRPr lang="de-DE" sz="3200"/>
        </a:p>
      </dgm:t>
    </dgm:pt>
    <dgm:pt modelId="{64C00990-C00D-4693-80DF-5359D2E05547}" type="sibTrans" cxnId="{9665E9D4-4AEF-46BE-B383-F490DD2FA740}">
      <dgm:prSet/>
      <dgm:spPr/>
      <dgm:t>
        <a:bodyPr/>
        <a:lstStyle/>
        <a:p>
          <a:endParaRPr lang="de-DE" sz="3200"/>
        </a:p>
      </dgm:t>
    </dgm:pt>
    <dgm:pt modelId="{C742CC49-DA9B-4649-AB93-330350437E04}">
      <dgm:prSet phldrT="[Text]" custT="1"/>
      <dgm:spPr/>
      <dgm:t>
        <a:bodyPr/>
        <a:lstStyle/>
        <a:p>
          <a:r>
            <a:rPr lang="de-DE" sz="1400" dirty="0"/>
            <a:t>Nach digitaler </a:t>
          </a:r>
          <a:r>
            <a:rPr lang="de-DE" sz="1400" dirty="0" err="1"/>
            <a:t>Thoraxübersicht</a:t>
          </a:r>
          <a:r>
            <a:rPr lang="de-DE" sz="1400" dirty="0"/>
            <a:t> CT des Herzens nativ zur Bestimmung des Calcium-Scoring sowie CTA nach maschineller </a:t>
          </a:r>
          <a:r>
            <a:rPr lang="de-DE" sz="1400" dirty="0" err="1"/>
            <a:t>i.v.</a:t>
          </a:r>
          <a:r>
            <a:rPr lang="de-DE" sz="1400" dirty="0"/>
            <a:t>-Injektion eines nichtionischen KM mittels Hochdruckinjektor (xx ml).</a:t>
          </a:r>
        </a:p>
      </dgm:t>
    </dgm:pt>
    <dgm:pt modelId="{C4E42626-E35F-47EF-8BBA-72CC79C5C858}" type="parTrans" cxnId="{9067CFF8-FE94-4B5C-9131-1F72EBEFBB38}">
      <dgm:prSet custT="1"/>
      <dgm:spPr/>
      <dgm:t>
        <a:bodyPr/>
        <a:lstStyle/>
        <a:p>
          <a:endParaRPr lang="de-DE" sz="900"/>
        </a:p>
      </dgm:t>
    </dgm:pt>
    <dgm:pt modelId="{32AC2963-2AD0-46B1-B301-F2859CCD87E7}" type="sibTrans" cxnId="{9067CFF8-FE94-4B5C-9131-1F72EBEFBB38}">
      <dgm:prSet/>
      <dgm:spPr/>
      <dgm:t>
        <a:bodyPr/>
        <a:lstStyle/>
        <a:p>
          <a:endParaRPr lang="de-DE" sz="3200"/>
        </a:p>
      </dgm:t>
    </dgm:pt>
    <dgm:pt modelId="{B3D13A49-BD4A-4E0E-9AF7-D6F34FD851F2}">
      <dgm:prSet phldrT="[Text]" custT="1"/>
      <dgm:spPr/>
      <dgm:t>
        <a:bodyPr/>
        <a:lstStyle/>
        <a:p>
          <a:r>
            <a:rPr lang="de-DE" sz="1400" dirty="0"/>
            <a:t>Spezialtechnik: Prospektiv EKG-getriggerte High Pitch CTA des Herzens mit multiplanaren Rekonstruktionen sowie 3D-Volumendarstellung. Digitale Bildauswertung mittels computergestützter Bildanalyse.</a:t>
          </a:r>
        </a:p>
      </dgm:t>
    </dgm:pt>
    <dgm:pt modelId="{DEF66ED8-CD3D-479F-ABF4-65967EA8BA48}" type="parTrans" cxnId="{EDF98942-08D9-48C0-8266-46C35C24EFF7}">
      <dgm:prSet custT="1"/>
      <dgm:spPr/>
      <dgm:t>
        <a:bodyPr/>
        <a:lstStyle/>
        <a:p>
          <a:endParaRPr lang="de-DE" sz="900"/>
        </a:p>
      </dgm:t>
    </dgm:pt>
    <dgm:pt modelId="{F6A66049-F824-4320-AEEE-3874239AF710}" type="sibTrans" cxnId="{EDF98942-08D9-48C0-8266-46C35C24EFF7}">
      <dgm:prSet/>
      <dgm:spPr/>
      <dgm:t>
        <a:bodyPr/>
        <a:lstStyle/>
        <a:p>
          <a:endParaRPr lang="de-DE" sz="3200"/>
        </a:p>
      </dgm:t>
    </dgm:pt>
    <dgm:pt modelId="{86E7032C-C046-4BA7-AE9B-FA69573FC810}">
      <dgm:prSet phldrT="[Text]" custT="1"/>
      <dgm:spPr/>
      <dgm:t>
        <a:bodyPr/>
        <a:lstStyle/>
        <a:p>
          <a:r>
            <a:rPr lang="de-DE" sz="1400" dirty="0"/>
            <a:t>Spezialtechnik: Prospektiv EKG-getriggerte sequentielle CTA des Herzens (Padding: xx – xx% des RR-Intervalls) mit multiplanaren Rekonstruktionen sowie 3D-Volumendarstellung. Digitale Bildauswertung mittels computergestützter Bildanalyse.</a:t>
          </a:r>
        </a:p>
      </dgm:t>
    </dgm:pt>
    <dgm:pt modelId="{75205FDD-68AE-4791-B50A-7E78E4B79D6F}" type="parTrans" cxnId="{A48A0F27-7F57-4B51-82A2-3C066B6473FC}">
      <dgm:prSet custT="1"/>
      <dgm:spPr/>
      <dgm:t>
        <a:bodyPr/>
        <a:lstStyle/>
        <a:p>
          <a:endParaRPr lang="de-DE" sz="900"/>
        </a:p>
      </dgm:t>
    </dgm:pt>
    <dgm:pt modelId="{445D463A-7FA9-4412-B272-1E38D81109AF}" type="sibTrans" cxnId="{A48A0F27-7F57-4B51-82A2-3C066B6473FC}">
      <dgm:prSet/>
      <dgm:spPr/>
      <dgm:t>
        <a:bodyPr/>
        <a:lstStyle/>
        <a:p>
          <a:endParaRPr lang="de-DE" sz="3200"/>
        </a:p>
      </dgm:t>
    </dgm:pt>
    <dgm:pt modelId="{8F959690-AF40-45DE-82E7-7367326B3991}">
      <dgm:prSet phldrT="[Text]" custT="1"/>
      <dgm:spPr/>
      <dgm:t>
        <a:bodyPr/>
        <a:lstStyle/>
        <a:p>
          <a:r>
            <a:rPr lang="de-DE" sz="1400" dirty="0"/>
            <a:t>Spezialtechnik: Retrospektiv EKG-getriggerte CTA des Herzens mit multiplanaren Rekonstruktionen sowie 3D-Volumendarstellung. Digitale Bildauswertung mittels computergestützter Bildanalyse.</a:t>
          </a:r>
        </a:p>
      </dgm:t>
    </dgm:pt>
    <dgm:pt modelId="{7F085AFF-2DD6-45F2-B030-87C47A6FC17A}" type="parTrans" cxnId="{07EBE1ED-574D-4375-8A0A-C1BD9A4705A9}">
      <dgm:prSet custT="1"/>
      <dgm:spPr/>
      <dgm:t>
        <a:bodyPr/>
        <a:lstStyle/>
        <a:p>
          <a:endParaRPr lang="de-DE" sz="900"/>
        </a:p>
      </dgm:t>
    </dgm:pt>
    <dgm:pt modelId="{FB2BEB87-8888-4595-8D74-39017FFB885C}" type="sibTrans" cxnId="{07EBE1ED-574D-4375-8A0A-C1BD9A4705A9}">
      <dgm:prSet/>
      <dgm:spPr/>
      <dgm:t>
        <a:bodyPr/>
        <a:lstStyle/>
        <a:p>
          <a:endParaRPr lang="de-DE" sz="3200"/>
        </a:p>
      </dgm:t>
    </dgm:pt>
    <dgm:pt modelId="{562D2042-C214-42C9-8F49-F4BD48B4157B}">
      <dgm:prSet phldrT="[Text]" custT="1"/>
      <dgm:spPr/>
      <dgm:t>
        <a:bodyPr/>
        <a:lstStyle/>
        <a:p>
          <a:r>
            <a:rPr lang="de-DE" sz="1400" dirty="0" err="1"/>
            <a:t>Pulsing</a:t>
          </a:r>
          <a:r>
            <a:rPr lang="de-DE" sz="1400" dirty="0"/>
            <a:t>-Fenster xx – xx% des RR-Intervalls</a:t>
          </a:r>
        </a:p>
      </dgm:t>
    </dgm:pt>
    <dgm:pt modelId="{240A14DC-892A-404A-A143-3E72036DD71E}" type="parTrans" cxnId="{F6F9AFF4-8743-4A54-B0DF-B3BC533282EB}">
      <dgm:prSet custT="1"/>
      <dgm:spPr/>
      <dgm:t>
        <a:bodyPr/>
        <a:lstStyle/>
        <a:p>
          <a:endParaRPr lang="de-DE" sz="900"/>
        </a:p>
      </dgm:t>
    </dgm:pt>
    <dgm:pt modelId="{E87A080F-4BC4-4CC8-9090-9C6B9787EB96}" type="sibTrans" cxnId="{F6F9AFF4-8743-4A54-B0DF-B3BC533282EB}">
      <dgm:prSet/>
      <dgm:spPr/>
      <dgm:t>
        <a:bodyPr/>
        <a:lstStyle/>
        <a:p>
          <a:endParaRPr lang="de-DE" sz="3200"/>
        </a:p>
      </dgm:t>
    </dgm:pt>
    <dgm:pt modelId="{D8334240-C75E-4380-A4A4-DD0EA1B82448}">
      <dgm:prSet phldrT="[Text]" custT="1"/>
      <dgm:spPr/>
      <dgm:t>
        <a:bodyPr/>
        <a:lstStyle/>
        <a:p>
          <a:r>
            <a:rPr lang="de-DE" sz="1400" dirty="0"/>
            <a:t>Kein </a:t>
          </a:r>
          <a:r>
            <a:rPr lang="de-DE" sz="1400" dirty="0" err="1"/>
            <a:t>Pulsing</a:t>
          </a:r>
          <a:r>
            <a:rPr lang="de-DE" sz="1400" dirty="0"/>
            <a:t> </a:t>
          </a:r>
        </a:p>
      </dgm:t>
    </dgm:pt>
    <dgm:pt modelId="{5BD26270-413A-4BAE-89A2-5817029B109E}" type="parTrans" cxnId="{CE193DC7-CE63-4113-8E76-FA84C6F68019}">
      <dgm:prSet custT="1"/>
      <dgm:spPr/>
      <dgm:t>
        <a:bodyPr/>
        <a:lstStyle/>
        <a:p>
          <a:endParaRPr lang="de-DE" sz="900"/>
        </a:p>
      </dgm:t>
    </dgm:pt>
    <dgm:pt modelId="{C79E49BD-ED5A-41A7-B382-4F532A502142}" type="sibTrans" cxnId="{CE193DC7-CE63-4113-8E76-FA84C6F68019}">
      <dgm:prSet/>
      <dgm:spPr/>
      <dgm:t>
        <a:bodyPr/>
        <a:lstStyle/>
        <a:p>
          <a:endParaRPr lang="de-DE" sz="3200"/>
        </a:p>
      </dgm:t>
    </dgm:pt>
    <dgm:pt modelId="{37FAF576-61D3-4E3E-B928-CD8708ABB32F}">
      <dgm:prSet phldrT="[Text]" custT="1"/>
      <dgm:spPr/>
      <dgm:t>
        <a:bodyPr/>
        <a:lstStyle/>
        <a:p>
          <a:r>
            <a:rPr lang="de-DE" sz="1400" dirty="0"/>
            <a:t>Nach digitaler </a:t>
          </a:r>
          <a:r>
            <a:rPr lang="de-DE" sz="1400" dirty="0" err="1"/>
            <a:t>Thoraxübersicht</a:t>
          </a:r>
          <a:r>
            <a:rPr lang="de-DE" sz="1400" dirty="0"/>
            <a:t> CT des Herzens nativ zur Bestimmung des Calcium-Scoring.</a:t>
          </a:r>
        </a:p>
      </dgm:t>
    </dgm:pt>
    <dgm:pt modelId="{8BE40F9C-FC8B-412E-9AC2-B70C20E6C05C}" type="sibTrans" cxnId="{D0DD4038-EB75-4FFE-88AA-563E55C4AD9E}">
      <dgm:prSet/>
      <dgm:spPr/>
      <dgm:t>
        <a:bodyPr/>
        <a:lstStyle/>
        <a:p>
          <a:endParaRPr lang="de-DE" sz="3200"/>
        </a:p>
      </dgm:t>
    </dgm:pt>
    <dgm:pt modelId="{434A73C4-55F3-460E-9117-6EC58486763D}" type="parTrans" cxnId="{D0DD4038-EB75-4FFE-88AA-563E55C4AD9E}">
      <dgm:prSet custT="1"/>
      <dgm:spPr/>
      <dgm:t>
        <a:bodyPr/>
        <a:lstStyle/>
        <a:p>
          <a:endParaRPr lang="de-DE" sz="900"/>
        </a:p>
      </dgm:t>
    </dgm:pt>
    <dgm:pt modelId="{0527D574-F783-485F-AEC6-43F34A8DCF20}" type="pres">
      <dgm:prSet presAssocID="{1CD280CE-EA0C-4E40-BEFA-3F977DEFC9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F1189E-51F9-4A86-A749-82314A1AE373}" type="pres">
      <dgm:prSet presAssocID="{35BEC17F-593D-4961-8496-4442D362F537}" presName="root1" presStyleCnt="0"/>
      <dgm:spPr/>
    </dgm:pt>
    <dgm:pt modelId="{F6872C86-B630-4EED-84DF-D6D66ACC2E37}" type="pres">
      <dgm:prSet presAssocID="{35BEC17F-593D-4961-8496-4442D362F537}" presName="LevelOneTextNode" presStyleLbl="node0" presStyleIdx="0" presStyleCnt="1">
        <dgm:presLayoutVars>
          <dgm:chPref val="3"/>
        </dgm:presLayoutVars>
      </dgm:prSet>
      <dgm:spPr/>
    </dgm:pt>
    <dgm:pt modelId="{560A386D-C060-4E29-BCBC-1251357B7E5B}" type="pres">
      <dgm:prSet presAssocID="{35BEC17F-593D-4961-8496-4442D362F537}" presName="level2hierChild" presStyleCnt="0"/>
      <dgm:spPr/>
    </dgm:pt>
    <dgm:pt modelId="{C3BDADCE-2E7B-4611-AC9E-DAC32A2AAF7E}" type="pres">
      <dgm:prSet presAssocID="{C4E42626-E35F-47EF-8BBA-72CC79C5C858}" presName="conn2-1" presStyleLbl="parChTrans1D2" presStyleIdx="0" presStyleCnt="2"/>
      <dgm:spPr/>
    </dgm:pt>
    <dgm:pt modelId="{503417F5-F17F-42FB-A52B-E4BE52F6FF8A}" type="pres">
      <dgm:prSet presAssocID="{C4E42626-E35F-47EF-8BBA-72CC79C5C858}" presName="connTx" presStyleLbl="parChTrans1D2" presStyleIdx="0" presStyleCnt="2"/>
      <dgm:spPr/>
    </dgm:pt>
    <dgm:pt modelId="{57D1A663-3ECA-4D59-B0C1-298A59D13831}" type="pres">
      <dgm:prSet presAssocID="{C742CC49-DA9B-4649-AB93-330350437E04}" presName="root2" presStyleCnt="0"/>
      <dgm:spPr/>
    </dgm:pt>
    <dgm:pt modelId="{B1FA02D7-5513-4EAA-82F6-A5FAE924275D}" type="pres">
      <dgm:prSet presAssocID="{C742CC49-DA9B-4649-AB93-330350437E04}" presName="LevelTwoTextNode" presStyleLbl="node2" presStyleIdx="0" presStyleCnt="2" custScaleX="137749" custScaleY="184252">
        <dgm:presLayoutVars>
          <dgm:chPref val="3"/>
        </dgm:presLayoutVars>
      </dgm:prSet>
      <dgm:spPr/>
    </dgm:pt>
    <dgm:pt modelId="{3AD899CF-0A45-4159-9A5E-622364C81E92}" type="pres">
      <dgm:prSet presAssocID="{C742CC49-DA9B-4649-AB93-330350437E04}" presName="level3hierChild" presStyleCnt="0"/>
      <dgm:spPr/>
    </dgm:pt>
    <dgm:pt modelId="{16E50C98-5CF9-4F98-AC6C-C713BC408D2A}" type="pres">
      <dgm:prSet presAssocID="{DEF66ED8-CD3D-479F-ABF4-65967EA8BA48}" presName="conn2-1" presStyleLbl="parChTrans1D3" presStyleIdx="0" presStyleCnt="3"/>
      <dgm:spPr/>
    </dgm:pt>
    <dgm:pt modelId="{646F32FA-22E9-47FA-BA58-442732312A7E}" type="pres">
      <dgm:prSet presAssocID="{DEF66ED8-CD3D-479F-ABF4-65967EA8BA48}" presName="connTx" presStyleLbl="parChTrans1D3" presStyleIdx="0" presStyleCnt="3"/>
      <dgm:spPr/>
    </dgm:pt>
    <dgm:pt modelId="{E404AA39-3F84-4332-846D-80EA29B8CE8A}" type="pres">
      <dgm:prSet presAssocID="{B3D13A49-BD4A-4E0E-9AF7-D6F34FD851F2}" presName="root2" presStyleCnt="0"/>
      <dgm:spPr/>
    </dgm:pt>
    <dgm:pt modelId="{1CB521EE-84F6-44A8-B00A-C7561553580A}" type="pres">
      <dgm:prSet presAssocID="{B3D13A49-BD4A-4E0E-9AF7-D6F34FD851F2}" presName="LevelTwoTextNode" presStyleLbl="node3" presStyleIdx="0" presStyleCnt="3" custScaleX="230968" custScaleY="154295" custLinFactNeighborX="-15427" custLinFactNeighborY="-83379">
        <dgm:presLayoutVars>
          <dgm:chPref val="3"/>
        </dgm:presLayoutVars>
      </dgm:prSet>
      <dgm:spPr/>
    </dgm:pt>
    <dgm:pt modelId="{0623A298-CB78-4EA5-876D-59CF6BFF7F8E}" type="pres">
      <dgm:prSet presAssocID="{B3D13A49-BD4A-4E0E-9AF7-D6F34FD851F2}" presName="level3hierChild" presStyleCnt="0"/>
      <dgm:spPr/>
    </dgm:pt>
    <dgm:pt modelId="{B9648A48-CC05-4BB3-ACE7-86BB2E28855E}" type="pres">
      <dgm:prSet presAssocID="{75205FDD-68AE-4791-B50A-7E78E4B79D6F}" presName="conn2-1" presStyleLbl="parChTrans1D3" presStyleIdx="1" presStyleCnt="3"/>
      <dgm:spPr/>
    </dgm:pt>
    <dgm:pt modelId="{173A161B-45BB-4012-B3F4-9ECDA6BC11A3}" type="pres">
      <dgm:prSet presAssocID="{75205FDD-68AE-4791-B50A-7E78E4B79D6F}" presName="connTx" presStyleLbl="parChTrans1D3" presStyleIdx="1" presStyleCnt="3"/>
      <dgm:spPr/>
    </dgm:pt>
    <dgm:pt modelId="{022F2FE3-8AFC-4FFA-9E62-4C92D6C5C0B7}" type="pres">
      <dgm:prSet presAssocID="{86E7032C-C046-4BA7-AE9B-FA69573FC810}" presName="root2" presStyleCnt="0"/>
      <dgm:spPr/>
    </dgm:pt>
    <dgm:pt modelId="{30F82B5A-64A8-4DC0-B350-5DF637C1525C}" type="pres">
      <dgm:prSet presAssocID="{86E7032C-C046-4BA7-AE9B-FA69573FC810}" presName="LevelTwoTextNode" presStyleLbl="node3" presStyleIdx="1" presStyleCnt="3" custScaleX="235814" custScaleY="151530" custLinFactNeighborX="-17949" custLinFactNeighborY="-74005">
        <dgm:presLayoutVars>
          <dgm:chPref val="3"/>
        </dgm:presLayoutVars>
      </dgm:prSet>
      <dgm:spPr/>
    </dgm:pt>
    <dgm:pt modelId="{E45EDE6D-0BFD-4A0F-98DA-E9B28B94358A}" type="pres">
      <dgm:prSet presAssocID="{86E7032C-C046-4BA7-AE9B-FA69573FC810}" presName="level3hierChild" presStyleCnt="0"/>
      <dgm:spPr/>
    </dgm:pt>
    <dgm:pt modelId="{91060E20-50E5-4846-83B9-557DEC272BDD}" type="pres">
      <dgm:prSet presAssocID="{7F085AFF-2DD6-45F2-B030-87C47A6FC17A}" presName="conn2-1" presStyleLbl="parChTrans1D3" presStyleIdx="2" presStyleCnt="3"/>
      <dgm:spPr/>
    </dgm:pt>
    <dgm:pt modelId="{728515C0-6F62-472A-BB54-5B37D04F57CD}" type="pres">
      <dgm:prSet presAssocID="{7F085AFF-2DD6-45F2-B030-87C47A6FC17A}" presName="connTx" presStyleLbl="parChTrans1D3" presStyleIdx="2" presStyleCnt="3"/>
      <dgm:spPr/>
    </dgm:pt>
    <dgm:pt modelId="{2FAA8A18-1FA4-4EC5-9C9F-EAD948068B30}" type="pres">
      <dgm:prSet presAssocID="{8F959690-AF40-45DE-82E7-7367326B3991}" presName="root2" presStyleCnt="0"/>
      <dgm:spPr/>
    </dgm:pt>
    <dgm:pt modelId="{10B153D9-A454-4D29-9D01-3094800EF15B}" type="pres">
      <dgm:prSet presAssocID="{8F959690-AF40-45DE-82E7-7367326B3991}" presName="LevelTwoTextNode" presStyleLbl="node3" presStyleIdx="2" presStyleCnt="3" custScaleX="245163" custScaleY="129373" custLinFactNeighborX="-17965" custLinFactNeighborY="-66728">
        <dgm:presLayoutVars>
          <dgm:chPref val="3"/>
        </dgm:presLayoutVars>
      </dgm:prSet>
      <dgm:spPr/>
    </dgm:pt>
    <dgm:pt modelId="{8EE467CF-7E5C-47E8-92F9-E4E8A5C718B2}" type="pres">
      <dgm:prSet presAssocID="{8F959690-AF40-45DE-82E7-7367326B3991}" presName="level3hierChild" presStyleCnt="0"/>
      <dgm:spPr/>
    </dgm:pt>
    <dgm:pt modelId="{F83FC2D1-91B8-44EF-9A2C-E7FA80C4704C}" type="pres">
      <dgm:prSet presAssocID="{240A14DC-892A-404A-A143-3E72036DD71E}" presName="conn2-1" presStyleLbl="parChTrans1D4" presStyleIdx="0" presStyleCnt="2"/>
      <dgm:spPr/>
    </dgm:pt>
    <dgm:pt modelId="{6BD7FB43-FDF7-44B4-AF06-09A440B96960}" type="pres">
      <dgm:prSet presAssocID="{240A14DC-892A-404A-A143-3E72036DD71E}" presName="connTx" presStyleLbl="parChTrans1D4" presStyleIdx="0" presStyleCnt="2"/>
      <dgm:spPr/>
    </dgm:pt>
    <dgm:pt modelId="{ED9519F7-F868-415E-A7F4-FD8D2319A48C}" type="pres">
      <dgm:prSet presAssocID="{562D2042-C214-42C9-8F49-F4BD48B4157B}" presName="root2" presStyleCnt="0"/>
      <dgm:spPr/>
    </dgm:pt>
    <dgm:pt modelId="{E7A34A23-F7AC-4429-9F91-F6E0DCD0BEC6}" type="pres">
      <dgm:prSet presAssocID="{562D2042-C214-42C9-8F49-F4BD48B4157B}" presName="LevelTwoTextNode" presStyleLbl="node4" presStyleIdx="0" presStyleCnt="2" custLinFactNeighborX="-27685" custLinFactNeighborY="-58954">
        <dgm:presLayoutVars>
          <dgm:chPref val="3"/>
        </dgm:presLayoutVars>
      </dgm:prSet>
      <dgm:spPr/>
    </dgm:pt>
    <dgm:pt modelId="{CA0C3339-8E84-48D3-B6E1-F81663865B53}" type="pres">
      <dgm:prSet presAssocID="{562D2042-C214-42C9-8F49-F4BD48B4157B}" presName="level3hierChild" presStyleCnt="0"/>
      <dgm:spPr/>
    </dgm:pt>
    <dgm:pt modelId="{02C7ADAC-9E83-4966-BDED-040D1AEA7125}" type="pres">
      <dgm:prSet presAssocID="{5BD26270-413A-4BAE-89A2-5817029B109E}" presName="conn2-1" presStyleLbl="parChTrans1D4" presStyleIdx="1" presStyleCnt="2"/>
      <dgm:spPr/>
    </dgm:pt>
    <dgm:pt modelId="{844EF825-5D7B-4FC2-887C-567762A912ED}" type="pres">
      <dgm:prSet presAssocID="{5BD26270-413A-4BAE-89A2-5817029B109E}" presName="connTx" presStyleLbl="parChTrans1D4" presStyleIdx="1" presStyleCnt="2"/>
      <dgm:spPr/>
    </dgm:pt>
    <dgm:pt modelId="{B9811F73-1DF4-449A-9E76-4C0A3C3D1150}" type="pres">
      <dgm:prSet presAssocID="{D8334240-C75E-4380-A4A4-DD0EA1B82448}" presName="root2" presStyleCnt="0"/>
      <dgm:spPr/>
    </dgm:pt>
    <dgm:pt modelId="{0B7D5F4E-8D5B-4D75-A276-A1A47932CDCA}" type="pres">
      <dgm:prSet presAssocID="{D8334240-C75E-4380-A4A4-DD0EA1B82448}" presName="LevelTwoTextNode" presStyleLbl="node4" presStyleIdx="1" presStyleCnt="2" custLinFactNeighborX="-29201" custLinFactNeighborY="-54017">
        <dgm:presLayoutVars>
          <dgm:chPref val="3"/>
        </dgm:presLayoutVars>
      </dgm:prSet>
      <dgm:spPr/>
    </dgm:pt>
    <dgm:pt modelId="{CCB9261C-28B3-4777-B2AE-0E613FC80498}" type="pres">
      <dgm:prSet presAssocID="{D8334240-C75E-4380-A4A4-DD0EA1B82448}" presName="level3hierChild" presStyleCnt="0"/>
      <dgm:spPr/>
    </dgm:pt>
    <dgm:pt modelId="{147FBD4C-189D-4713-BCAF-594CCFE3EC10}" type="pres">
      <dgm:prSet presAssocID="{434A73C4-55F3-460E-9117-6EC58486763D}" presName="conn2-1" presStyleLbl="parChTrans1D2" presStyleIdx="1" presStyleCnt="2"/>
      <dgm:spPr/>
    </dgm:pt>
    <dgm:pt modelId="{8FC5FE4B-0BD3-4FBB-B8F7-D7777E7EAA3F}" type="pres">
      <dgm:prSet presAssocID="{434A73C4-55F3-460E-9117-6EC58486763D}" presName="connTx" presStyleLbl="parChTrans1D2" presStyleIdx="1" presStyleCnt="2"/>
      <dgm:spPr/>
    </dgm:pt>
    <dgm:pt modelId="{F64DB325-E23F-4A55-A32D-D746E344924B}" type="pres">
      <dgm:prSet presAssocID="{37FAF576-61D3-4E3E-B928-CD8708ABB32F}" presName="root2" presStyleCnt="0"/>
      <dgm:spPr/>
    </dgm:pt>
    <dgm:pt modelId="{A80B23D4-5D8D-4BD2-9761-062B443DB7AB}" type="pres">
      <dgm:prSet presAssocID="{37FAF576-61D3-4E3E-B928-CD8708ABB32F}" presName="LevelTwoTextNode" presStyleLbl="node2" presStyleIdx="1" presStyleCnt="2" custScaleX="135389" custScaleY="148948" custLinFactNeighborX="4620" custLinFactNeighborY="69808">
        <dgm:presLayoutVars>
          <dgm:chPref val="3"/>
        </dgm:presLayoutVars>
      </dgm:prSet>
      <dgm:spPr/>
    </dgm:pt>
    <dgm:pt modelId="{4B1F7E69-76E9-4A8D-B33F-69C270748D27}" type="pres">
      <dgm:prSet presAssocID="{37FAF576-61D3-4E3E-B928-CD8708ABB32F}" presName="level3hierChild" presStyleCnt="0"/>
      <dgm:spPr/>
    </dgm:pt>
  </dgm:ptLst>
  <dgm:cxnLst>
    <dgm:cxn modelId="{334B9E00-43BD-4940-A9F2-F4244E7CE780}" type="presOf" srcId="{7F085AFF-2DD6-45F2-B030-87C47A6FC17A}" destId="{728515C0-6F62-472A-BB54-5B37D04F57CD}" srcOrd="1" destOrd="0" presId="urn:microsoft.com/office/officeart/2005/8/layout/hierarchy2"/>
    <dgm:cxn modelId="{CA8D0A05-F020-4F4D-9DC8-74201C6383F1}" type="presOf" srcId="{B3D13A49-BD4A-4E0E-9AF7-D6F34FD851F2}" destId="{1CB521EE-84F6-44A8-B00A-C7561553580A}" srcOrd="0" destOrd="0" presId="urn:microsoft.com/office/officeart/2005/8/layout/hierarchy2"/>
    <dgm:cxn modelId="{03058612-F2B2-4484-99D4-B6CA0F388C0B}" type="presOf" srcId="{C4E42626-E35F-47EF-8BBA-72CC79C5C858}" destId="{503417F5-F17F-42FB-A52B-E4BE52F6FF8A}" srcOrd="1" destOrd="0" presId="urn:microsoft.com/office/officeart/2005/8/layout/hierarchy2"/>
    <dgm:cxn modelId="{96319C23-B63D-461C-8C9F-2AD43AB458C1}" type="presOf" srcId="{8F959690-AF40-45DE-82E7-7367326B3991}" destId="{10B153D9-A454-4D29-9D01-3094800EF15B}" srcOrd="0" destOrd="0" presId="urn:microsoft.com/office/officeart/2005/8/layout/hierarchy2"/>
    <dgm:cxn modelId="{A48A0F27-7F57-4B51-82A2-3C066B6473FC}" srcId="{C742CC49-DA9B-4649-AB93-330350437E04}" destId="{86E7032C-C046-4BA7-AE9B-FA69573FC810}" srcOrd="1" destOrd="0" parTransId="{75205FDD-68AE-4791-B50A-7E78E4B79D6F}" sibTransId="{445D463A-7FA9-4412-B272-1E38D81109AF}"/>
    <dgm:cxn modelId="{A803162E-2949-49E9-9E88-A8C2014AC6FC}" type="presOf" srcId="{C4E42626-E35F-47EF-8BBA-72CC79C5C858}" destId="{C3BDADCE-2E7B-4611-AC9E-DAC32A2AAF7E}" srcOrd="0" destOrd="0" presId="urn:microsoft.com/office/officeart/2005/8/layout/hierarchy2"/>
    <dgm:cxn modelId="{29140438-2D0E-4D50-BE26-959249BFD4B6}" type="presOf" srcId="{35BEC17F-593D-4961-8496-4442D362F537}" destId="{F6872C86-B630-4EED-84DF-D6D66ACC2E37}" srcOrd="0" destOrd="0" presId="urn:microsoft.com/office/officeart/2005/8/layout/hierarchy2"/>
    <dgm:cxn modelId="{D0DD4038-EB75-4FFE-88AA-563E55C4AD9E}" srcId="{35BEC17F-593D-4961-8496-4442D362F537}" destId="{37FAF576-61D3-4E3E-B928-CD8708ABB32F}" srcOrd="1" destOrd="0" parTransId="{434A73C4-55F3-460E-9117-6EC58486763D}" sibTransId="{8BE40F9C-FC8B-412E-9AC2-B70C20E6C05C}"/>
    <dgm:cxn modelId="{EB7F0F3E-B992-4AE2-B0F9-5D114E4C4CDB}" type="presOf" srcId="{5BD26270-413A-4BAE-89A2-5817029B109E}" destId="{844EF825-5D7B-4FC2-887C-567762A912ED}" srcOrd="1" destOrd="0" presId="urn:microsoft.com/office/officeart/2005/8/layout/hierarchy2"/>
    <dgm:cxn modelId="{E103543F-119A-425F-A110-5E4B889B5384}" type="presOf" srcId="{37FAF576-61D3-4E3E-B928-CD8708ABB32F}" destId="{A80B23D4-5D8D-4BD2-9761-062B443DB7AB}" srcOrd="0" destOrd="0" presId="urn:microsoft.com/office/officeart/2005/8/layout/hierarchy2"/>
    <dgm:cxn modelId="{EDF98942-08D9-48C0-8266-46C35C24EFF7}" srcId="{C742CC49-DA9B-4649-AB93-330350437E04}" destId="{B3D13A49-BD4A-4E0E-9AF7-D6F34FD851F2}" srcOrd="0" destOrd="0" parTransId="{DEF66ED8-CD3D-479F-ABF4-65967EA8BA48}" sibTransId="{F6A66049-F824-4320-AEEE-3874239AF710}"/>
    <dgm:cxn modelId="{67500C63-00CB-4679-8657-6E3A5D403EDB}" type="presOf" srcId="{C742CC49-DA9B-4649-AB93-330350437E04}" destId="{B1FA02D7-5513-4EAA-82F6-A5FAE924275D}" srcOrd="0" destOrd="0" presId="urn:microsoft.com/office/officeart/2005/8/layout/hierarchy2"/>
    <dgm:cxn modelId="{A2511E46-7E2F-4CEF-BC8F-15BDD737F0BF}" type="presOf" srcId="{D8334240-C75E-4380-A4A4-DD0EA1B82448}" destId="{0B7D5F4E-8D5B-4D75-A276-A1A47932CDCA}" srcOrd="0" destOrd="0" presId="urn:microsoft.com/office/officeart/2005/8/layout/hierarchy2"/>
    <dgm:cxn modelId="{9FB73371-A698-47FB-9218-8CC5E2B899AA}" type="presOf" srcId="{434A73C4-55F3-460E-9117-6EC58486763D}" destId="{147FBD4C-189D-4713-BCAF-594CCFE3EC10}" srcOrd="0" destOrd="0" presId="urn:microsoft.com/office/officeart/2005/8/layout/hierarchy2"/>
    <dgm:cxn modelId="{0F22E572-8936-4D9D-A55F-25BA7AF4CF0D}" type="presOf" srcId="{240A14DC-892A-404A-A143-3E72036DD71E}" destId="{F83FC2D1-91B8-44EF-9A2C-E7FA80C4704C}" srcOrd="0" destOrd="0" presId="urn:microsoft.com/office/officeart/2005/8/layout/hierarchy2"/>
    <dgm:cxn modelId="{3AB70477-0F9B-4BFB-8C75-F3775D8CC6C5}" type="presOf" srcId="{75205FDD-68AE-4791-B50A-7E78E4B79D6F}" destId="{173A161B-45BB-4012-B3F4-9ECDA6BC11A3}" srcOrd="1" destOrd="0" presId="urn:microsoft.com/office/officeart/2005/8/layout/hierarchy2"/>
    <dgm:cxn modelId="{E505AE88-A223-4B34-B130-75FFB29E17E5}" type="presOf" srcId="{DEF66ED8-CD3D-479F-ABF4-65967EA8BA48}" destId="{646F32FA-22E9-47FA-BA58-442732312A7E}" srcOrd="1" destOrd="0" presId="urn:microsoft.com/office/officeart/2005/8/layout/hierarchy2"/>
    <dgm:cxn modelId="{EA6A1E95-3F44-4D1C-8A37-77B3C2A1E7FF}" type="presOf" srcId="{5BD26270-413A-4BAE-89A2-5817029B109E}" destId="{02C7ADAC-9E83-4966-BDED-040D1AEA7125}" srcOrd="0" destOrd="0" presId="urn:microsoft.com/office/officeart/2005/8/layout/hierarchy2"/>
    <dgm:cxn modelId="{9F499F95-E0B3-43EE-81B9-B3670A06C4CB}" type="presOf" srcId="{7F085AFF-2DD6-45F2-B030-87C47A6FC17A}" destId="{91060E20-50E5-4846-83B9-557DEC272BDD}" srcOrd="0" destOrd="0" presId="urn:microsoft.com/office/officeart/2005/8/layout/hierarchy2"/>
    <dgm:cxn modelId="{633FD598-8457-4296-98B2-501330C51F4F}" type="presOf" srcId="{75205FDD-68AE-4791-B50A-7E78E4B79D6F}" destId="{B9648A48-CC05-4BB3-ACE7-86BB2E28855E}" srcOrd="0" destOrd="0" presId="urn:microsoft.com/office/officeart/2005/8/layout/hierarchy2"/>
    <dgm:cxn modelId="{AE2F61A0-B9D4-4FCE-9CAE-B533A97A35C9}" type="presOf" srcId="{562D2042-C214-42C9-8F49-F4BD48B4157B}" destId="{E7A34A23-F7AC-4429-9F91-F6E0DCD0BEC6}" srcOrd="0" destOrd="0" presId="urn:microsoft.com/office/officeart/2005/8/layout/hierarchy2"/>
    <dgm:cxn modelId="{37977DA3-95C8-42E3-BD6C-815870005BD7}" type="presOf" srcId="{86E7032C-C046-4BA7-AE9B-FA69573FC810}" destId="{30F82B5A-64A8-4DC0-B350-5DF637C1525C}" srcOrd="0" destOrd="0" presId="urn:microsoft.com/office/officeart/2005/8/layout/hierarchy2"/>
    <dgm:cxn modelId="{F72DDAB1-2C77-4DA0-B4C9-7A7F0CD5CFC1}" type="presOf" srcId="{DEF66ED8-CD3D-479F-ABF4-65967EA8BA48}" destId="{16E50C98-5CF9-4F98-AC6C-C713BC408D2A}" srcOrd="0" destOrd="0" presId="urn:microsoft.com/office/officeart/2005/8/layout/hierarchy2"/>
    <dgm:cxn modelId="{8E05ADB3-D35D-49C7-B520-44711827E55C}" type="presOf" srcId="{434A73C4-55F3-460E-9117-6EC58486763D}" destId="{8FC5FE4B-0BD3-4FBB-B8F7-D7777E7EAA3F}" srcOrd="1" destOrd="0" presId="urn:microsoft.com/office/officeart/2005/8/layout/hierarchy2"/>
    <dgm:cxn modelId="{FDAEA8B6-549F-4DB0-8CDA-CB2A8CF51631}" type="presOf" srcId="{1CD280CE-EA0C-4E40-BEFA-3F977DEFC94C}" destId="{0527D574-F783-485F-AEC6-43F34A8DCF20}" srcOrd="0" destOrd="0" presId="urn:microsoft.com/office/officeart/2005/8/layout/hierarchy2"/>
    <dgm:cxn modelId="{CE193DC7-CE63-4113-8E76-FA84C6F68019}" srcId="{8F959690-AF40-45DE-82E7-7367326B3991}" destId="{D8334240-C75E-4380-A4A4-DD0EA1B82448}" srcOrd="1" destOrd="0" parTransId="{5BD26270-413A-4BAE-89A2-5817029B109E}" sibTransId="{C79E49BD-ED5A-41A7-B382-4F532A502142}"/>
    <dgm:cxn modelId="{9665E9D4-4AEF-46BE-B383-F490DD2FA740}" srcId="{1CD280CE-EA0C-4E40-BEFA-3F977DEFC94C}" destId="{35BEC17F-593D-4961-8496-4442D362F537}" srcOrd="0" destOrd="0" parTransId="{4D37E030-207F-4B2E-ADB0-42ACA71E786A}" sibTransId="{64C00990-C00D-4693-80DF-5359D2E05547}"/>
    <dgm:cxn modelId="{07EBE1ED-574D-4375-8A0A-C1BD9A4705A9}" srcId="{C742CC49-DA9B-4649-AB93-330350437E04}" destId="{8F959690-AF40-45DE-82E7-7367326B3991}" srcOrd="2" destOrd="0" parTransId="{7F085AFF-2DD6-45F2-B030-87C47A6FC17A}" sibTransId="{FB2BEB87-8888-4595-8D74-39017FFB885C}"/>
    <dgm:cxn modelId="{6A1029F2-1578-4B2D-823E-FCBD4385E2F6}" type="presOf" srcId="{240A14DC-892A-404A-A143-3E72036DD71E}" destId="{6BD7FB43-FDF7-44B4-AF06-09A440B96960}" srcOrd="1" destOrd="0" presId="urn:microsoft.com/office/officeart/2005/8/layout/hierarchy2"/>
    <dgm:cxn modelId="{F6F9AFF4-8743-4A54-B0DF-B3BC533282EB}" srcId="{8F959690-AF40-45DE-82E7-7367326B3991}" destId="{562D2042-C214-42C9-8F49-F4BD48B4157B}" srcOrd="0" destOrd="0" parTransId="{240A14DC-892A-404A-A143-3E72036DD71E}" sibTransId="{E87A080F-4BC4-4CC8-9090-9C6B9787EB96}"/>
    <dgm:cxn modelId="{9067CFF8-FE94-4B5C-9131-1F72EBEFBB38}" srcId="{35BEC17F-593D-4961-8496-4442D362F537}" destId="{C742CC49-DA9B-4649-AB93-330350437E04}" srcOrd="0" destOrd="0" parTransId="{C4E42626-E35F-47EF-8BBA-72CC79C5C858}" sibTransId="{32AC2963-2AD0-46B1-B301-F2859CCD87E7}"/>
    <dgm:cxn modelId="{F6F34276-328C-46CB-B07D-D1445154FF95}" type="presParOf" srcId="{0527D574-F783-485F-AEC6-43F34A8DCF20}" destId="{5BF1189E-51F9-4A86-A749-82314A1AE373}" srcOrd="0" destOrd="0" presId="urn:microsoft.com/office/officeart/2005/8/layout/hierarchy2"/>
    <dgm:cxn modelId="{CCB425E9-1FB0-4A86-ABA0-55DE7DA1488E}" type="presParOf" srcId="{5BF1189E-51F9-4A86-A749-82314A1AE373}" destId="{F6872C86-B630-4EED-84DF-D6D66ACC2E37}" srcOrd="0" destOrd="0" presId="urn:microsoft.com/office/officeart/2005/8/layout/hierarchy2"/>
    <dgm:cxn modelId="{685EB058-A73E-4C30-A700-040EF7A55CA5}" type="presParOf" srcId="{5BF1189E-51F9-4A86-A749-82314A1AE373}" destId="{560A386D-C060-4E29-BCBC-1251357B7E5B}" srcOrd="1" destOrd="0" presId="urn:microsoft.com/office/officeart/2005/8/layout/hierarchy2"/>
    <dgm:cxn modelId="{274F4EC4-9155-40C5-9451-152C166E6034}" type="presParOf" srcId="{560A386D-C060-4E29-BCBC-1251357B7E5B}" destId="{C3BDADCE-2E7B-4611-AC9E-DAC32A2AAF7E}" srcOrd="0" destOrd="0" presId="urn:microsoft.com/office/officeart/2005/8/layout/hierarchy2"/>
    <dgm:cxn modelId="{FA9CE455-B9FF-4CD3-8D9D-9D8EDB6C18D0}" type="presParOf" srcId="{C3BDADCE-2E7B-4611-AC9E-DAC32A2AAF7E}" destId="{503417F5-F17F-42FB-A52B-E4BE52F6FF8A}" srcOrd="0" destOrd="0" presId="urn:microsoft.com/office/officeart/2005/8/layout/hierarchy2"/>
    <dgm:cxn modelId="{8DBD050A-AA19-4F77-9BBE-88FA34D01044}" type="presParOf" srcId="{560A386D-C060-4E29-BCBC-1251357B7E5B}" destId="{57D1A663-3ECA-4D59-B0C1-298A59D13831}" srcOrd="1" destOrd="0" presId="urn:microsoft.com/office/officeart/2005/8/layout/hierarchy2"/>
    <dgm:cxn modelId="{F269FF0F-1375-40C4-B385-4DA5508F7A84}" type="presParOf" srcId="{57D1A663-3ECA-4D59-B0C1-298A59D13831}" destId="{B1FA02D7-5513-4EAA-82F6-A5FAE924275D}" srcOrd="0" destOrd="0" presId="urn:microsoft.com/office/officeart/2005/8/layout/hierarchy2"/>
    <dgm:cxn modelId="{98200FAC-C96D-4F42-9124-374A85AD3CBA}" type="presParOf" srcId="{57D1A663-3ECA-4D59-B0C1-298A59D13831}" destId="{3AD899CF-0A45-4159-9A5E-622364C81E92}" srcOrd="1" destOrd="0" presId="urn:microsoft.com/office/officeart/2005/8/layout/hierarchy2"/>
    <dgm:cxn modelId="{0EDCC2B5-E75E-43CD-9876-AEAA237EF2BA}" type="presParOf" srcId="{3AD899CF-0A45-4159-9A5E-622364C81E92}" destId="{16E50C98-5CF9-4F98-AC6C-C713BC408D2A}" srcOrd="0" destOrd="0" presId="urn:microsoft.com/office/officeart/2005/8/layout/hierarchy2"/>
    <dgm:cxn modelId="{E8802ADC-598F-4406-9DB5-ADE6494E4B52}" type="presParOf" srcId="{16E50C98-5CF9-4F98-AC6C-C713BC408D2A}" destId="{646F32FA-22E9-47FA-BA58-442732312A7E}" srcOrd="0" destOrd="0" presId="urn:microsoft.com/office/officeart/2005/8/layout/hierarchy2"/>
    <dgm:cxn modelId="{EA1453FB-B578-44B7-8DE7-46B152E3636A}" type="presParOf" srcId="{3AD899CF-0A45-4159-9A5E-622364C81E92}" destId="{E404AA39-3F84-4332-846D-80EA29B8CE8A}" srcOrd="1" destOrd="0" presId="urn:microsoft.com/office/officeart/2005/8/layout/hierarchy2"/>
    <dgm:cxn modelId="{F8512AC9-DDFF-4587-AA4A-8CA59E6A40E7}" type="presParOf" srcId="{E404AA39-3F84-4332-846D-80EA29B8CE8A}" destId="{1CB521EE-84F6-44A8-B00A-C7561553580A}" srcOrd="0" destOrd="0" presId="urn:microsoft.com/office/officeart/2005/8/layout/hierarchy2"/>
    <dgm:cxn modelId="{2D5C046C-5D7F-4C02-B8A2-75B603B24135}" type="presParOf" srcId="{E404AA39-3F84-4332-846D-80EA29B8CE8A}" destId="{0623A298-CB78-4EA5-876D-59CF6BFF7F8E}" srcOrd="1" destOrd="0" presId="urn:microsoft.com/office/officeart/2005/8/layout/hierarchy2"/>
    <dgm:cxn modelId="{C07B1557-C0DA-457E-93AE-4133CACB8438}" type="presParOf" srcId="{3AD899CF-0A45-4159-9A5E-622364C81E92}" destId="{B9648A48-CC05-4BB3-ACE7-86BB2E28855E}" srcOrd="2" destOrd="0" presId="urn:microsoft.com/office/officeart/2005/8/layout/hierarchy2"/>
    <dgm:cxn modelId="{301F94B4-9D4F-42EC-B012-1D6D19CE486D}" type="presParOf" srcId="{B9648A48-CC05-4BB3-ACE7-86BB2E28855E}" destId="{173A161B-45BB-4012-B3F4-9ECDA6BC11A3}" srcOrd="0" destOrd="0" presId="urn:microsoft.com/office/officeart/2005/8/layout/hierarchy2"/>
    <dgm:cxn modelId="{F3458076-3200-4DE1-A1B8-280ACCB9B336}" type="presParOf" srcId="{3AD899CF-0A45-4159-9A5E-622364C81E92}" destId="{022F2FE3-8AFC-4FFA-9E62-4C92D6C5C0B7}" srcOrd="3" destOrd="0" presId="urn:microsoft.com/office/officeart/2005/8/layout/hierarchy2"/>
    <dgm:cxn modelId="{1082BBC8-DEB9-4690-81A1-3011322A807F}" type="presParOf" srcId="{022F2FE3-8AFC-4FFA-9E62-4C92D6C5C0B7}" destId="{30F82B5A-64A8-4DC0-B350-5DF637C1525C}" srcOrd="0" destOrd="0" presId="urn:microsoft.com/office/officeart/2005/8/layout/hierarchy2"/>
    <dgm:cxn modelId="{38C85FA6-D574-4E47-9CCE-4310F420811F}" type="presParOf" srcId="{022F2FE3-8AFC-4FFA-9E62-4C92D6C5C0B7}" destId="{E45EDE6D-0BFD-4A0F-98DA-E9B28B94358A}" srcOrd="1" destOrd="0" presId="urn:microsoft.com/office/officeart/2005/8/layout/hierarchy2"/>
    <dgm:cxn modelId="{D06147FD-7C2A-4EFF-8C63-82B0DCB335A2}" type="presParOf" srcId="{3AD899CF-0A45-4159-9A5E-622364C81E92}" destId="{91060E20-50E5-4846-83B9-557DEC272BDD}" srcOrd="4" destOrd="0" presId="urn:microsoft.com/office/officeart/2005/8/layout/hierarchy2"/>
    <dgm:cxn modelId="{60925B73-1447-41C5-B3D8-96493A987BB0}" type="presParOf" srcId="{91060E20-50E5-4846-83B9-557DEC272BDD}" destId="{728515C0-6F62-472A-BB54-5B37D04F57CD}" srcOrd="0" destOrd="0" presId="urn:microsoft.com/office/officeart/2005/8/layout/hierarchy2"/>
    <dgm:cxn modelId="{C583763A-3C75-4418-AE23-22BF537A635B}" type="presParOf" srcId="{3AD899CF-0A45-4159-9A5E-622364C81E92}" destId="{2FAA8A18-1FA4-4EC5-9C9F-EAD948068B30}" srcOrd="5" destOrd="0" presId="urn:microsoft.com/office/officeart/2005/8/layout/hierarchy2"/>
    <dgm:cxn modelId="{98E7277E-6895-4D70-9FE5-0D88A0CB4979}" type="presParOf" srcId="{2FAA8A18-1FA4-4EC5-9C9F-EAD948068B30}" destId="{10B153D9-A454-4D29-9D01-3094800EF15B}" srcOrd="0" destOrd="0" presId="urn:microsoft.com/office/officeart/2005/8/layout/hierarchy2"/>
    <dgm:cxn modelId="{4A7AC2AB-7E31-4F62-824F-93D2366A43C4}" type="presParOf" srcId="{2FAA8A18-1FA4-4EC5-9C9F-EAD948068B30}" destId="{8EE467CF-7E5C-47E8-92F9-E4E8A5C718B2}" srcOrd="1" destOrd="0" presId="urn:microsoft.com/office/officeart/2005/8/layout/hierarchy2"/>
    <dgm:cxn modelId="{5E097461-1AC6-43A1-8037-26E278168CA5}" type="presParOf" srcId="{8EE467CF-7E5C-47E8-92F9-E4E8A5C718B2}" destId="{F83FC2D1-91B8-44EF-9A2C-E7FA80C4704C}" srcOrd="0" destOrd="0" presId="urn:microsoft.com/office/officeart/2005/8/layout/hierarchy2"/>
    <dgm:cxn modelId="{457163A0-FC91-4A75-A23A-FE0A9E247493}" type="presParOf" srcId="{F83FC2D1-91B8-44EF-9A2C-E7FA80C4704C}" destId="{6BD7FB43-FDF7-44B4-AF06-09A440B96960}" srcOrd="0" destOrd="0" presId="urn:microsoft.com/office/officeart/2005/8/layout/hierarchy2"/>
    <dgm:cxn modelId="{18E0D3F9-4B6E-4283-ACDE-662B551CA10B}" type="presParOf" srcId="{8EE467CF-7E5C-47E8-92F9-E4E8A5C718B2}" destId="{ED9519F7-F868-415E-A7F4-FD8D2319A48C}" srcOrd="1" destOrd="0" presId="urn:microsoft.com/office/officeart/2005/8/layout/hierarchy2"/>
    <dgm:cxn modelId="{0DE6EEB6-294B-40AA-B1AD-410901D9A8C3}" type="presParOf" srcId="{ED9519F7-F868-415E-A7F4-FD8D2319A48C}" destId="{E7A34A23-F7AC-4429-9F91-F6E0DCD0BEC6}" srcOrd="0" destOrd="0" presId="urn:microsoft.com/office/officeart/2005/8/layout/hierarchy2"/>
    <dgm:cxn modelId="{9E6BF8BC-5D2D-41BC-AACA-DB5F6BF293CB}" type="presParOf" srcId="{ED9519F7-F868-415E-A7F4-FD8D2319A48C}" destId="{CA0C3339-8E84-48D3-B6E1-F81663865B53}" srcOrd="1" destOrd="0" presId="urn:microsoft.com/office/officeart/2005/8/layout/hierarchy2"/>
    <dgm:cxn modelId="{538EA221-17B9-43DB-A3F1-BA0E266D2DBF}" type="presParOf" srcId="{8EE467CF-7E5C-47E8-92F9-E4E8A5C718B2}" destId="{02C7ADAC-9E83-4966-BDED-040D1AEA7125}" srcOrd="2" destOrd="0" presId="urn:microsoft.com/office/officeart/2005/8/layout/hierarchy2"/>
    <dgm:cxn modelId="{E2D70533-29CF-48A7-933E-328F01F3C4B4}" type="presParOf" srcId="{02C7ADAC-9E83-4966-BDED-040D1AEA7125}" destId="{844EF825-5D7B-4FC2-887C-567762A912ED}" srcOrd="0" destOrd="0" presId="urn:microsoft.com/office/officeart/2005/8/layout/hierarchy2"/>
    <dgm:cxn modelId="{9497112E-6105-4C11-8CFC-6F05FDEA18A3}" type="presParOf" srcId="{8EE467CF-7E5C-47E8-92F9-E4E8A5C718B2}" destId="{B9811F73-1DF4-449A-9E76-4C0A3C3D1150}" srcOrd="3" destOrd="0" presId="urn:microsoft.com/office/officeart/2005/8/layout/hierarchy2"/>
    <dgm:cxn modelId="{757B0CCC-3EB4-4F83-A133-DE5D99E8E584}" type="presParOf" srcId="{B9811F73-1DF4-449A-9E76-4C0A3C3D1150}" destId="{0B7D5F4E-8D5B-4D75-A276-A1A47932CDCA}" srcOrd="0" destOrd="0" presId="urn:microsoft.com/office/officeart/2005/8/layout/hierarchy2"/>
    <dgm:cxn modelId="{57E05BDF-CFE5-452E-B557-5F420812FDAC}" type="presParOf" srcId="{B9811F73-1DF4-449A-9E76-4C0A3C3D1150}" destId="{CCB9261C-28B3-4777-B2AE-0E613FC80498}" srcOrd="1" destOrd="0" presId="urn:microsoft.com/office/officeart/2005/8/layout/hierarchy2"/>
    <dgm:cxn modelId="{52226F5D-2A6F-4457-AD7F-23A65FCB4954}" type="presParOf" srcId="{560A386D-C060-4E29-BCBC-1251357B7E5B}" destId="{147FBD4C-189D-4713-BCAF-594CCFE3EC10}" srcOrd="2" destOrd="0" presId="urn:microsoft.com/office/officeart/2005/8/layout/hierarchy2"/>
    <dgm:cxn modelId="{68CE5EBE-3129-4F45-8EB7-642A6E1C0731}" type="presParOf" srcId="{147FBD4C-189D-4713-BCAF-594CCFE3EC10}" destId="{8FC5FE4B-0BD3-4FBB-B8F7-D7777E7EAA3F}" srcOrd="0" destOrd="0" presId="urn:microsoft.com/office/officeart/2005/8/layout/hierarchy2"/>
    <dgm:cxn modelId="{3DD0F85B-2869-41DD-AF44-22B709C8C388}" type="presParOf" srcId="{560A386D-C060-4E29-BCBC-1251357B7E5B}" destId="{F64DB325-E23F-4A55-A32D-D746E344924B}" srcOrd="3" destOrd="0" presId="urn:microsoft.com/office/officeart/2005/8/layout/hierarchy2"/>
    <dgm:cxn modelId="{F288CEA1-CDB3-45C7-B2DB-6F3C923567CB}" type="presParOf" srcId="{F64DB325-E23F-4A55-A32D-D746E344924B}" destId="{A80B23D4-5D8D-4BD2-9761-062B443DB7AB}" srcOrd="0" destOrd="0" presId="urn:microsoft.com/office/officeart/2005/8/layout/hierarchy2"/>
    <dgm:cxn modelId="{C946E295-90D2-480B-ACB6-7843E95FF2B9}" type="presParOf" srcId="{F64DB325-E23F-4A55-A32D-D746E344924B}" destId="{4B1F7E69-76E9-4A8D-B33F-69C270748D27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72C86-B630-4EED-84DF-D6D66ACC2E37}">
      <dsp:nvSpPr>
        <dsp:cNvPr id="0" name=""/>
        <dsp:cNvSpPr/>
      </dsp:nvSpPr>
      <dsp:spPr>
        <a:xfrm>
          <a:off x="17383" y="3520383"/>
          <a:ext cx="1729552" cy="864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Akquisitionstechnik</a:t>
          </a:r>
        </a:p>
      </dsp:txBody>
      <dsp:txXfrm>
        <a:off x="42711" y="3545711"/>
        <a:ext cx="1678896" cy="814120"/>
      </dsp:txXfrm>
    </dsp:sp>
    <dsp:sp modelId="{C3BDADCE-2E7B-4611-AC9E-DAC32A2AAF7E}">
      <dsp:nvSpPr>
        <dsp:cNvPr id="0" name=""/>
        <dsp:cNvSpPr/>
      </dsp:nvSpPr>
      <dsp:spPr>
        <a:xfrm rot="18858106">
          <a:off x="1597582" y="3586976"/>
          <a:ext cx="990526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990526" y="1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068083" y="3573562"/>
        <a:ext cx="49526" cy="49526"/>
      </dsp:txXfrm>
    </dsp:sp>
    <dsp:sp modelId="{B1FA02D7-5513-4EAA-82F6-A5FAE924275D}">
      <dsp:nvSpPr>
        <dsp:cNvPr id="0" name=""/>
        <dsp:cNvSpPr/>
      </dsp:nvSpPr>
      <dsp:spPr>
        <a:xfrm>
          <a:off x="2438756" y="2447195"/>
          <a:ext cx="2382441" cy="15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Nach digitaler </a:t>
          </a:r>
          <a:r>
            <a:rPr lang="de-DE" sz="1400" kern="1200" dirty="0" err="1"/>
            <a:t>Thoraxübersicht</a:t>
          </a:r>
          <a:r>
            <a:rPr lang="de-DE" sz="1400" kern="1200" dirty="0"/>
            <a:t> CT des Herzens nativ zur Bestimmung des Calcium-Scoring sowie CTA nach maschineller </a:t>
          </a:r>
          <a:r>
            <a:rPr lang="de-DE" sz="1400" kern="1200" dirty="0" err="1"/>
            <a:t>i.v.</a:t>
          </a:r>
          <a:r>
            <a:rPr lang="de-DE" sz="1400" kern="1200" dirty="0"/>
            <a:t>-Injektion eines nichtionischen KM mittels Hochdruckinjektor (xx ml).</a:t>
          </a:r>
        </a:p>
      </dsp:txBody>
      <dsp:txXfrm>
        <a:off x="2485424" y="2493863"/>
        <a:ext cx="2289105" cy="1500031"/>
      </dsp:txXfrm>
    </dsp:sp>
    <dsp:sp modelId="{16E50C98-5CF9-4F98-AC6C-C713BC408D2A}">
      <dsp:nvSpPr>
        <dsp:cNvPr id="0" name=""/>
        <dsp:cNvSpPr/>
      </dsp:nvSpPr>
      <dsp:spPr>
        <a:xfrm rot="16897673">
          <a:off x="3979387" y="2199856"/>
          <a:ext cx="2108624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2108624" y="11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4980984" y="2158489"/>
        <a:ext cx="105431" cy="105431"/>
      </dsp:txXfrm>
    </dsp:sp>
    <dsp:sp modelId="{1CB521EE-84F6-44A8-B00A-C7561553580A}">
      <dsp:nvSpPr>
        <dsp:cNvPr id="0" name=""/>
        <dsp:cNvSpPr/>
      </dsp:nvSpPr>
      <dsp:spPr>
        <a:xfrm>
          <a:off x="5246201" y="511376"/>
          <a:ext cx="3994712" cy="1334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Spezialtechnik: Prospektiv EKG-getriggerte High Pitch CTA des Herzens mit multiplanaren Rekonstruktionen sowie 3D-Volumendarstellung. Digitale Bildauswertung mittels computergestützter Bildanalyse.</a:t>
          </a:r>
        </a:p>
      </dsp:txBody>
      <dsp:txXfrm>
        <a:off x="5285281" y="550456"/>
        <a:ext cx="3916552" cy="1256146"/>
      </dsp:txXfrm>
    </dsp:sp>
    <dsp:sp modelId="{B9648A48-CC05-4BB3-ACE7-86BB2E28855E}">
      <dsp:nvSpPr>
        <dsp:cNvPr id="0" name=""/>
        <dsp:cNvSpPr/>
      </dsp:nvSpPr>
      <dsp:spPr>
        <a:xfrm rot="18337507">
          <a:off x="4684510" y="2966421"/>
          <a:ext cx="654759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654759" y="11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4995521" y="2961401"/>
        <a:ext cx="32737" cy="32737"/>
      </dsp:txXfrm>
    </dsp:sp>
    <dsp:sp modelId="{30F82B5A-64A8-4DC0-B350-5DF637C1525C}">
      <dsp:nvSpPr>
        <dsp:cNvPr id="0" name=""/>
        <dsp:cNvSpPr/>
      </dsp:nvSpPr>
      <dsp:spPr>
        <a:xfrm>
          <a:off x="5202581" y="2056463"/>
          <a:ext cx="4078526" cy="1310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Spezialtechnik: Prospektiv EKG-getriggerte sequentielle CTA des Herzens (Padding: xx – xx% des RR-Intervalls) mit multiplanaren Rekonstruktionen sowie 3D-Volumendarstellung. Digitale Bildauswertung mittels computergestützter Bildanalyse.</a:t>
          </a:r>
        </a:p>
      </dsp:txBody>
      <dsp:txXfrm>
        <a:off x="5240961" y="2094843"/>
        <a:ext cx="4001766" cy="1233635"/>
      </dsp:txXfrm>
    </dsp:sp>
    <dsp:sp modelId="{91060E20-50E5-4846-83B9-557DEC272BDD}">
      <dsp:nvSpPr>
        <dsp:cNvPr id="0" name=""/>
        <dsp:cNvSpPr/>
      </dsp:nvSpPr>
      <dsp:spPr>
        <a:xfrm rot="3987894">
          <a:off x="4534545" y="3670040"/>
          <a:ext cx="954411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954411" y="11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4987891" y="3657528"/>
        <a:ext cx="47720" cy="47720"/>
      </dsp:txXfrm>
    </dsp:sp>
    <dsp:sp modelId="{10B153D9-A454-4D29-9D01-3094800EF15B}">
      <dsp:nvSpPr>
        <dsp:cNvPr id="0" name=""/>
        <dsp:cNvSpPr/>
      </dsp:nvSpPr>
      <dsp:spPr>
        <a:xfrm>
          <a:off x="5202305" y="3559505"/>
          <a:ext cx="4240222" cy="1118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Spezialtechnik: Retrospektiv EKG-getriggerte CTA des Herzens mit multiplanaren Rekonstruktionen sowie 3D-Volumendarstellung. Digitale Bildauswertung mittels computergestützter Bildanalyse.</a:t>
          </a:r>
        </a:p>
      </dsp:txBody>
      <dsp:txXfrm>
        <a:off x="5235073" y="3592273"/>
        <a:ext cx="4174686" cy="1053250"/>
      </dsp:txXfrm>
    </dsp:sp>
    <dsp:sp modelId="{F83FC2D1-91B8-44EF-9A2C-E7FA80C4704C}">
      <dsp:nvSpPr>
        <dsp:cNvPr id="0" name=""/>
        <dsp:cNvSpPr/>
      </dsp:nvSpPr>
      <dsp:spPr>
        <a:xfrm rot="19236629">
          <a:off x="9365565" y="3892540"/>
          <a:ext cx="677633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677633" y="11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9687441" y="3886948"/>
        <a:ext cx="33881" cy="33881"/>
      </dsp:txXfrm>
    </dsp:sp>
    <dsp:sp modelId="{E7A34A23-F7AC-4429-9F91-F6E0DCD0BEC6}">
      <dsp:nvSpPr>
        <dsp:cNvPr id="0" name=""/>
        <dsp:cNvSpPr/>
      </dsp:nvSpPr>
      <dsp:spPr>
        <a:xfrm>
          <a:off x="9966236" y="3256492"/>
          <a:ext cx="1729552" cy="864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Pulsing</a:t>
          </a:r>
          <a:r>
            <a:rPr lang="de-DE" sz="1400" kern="1200" dirty="0"/>
            <a:t>-Fenster xx – xx% des RR-Intervalls</a:t>
          </a:r>
        </a:p>
      </dsp:txBody>
      <dsp:txXfrm>
        <a:off x="9991564" y="3281820"/>
        <a:ext cx="1678896" cy="814120"/>
      </dsp:txXfrm>
    </dsp:sp>
    <dsp:sp modelId="{02C7ADAC-9E83-4966-BDED-040D1AEA7125}">
      <dsp:nvSpPr>
        <dsp:cNvPr id="0" name=""/>
        <dsp:cNvSpPr/>
      </dsp:nvSpPr>
      <dsp:spPr>
        <a:xfrm rot="3040213">
          <a:off x="9298796" y="4411134"/>
          <a:ext cx="784950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784950" y="11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9671648" y="4402859"/>
        <a:ext cx="39247" cy="39247"/>
      </dsp:txXfrm>
    </dsp:sp>
    <dsp:sp modelId="{0B7D5F4E-8D5B-4D75-A276-A1A47932CDCA}">
      <dsp:nvSpPr>
        <dsp:cNvPr id="0" name=""/>
        <dsp:cNvSpPr/>
      </dsp:nvSpPr>
      <dsp:spPr>
        <a:xfrm>
          <a:off x="9940016" y="4293678"/>
          <a:ext cx="1729552" cy="864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Kein </a:t>
          </a:r>
          <a:r>
            <a:rPr lang="de-DE" sz="1400" kern="1200" dirty="0" err="1"/>
            <a:t>Pulsing</a:t>
          </a:r>
          <a:r>
            <a:rPr lang="de-DE" sz="1400" kern="1200" dirty="0"/>
            <a:t> </a:t>
          </a:r>
        </a:p>
      </dsp:txBody>
      <dsp:txXfrm>
        <a:off x="9965344" y="4319006"/>
        <a:ext cx="1678896" cy="814120"/>
      </dsp:txXfrm>
    </dsp:sp>
    <dsp:sp modelId="{147FBD4C-189D-4713-BCAF-594CCFE3EC10}">
      <dsp:nvSpPr>
        <dsp:cNvPr id="0" name=""/>
        <dsp:cNvSpPr/>
      </dsp:nvSpPr>
      <dsp:spPr>
        <a:xfrm rot="3733468">
          <a:off x="1304782" y="4674034"/>
          <a:ext cx="1656033" cy="22697"/>
        </a:xfrm>
        <a:custGeom>
          <a:avLst/>
          <a:gdLst/>
          <a:ahLst/>
          <a:cxnLst/>
          <a:rect l="0" t="0" r="0" b="0"/>
          <a:pathLst>
            <a:path>
              <a:moveTo>
                <a:pt x="0" y="11348"/>
              </a:moveTo>
              <a:lnTo>
                <a:pt x="1656033" y="1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091398" y="4643982"/>
        <a:ext cx="82801" cy="82801"/>
      </dsp:txXfrm>
    </dsp:sp>
    <dsp:sp modelId="{A80B23D4-5D8D-4BD2-9761-062B443DB7AB}">
      <dsp:nvSpPr>
        <dsp:cNvPr id="0" name=""/>
        <dsp:cNvSpPr/>
      </dsp:nvSpPr>
      <dsp:spPr>
        <a:xfrm>
          <a:off x="2518662" y="4773962"/>
          <a:ext cx="2341623" cy="128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Nach digitaler </a:t>
          </a:r>
          <a:r>
            <a:rPr lang="de-DE" sz="1400" kern="1200" dirty="0" err="1"/>
            <a:t>Thoraxübersicht</a:t>
          </a:r>
          <a:r>
            <a:rPr lang="de-DE" sz="1400" kern="1200" dirty="0"/>
            <a:t> CT des Herzens nativ zur Bestimmung des Calcium-Scoring.</a:t>
          </a:r>
        </a:p>
      </dsp:txBody>
      <dsp:txXfrm>
        <a:off x="2556388" y="4811688"/>
        <a:ext cx="2266171" cy="1212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3FB5E-14B9-4081-BA37-4A19C5584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9FBD0F-DDF6-4C77-8171-49833E9E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86EA1-4A32-4521-89B6-EC5C0BE7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6481B-214C-49DA-BED5-CF759BA2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C399D-409A-4826-A316-C01F7B43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5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5A81B-B478-430D-9654-83CE1C25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ACA6BA-FA3E-40E8-BA47-38A755F4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B4D46-8060-4811-957A-3A393834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F385B-71FB-4AB2-97C6-203B87D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CC6A1-7177-4BD8-BBE6-B9C4D3B0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AD508C-BA75-4BAB-AEE1-DEA9F59F8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7C1881-E981-402B-B147-0DBB1D3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93827-6D4D-4720-9E5B-C25B5BA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8AEB4B-35E1-41CF-AB20-4384776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6D4D1-8E55-4CFC-A1F0-142CEE57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0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F8B2-EBB6-4AFB-9BE8-EA6CBC80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4D433-4F4A-488C-A99B-D3FBAD6F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75BA4-79C1-4062-B146-6C440B73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6B08C-2885-46DC-B6C8-9CFE5C3D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24525-270B-48BC-BF98-D5C2BC5C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12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30306-22F5-44C7-8F06-82007B51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DBCA1-75B2-4D15-AA02-87B2D5CA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B9927-395D-4058-BC38-BFABA1BE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9003A-9D99-4932-BC98-88340E49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38D6A-8A9A-44D6-91DF-416FB64A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F01E-A661-436C-87B3-7C7B52D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E76A6-13C7-4C5A-9617-8E1098A1D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A0733-3194-4F90-B7A1-B0CF9C78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BB118-03D7-401E-BFDE-8525ED3D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C5B05-C5CD-4953-A662-AC1D2BF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04D8F8-81CE-4343-B2EB-FC2A9E75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0D40-3E55-48AE-AE02-DCC19642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BCC1C9-68CB-42E7-A753-6247EEBE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8B2F54-9D97-4496-90B8-118A1762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76DCAF-37C1-4280-BDC3-655406AD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01E82F-33E1-4752-93FA-9EB420B4B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4A759C-FCF2-4061-8EE8-3E0CAD38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A70FDA-C2A8-432F-8382-7EDB679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67420E-B4DA-4C0A-8DA2-BF5A45B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71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B16AC-45EA-44F2-A4C3-9E2F4FC1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0F1AB9-9755-4622-815B-20CA7F1F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2CDB8-7FA2-46F0-8997-72D631DB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81738-A8E4-4DD3-8258-F846B696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5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710E57-29E9-43BB-85A0-0F2B9827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E7EC34-C7CA-4DBF-80F0-ED76C2B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C295E1-58DA-423B-9443-4F6D33BD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2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D5DCD-B078-4B42-809B-A08AAD2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42B6B-5C80-41D2-BEA1-85A4E956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AF03D-D577-4AD6-AC6B-67DF47036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74034-1E68-4BB5-AB18-5F289507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96A128-4DFA-411E-8449-B98F0A90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AE913-DE2F-45F9-A88B-28F8D9D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C444F-A46E-498B-9FE4-E9ED2751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8FEC86-D751-4589-9A06-C79839ED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A22CBF-5631-471A-93C9-F6481B24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1CBC3-C511-4015-B54C-87CC456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B326E-776E-4D17-8A0C-016762C2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825790-B31F-4176-A14A-32C081AF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94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41F233-F0E2-487F-A462-501C666D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E2B74-48CB-453B-8573-06DF93EF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60919-77A4-449D-A3C4-10EDB0B5C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09B2-5209-45F3-9C04-E29A60DB527C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3502E-3A41-435D-AB43-2E8476B9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4E975-FAA2-451B-B72C-A6B03140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ED3F-DBF0-4F66-B800-DB659E0A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2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F95DF95-A3FE-46ED-8EB6-57D644090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61569"/>
              </p:ext>
            </p:extLst>
          </p:nvPr>
        </p:nvGraphicFramePr>
        <p:xfrm>
          <a:off x="1" y="62145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C3D1A11D-7473-4F67-8AA1-1BC60266DD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483" t="64130" r="40080" b="20523"/>
          <a:stretch/>
        </p:blipFill>
        <p:spPr>
          <a:xfrm>
            <a:off x="2570084" y="2166953"/>
            <a:ext cx="1012056" cy="3639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B157CF-2E62-4BFF-B646-26EC53CF75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483" t="64130" r="40080" b="20523"/>
          <a:stretch/>
        </p:blipFill>
        <p:spPr>
          <a:xfrm>
            <a:off x="10037685" y="2960303"/>
            <a:ext cx="1012056" cy="3639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9317D6-D333-4B2D-AE46-02B97F236F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483" t="64130" r="40080" b="20523"/>
          <a:stretch/>
        </p:blipFill>
        <p:spPr>
          <a:xfrm>
            <a:off x="5325122" y="225702"/>
            <a:ext cx="1012056" cy="36398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72F3CE4-FAA4-49B3-A6EE-8A2358A76D50}"/>
              </a:ext>
            </a:extLst>
          </p:cNvPr>
          <p:cNvSpPr/>
          <p:nvPr/>
        </p:nvSpPr>
        <p:spPr>
          <a:xfrm>
            <a:off x="120327" y="146084"/>
            <a:ext cx="5084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Akquisitionstechnik (Ergänzung 1)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B720BD-4721-4682-B8A5-C7F9F1C964C8}"/>
              </a:ext>
            </a:extLst>
          </p:cNvPr>
          <p:cNvSpPr txBox="1"/>
          <p:nvPr/>
        </p:nvSpPr>
        <p:spPr>
          <a:xfrm>
            <a:off x="5630665" y="5897982"/>
            <a:ext cx="322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Frage: In EASYRAD realisierbar?</a:t>
            </a:r>
          </a:p>
        </p:txBody>
      </p:sp>
    </p:spTree>
    <p:extLst>
      <p:ext uri="{BB962C8B-B14F-4D97-AF65-F5344CB8AC3E}">
        <p14:creationId xmlns:p14="http://schemas.microsoft.com/office/powerpoint/2010/main" val="11086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96737C-4596-4A26-A66A-3D2F502D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3" y="3325579"/>
            <a:ext cx="7010400" cy="2371725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332300E-A8F5-4ABD-939D-9A6FAB84A1D9}"/>
              </a:ext>
            </a:extLst>
          </p:cNvPr>
          <p:cNvCxnSpPr/>
          <p:nvPr/>
        </p:nvCxnSpPr>
        <p:spPr>
          <a:xfrm>
            <a:off x="4535983" y="3210304"/>
            <a:ext cx="0" cy="39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26E3F55-6915-4549-B1D1-D457971ED18A}"/>
              </a:ext>
            </a:extLst>
          </p:cNvPr>
          <p:cNvSpPr txBox="1"/>
          <p:nvPr/>
        </p:nvSpPr>
        <p:spPr>
          <a:xfrm>
            <a:off x="335683" y="882197"/>
            <a:ext cx="9884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Änderungsvorschläge: </a:t>
            </a:r>
          </a:p>
          <a:p>
            <a:r>
              <a:rPr lang="de-DE" dirty="0"/>
              <a:t>1. </a:t>
            </a:r>
            <a:r>
              <a:rPr lang="de-DE" i="1" dirty="0" err="1"/>
              <a:t>Stenosegrad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i="1" dirty="0">
                <a:sym typeface="Wingdings" panose="05000000000000000000" pitchFamily="2" charset="2"/>
              </a:rPr>
              <a:t>Maximaler </a:t>
            </a:r>
            <a:r>
              <a:rPr lang="de-DE" i="1" dirty="0" err="1">
                <a:sym typeface="Wingdings" panose="05000000000000000000" pitchFamily="2" charset="2"/>
              </a:rPr>
              <a:t>Stenosegrad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(im Falle mehrerer Stenosen zählt der höchste </a:t>
            </a:r>
            <a:r>
              <a:rPr lang="de-DE" dirty="0" err="1">
                <a:sym typeface="Wingdings" panose="05000000000000000000" pitchFamily="2" charset="2"/>
              </a:rPr>
              <a:t>Stenosegrad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2. Als neue 3. Spalte „ Koronarsegment“ einfügen, analog zu den anderen Spalten mit Drop-Down (Auswahl siehe nächste Folie)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33F6E6-CC38-4998-8C1A-78E204F88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4029955" y="2894306"/>
            <a:ext cx="1012056" cy="3639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5C2B99-D3EC-4510-B9F9-F339BF9946FB}"/>
              </a:ext>
            </a:extLst>
          </p:cNvPr>
          <p:cNvSpPr txBox="1"/>
          <p:nvPr/>
        </p:nvSpPr>
        <p:spPr>
          <a:xfrm flipH="1">
            <a:off x="3400146" y="2572961"/>
            <a:ext cx="18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Koronarsegment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86DADD9-5093-4D8E-8757-D842B15333DD}"/>
              </a:ext>
            </a:extLst>
          </p:cNvPr>
          <p:cNvSpPr/>
          <p:nvPr/>
        </p:nvSpPr>
        <p:spPr>
          <a:xfrm>
            <a:off x="335683" y="215270"/>
            <a:ext cx="5955476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Befund der Koronararterien (Ergänzung 2)</a:t>
            </a:r>
            <a:endParaRPr lang="de-DE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7F4F71-1025-4E80-BFE4-7ED889A01B4D}"/>
              </a:ext>
            </a:extLst>
          </p:cNvPr>
          <p:cNvSpPr txBox="1"/>
          <p:nvPr/>
        </p:nvSpPr>
        <p:spPr>
          <a:xfrm>
            <a:off x="716888" y="2572961"/>
            <a:ext cx="251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Maximaler </a:t>
            </a:r>
            <a:r>
              <a:rPr lang="de-DE" dirty="0" err="1">
                <a:sym typeface="Wingdings" panose="05000000000000000000" pitchFamily="2" charset="2"/>
              </a:rPr>
              <a:t>Stenosegrad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0157CE8-6DFE-4550-B943-0CB2BF581E0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972342" y="2942293"/>
            <a:ext cx="829852" cy="48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DA0B11-DA31-48EF-AC77-9D58579E15DE}"/>
              </a:ext>
            </a:extLst>
          </p:cNvPr>
          <p:cNvSpPr txBox="1"/>
          <p:nvPr/>
        </p:nvSpPr>
        <p:spPr>
          <a:xfrm>
            <a:off x="2299317" y="896645"/>
            <a:ext cx="5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LCA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D1132F-B6BB-4AA2-B018-1C2280B4A9F2}"/>
              </a:ext>
            </a:extLst>
          </p:cNvPr>
          <p:cNvSpPr txBox="1"/>
          <p:nvPr/>
        </p:nvSpPr>
        <p:spPr>
          <a:xfrm>
            <a:off x="4591234" y="553946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Koronarsegment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2BC770-FD38-4F30-AAB1-E0001E2E11C7}"/>
              </a:ext>
            </a:extLst>
          </p:cNvPr>
          <p:cNvSpPr txBox="1"/>
          <p:nvPr/>
        </p:nvSpPr>
        <p:spPr>
          <a:xfrm>
            <a:off x="4591234" y="896645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768BA6-02B3-457D-892C-10F479E47818}"/>
              </a:ext>
            </a:extLst>
          </p:cNvPr>
          <p:cNvSpPr txBox="1"/>
          <p:nvPr/>
        </p:nvSpPr>
        <p:spPr>
          <a:xfrm>
            <a:off x="6480188" y="896645"/>
            <a:ext cx="27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(hier keine Auswahl, nur S5)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C027CA-FE13-4680-ADA3-E8BF8C428817}"/>
              </a:ext>
            </a:extLst>
          </p:cNvPr>
          <p:cNvSpPr txBox="1"/>
          <p:nvPr/>
        </p:nvSpPr>
        <p:spPr>
          <a:xfrm>
            <a:off x="2299317" y="1544715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RIVA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DF3E41-1D79-44C0-BF78-3FC244AC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4705192" y="1544715"/>
            <a:ext cx="1012056" cy="363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E02B69-EBA8-49CB-8094-2CB4E468DE79}"/>
              </a:ext>
            </a:extLst>
          </p:cNvPr>
          <p:cNvSpPr txBox="1"/>
          <p:nvPr/>
        </p:nvSpPr>
        <p:spPr>
          <a:xfrm>
            <a:off x="4591234" y="2006353"/>
            <a:ext cx="2815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6 (proximal)</a:t>
            </a:r>
          </a:p>
          <a:p>
            <a:r>
              <a:rPr lang="de-DE" dirty="0"/>
              <a:t>Segment 7 (mittig)</a:t>
            </a:r>
          </a:p>
          <a:p>
            <a:r>
              <a:rPr lang="de-DE" dirty="0"/>
              <a:t>Segment 8 (distal)</a:t>
            </a:r>
          </a:p>
          <a:p>
            <a:r>
              <a:rPr lang="de-DE" dirty="0"/>
              <a:t>Segment 9 (1. Diagonalast)</a:t>
            </a:r>
          </a:p>
          <a:p>
            <a:r>
              <a:rPr lang="de-DE" dirty="0"/>
              <a:t>Segment 10 (2. Diagonalast)</a:t>
            </a:r>
          </a:p>
          <a:p>
            <a:r>
              <a:rPr lang="de-DE" dirty="0"/>
              <a:t>Anderer Abschnitt</a:t>
            </a:r>
          </a:p>
          <a:p>
            <a:r>
              <a:rPr lang="de-DE" dirty="0"/>
              <a:t>Nicht näher bezeichnet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A3A2825-75C6-45B7-962C-32539139A0C4}"/>
              </a:ext>
            </a:extLst>
          </p:cNvPr>
          <p:cNvSpPr txBox="1"/>
          <p:nvPr/>
        </p:nvSpPr>
        <p:spPr>
          <a:xfrm>
            <a:off x="2299317" y="4039340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LCx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C081A5-2590-4D9C-B480-2724E3D9C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4675816" y="4039340"/>
            <a:ext cx="1012056" cy="36398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B6458A8-93CB-4C4C-80FA-95B8A0C1C453}"/>
              </a:ext>
            </a:extLst>
          </p:cNvPr>
          <p:cNvSpPr txBox="1"/>
          <p:nvPr/>
        </p:nvSpPr>
        <p:spPr>
          <a:xfrm>
            <a:off x="4591234" y="4501055"/>
            <a:ext cx="67655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11 (proximal)</a:t>
            </a:r>
          </a:p>
          <a:p>
            <a:r>
              <a:rPr lang="de-DE" dirty="0"/>
              <a:t>Segment 12 (größter Marginalast) </a:t>
            </a:r>
          </a:p>
          <a:p>
            <a:r>
              <a:rPr lang="de-DE" dirty="0"/>
              <a:t>Segment 13 (distal)</a:t>
            </a:r>
          </a:p>
          <a:p>
            <a:r>
              <a:rPr lang="de-DE" dirty="0"/>
              <a:t>Segment 14 (</a:t>
            </a:r>
            <a:r>
              <a:rPr lang="de-DE" dirty="0" err="1"/>
              <a:t>Posterolateralast</a:t>
            </a:r>
            <a:r>
              <a:rPr lang="de-DE" dirty="0"/>
              <a:t>)</a:t>
            </a:r>
          </a:p>
          <a:p>
            <a:r>
              <a:rPr lang="de-DE" dirty="0"/>
              <a:t>Segment 15 (Ramus </a:t>
            </a:r>
            <a:r>
              <a:rPr lang="de-DE" dirty="0" err="1"/>
              <a:t>interventricularis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/</a:t>
            </a:r>
            <a:r>
              <a:rPr lang="de-DE" dirty="0" err="1"/>
              <a:t>Posterior</a:t>
            </a:r>
            <a:r>
              <a:rPr lang="de-DE" dirty="0"/>
              <a:t> </a:t>
            </a:r>
            <a:r>
              <a:rPr lang="de-DE" dirty="0" err="1"/>
              <a:t>Descending</a:t>
            </a:r>
            <a:r>
              <a:rPr lang="de-DE" dirty="0"/>
              <a:t>)</a:t>
            </a:r>
          </a:p>
          <a:p>
            <a:r>
              <a:rPr lang="de-DE" dirty="0"/>
              <a:t>Anderer Abschnitt</a:t>
            </a:r>
          </a:p>
          <a:p>
            <a:r>
              <a:rPr lang="de-DE" dirty="0"/>
              <a:t>Nicht näher bezeichnet</a:t>
            </a:r>
          </a:p>
        </p:txBody>
      </p:sp>
    </p:spTree>
    <p:extLst>
      <p:ext uri="{BB962C8B-B14F-4D97-AF65-F5344CB8AC3E}">
        <p14:creationId xmlns:p14="http://schemas.microsoft.com/office/powerpoint/2010/main" val="35318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DA0B11-DA31-48EF-AC77-9D58579E15DE}"/>
              </a:ext>
            </a:extLst>
          </p:cNvPr>
          <p:cNvSpPr txBox="1"/>
          <p:nvPr/>
        </p:nvSpPr>
        <p:spPr>
          <a:xfrm>
            <a:off x="2299317" y="864664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Ramus </a:t>
            </a:r>
            <a:r>
              <a:rPr lang="de-DE" dirty="0" err="1"/>
              <a:t>intermedius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D1132F-B6BB-4AA2-B018-1C2280B4A9F2}"/>
              </a:ext>
            </a:extLst>
          </p:cNvPr>
          <p:cNvSpPr txBox="1"/>
          <p:nvPr/>
        </p:nvSpPr>
        <p:spPr>
          <a:xfrm>
            <a:off x="4591234" y="553946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Abschnitt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768BA6-02B3-457D-892C-10F479E47818}"/>
              </a:ext>
            </a:extLst>
          </p:cNvPr>
          <p:cNvSpPr txBox="1"/>
          <p:nvPr/>
        </p:nvSpPr>
        <p:spPr>
          <a:xfrm>
            <a:off x="4527101" y="864664"/>
            <a:ext cx="544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(hier keine Auswahl, das Feld leer lassen. </a:t>
            </a:r>
          </a:p>
          <a:p>
            <a:r>
              <a:rPr lang="de-DE" i="1" dirty="0"/>
              <a:t>Nach AHA-15-Segm.-Modell keinem Segment zugehörig)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C027CA-FE13-4680-ADA3-E8BF8C428817}"/>
              </a:ext>
            </a:extLst>
          </p:cNvPr>
          <p:cNvSpPr txBox="1"/>
          <p:nvPr/>
        </p:nvSpPr>
        <p:spPr>
          <a:xfrm>
            <a:off x="2299317" y="1821713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RCA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DF3E41-1D79-44C0-BF78-3FC244AC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4705192" y="1821713"/>
            <a:ext cx="1012056" cy="36398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E02B69-EBA8-49CB-8094-2CB4E468DE79}"/>
              </a:ext>
            </a:extLst>
          </p:cNvPr>
          <p:cNvSpPr txBox="1"/>
          <p:nvPr/>
        </p:nvSpPr>
        <p:spPr>
          <a:xfrm>
            <a:off x="4591234" y="2283351"/>
            <a:ext cx="66450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 (proximal)</a:t>
            </a:r>
          </a:p>
          <a:p>
            <a:r>
              <a:rPr lang="de-DE" dirty="0"/>
              <a:t>Segment 2 (mittig)</a:t>
            </a:r>
          </a:p>
          <a:p>
            <a:r>
              <a:rPr lang="de-DE" dirty="0"/>
              <a:t>Segment 3 (distal)</a:t>
            </a:r>
          </a:p>
          <a:p>
            <a:r>
              <a:rPr lang="de-DE" dirty="0"/>
              <a:t>Segment 4 (Ramus </a:t>
            </a:r>
            <a:r>
              <a:rPr lang="de-DE" dirty="0" err="1"/>
              <a:t>interventricularis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/</a:t>
            </a:r>
            <a:r>
              <a:rPr lang="de-DE" dirty="0" err="1"/>
              <a:t>Posterior</a:t>
            </a:r>
            <a:r>
              <a:rPr lang="de-DE" dirty="0"/>
              <a:t> </a:t>
            </a:r>
            <a:r>
              <a:rPr lang="de-DE" dirty="0" err="1"/>
              <a:t>Descending</a:t>
            </a:r>
            <a:r>
              <a:rPr lang="de-DE" dirty="0"/>
              <a:t>)</a:t>
            </a:r>
          </a:p>
          <a:p>
            <a:r>
              <a:rPr lang="de-DE" dirty="0" err="1"/>
              <a:t>Posterolateralast</a:t>
            </a:r>
            <a:r>
              <a:rPr lang="de-DE" dirty="0"/>
              <a:t> </a:t>
            </a:r>
          </a:p>
          <a:p>
            <a:r>
              <a:rPr lang="de-DE" dirty="0"/>
              <a:t>Anderer Abschnitt</a:t>
            </a:r>
          </a:p>
          <a:p>
            <a:r>
              <a:rPr lang="de-DE" dirty="0"/>
              <a:t>Nicht näher bezeichnet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8B8D622-635B-45DD-850F-53E14DD35BBD}"/>
              </a:ext>
            </a:extLst>
          </p:cNvPr>
          <p:cNvSpPr/>
          <p:nvPr/>
        </p:nvSpPr>
        <p:spPr>
          <a:xfrm>
            <a:off x="7913778" y="3429000"/>
            <a:ext cx="26190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(</a:t>
            </a:r>
            <a:r>
              <a:rPr lang="de-DE" sz="1400" i="1" dirty="0" err="1"/>
              <a:t>Posterolateralast</a:t>
            </a:r>
            <a:r>
              <a:rPr lang="de-DE" sz="1400" i="1" dirty="0"/>
              <a:t> rechts nach AHA-15-Segm.-Modell keinem Segment zugeordnet)</a:t>
            </a:r>
          </a:p>
        </p:txBody>
      </p:sp>
    </p:spTree>
    <p:extLst>
      <p:ext uri="{BB962C8B-B14F-4D97-AF65-F5344CB8AC3E}">
        <p14:creationId xmlns:p14="http://schemas.microsoft.com/office/powerpoint/2010/main" val="31995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7ED0C76-F69D-44B3-B872-077BC3D6E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5418017" y="2727707"/>
            <a:ext cx="1012056" cy="3639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7209AD-C7D7-42F0-A2D2-D7AB2259B993}"/>
              </a:ext>
            </a:extLst>
          </p:cNvPr>
          <p:cNvSpPr txBox="1"/>
          <p:nvPr/>
        </p:nvSpPr>
        <p:spPr>
          <a:xfrm>
            <a:off x="5278157" y="2334720"/>
            <a:ext cx="29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Weitere relevante Stenosen?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B12DA4-02D1-4863-A4C7-934979FBBBCB}"/>
              </a:ext>
            </a:extLst>
          </p:cNvPr>
          <p:cNvSpPr txBox="1"/>
          <p:nvPr/>
        </p:nvSpPr>
        <p:spPr>
          <a:xfrm>
            <a:off x="6511008" y="26008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ja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8DA843-F9AD-4F78-83BB-D4BA0AB3A38A}"/>
              </a:ext>
            </a:extLst>
          </p:cNvPr>
          <p:cNvSpPr txBox="1"/>
          <p:nvPr/>
        </p:nvSpPr>
        <p:spPr>
          <a:xfrm flipH="1">
            <a:off x="6477148" y="2850016"/>
            <a:ext cx="6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nein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151964-B209-4DB2-9DDD-E299CA77062E}"/>
              </a:ext>
            </a:extLst>
          </p:cNvPr>
          <p:cNvCxnSpPr>
            <a:cxnSpLocks/>
          </p:cNvCxnSpPr>
          <p:nvPr/>
        </p:nvCxnSpPr>
        <p:spPr>
          <a:xfrm>
            <a:off x="6908917" y="2817657"/>
            <a:ext cx="53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35EFD33-5C33-4A3A-B71D-D7D458423FA2}"/>
              </a:ext>
            </a:extLst>
          </p:cNvPr>
          <p:cNvSpPr txBox="1"/>
          <p:nvPr/>
        </p:nvSpPr>
        <p:spPr>
          <a:xfrm flipH="1">
            <a:off x="7626072" y="2600830"/>
            <a:ext cx="3892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Koronarsegmente</a:t>
            </a:r>
          </a:p>
          <a:p>
            <a:r>
              <a:rPr lang="de-DE" dirty="0"/>
              <a:t>(</a:t>
            </a:r>
            <a:r>
              <a:rPr lang="de-DE" i="1" dirty="0"/>
              <a:t>alle für das Gefäß</a:t>
            </a:r>
          </a:p>
          <a:p>
            <a:r>
              <a:rPr lang="de-DE" i="1" dirty="0"/>
              <a:t>aufzeigen </a:t>
            </a:r>
          </a:p>
          <a:p>
            <a:r>
              <a:rPr lang="de-DE" i="1" dirty="0" err="1"/>
              <a:t>Bsp</a:t>
            </a:r>
            <a:r>
              <a:rPr lang="de-DE" i="1" dirty="0"/>
              <a:t> RIVA:</a:t>
            </a:r>
          </a:p>
          <a:p>
            <a:r>
              <a:rPr lang="de-DE" i="1" dirty="0"/>
              <a:t>- Segment 6	hochgradig</a:t>
            </a:r>
          </a:p>
          <a:p>
            <a:r>
              <a:rPr lang="de-DE" i="1" dirty="0"/>
              <a:t>- Segment 7 	moderat</a:t>
            </a:r>
          </a:p>
          <a:p>
            <a:r>
              <a:rPr lang="de-DE" i="1" dirty="0"/>
              <a:t>- Segment 8	-</a:t>
            </a:r>
          </a:p>
          <a:p>
            <a:r>
              <a:rPr lang="de-DE" i="1" dirty="0"/>
              <a:t>- Segment 9 	hochgradig</a:t>
            </a:r>
          </a:p>
          <a:p>
            <a:r>
              <a:rPr lang="de-DE" i="1" dirty="0"/>
              <a:t>- Segment 10	gering</a:t>
            </a:r>
          </a:p>
          <a:p>
            <a:r>
              <a:rPr lang="de-DE" i="1" dirty="0"/>
              <a:t>- Anderer Abschnitt -	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5D0DA8-95B0-4747-828E-BD7AB6038AD2}"/>
              </a:ext>
            </a:extLst>
          </p:cNvPr>
          <p:cNvSpPr txBox="1"/>
          <p:nvPr/>
        </p:nvSpPr>
        <p:spPr>
          <a:xfrm>
            <a:off x="9472071" y="2600830"/>
            <a:ext cx="138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ym typeface="Wingdings" panose="05000000000000000000" pitchFamily="2" charset="2"/>
              </a:rPr>
              <a:t>Stenosegrad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2E129FC-7A5F-4640-B781-3F0B9512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3" t="64130" r="40080" b="20523"/>
          <a:stretch/>
        </p:blipFill>
        <p:spPr>
          <a:xfrm>
            <a:off x="9714604" y="2952581"/>
            <a:ext cx="1012056" cy="3639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816254-E361-466E-8526-4C8856FA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3" y="3325579"/>
            <a:ext cx="7010400" cy="23717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ED128BA-0378-489A-8FAD-2685AD0F4984}"/>
              </a:ext>
            </a:extLst>
          </p:cNvPr>
          <p:cNvSpPr txBox="1"/>
          <p:nvPr/>
        </p:nvSpPr>
        <p:spPr>
          <a:xfrm>
            <a:off x="335683" y="882197"/>
            <a:ext cx="988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im Falle mehrerer relevanter Stenosen pro Gefäß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56DC58-42F0-413F-809D-109A80669644}"/>
              </a:ext>
            </a:extLst>
          </p:cNvPr>
          <p:cNvSpPr/>
          <p:nvPr/>
        </p:nvSpPr>
        <p:spPr>
          <a:xfrm>
            <a:off x="335683" y="215270"/>
            <a:ext cx="5955476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Befund der Koronararterien (Ergänzung 3)</a:t>
            </a:r>
            <a:endParaRPr lang="de-DE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1785A0B-085B-49F4-B058-E6EDD0A403B5}"/>
              </a:ext>
            </a:extLst>
          </p:cNvPr>
          <p:cNvCxnSpPr>
            <a:cxnSpLocks/>
          </p:cNvCxnSpPr>
          <p:nvPr/>
        </p:nvCxnSpPr>
        <p:spPr>
          <a:xfrm>
            <a:off x="5630723" y="3096107"/>
            <a:ext cx="0" cy="45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DA31AF1-D446-4B78-86AF-D86BB25A92B1}"/>
              </a:ext>
            </a:extLst>
          </p:cNvPr>
          <p:cNvSpPr txBox="1"/>
          <p:nvPr/>
        </p:nvSpPr>
        <p:spPr>
          <a:xfrm>
            <a:off x="7626072" y="5512638"/>
            <a:ext cx="355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Frage: Ist das in EASYRAD möglich?</a:t>
            </a:r>
          </a:p>
        </p:txBody>
      </p:sp>
    </p:spTree>
    <p:extLst>
      <p:ext uri="{BB962C8B-B14F-4D97-AF65-F5344CB8AC3E}">
        <p14:creationId xmlns:p14="http://schemas.microsoft.com/office/powerpoint/2010/main" val="35947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66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62</cp:revision>
  <dcterms:created xsi:type="dcterms:W3CDTF">2020-06-19T09:13:11Z</dcterms:created>
  <dcterms:modified xsi:type="dcterms:W3CDTF">2021-02-04T15:25:42Z</dcterms:modified>
</cp:coreProperties>
</file>