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81" d="100"/>
          <a:sy n="81" d="100"/>
        </p:scale>
        <p:origin x="3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CE4C-6693-F743-832A-39EDD773A543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774B-E9E3-5C45-A058-26E4592F8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65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CE4C-6693-F743-832A-39EDD773A543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774B-E9E3-5C45-A058-26E4592F8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79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CE4C-6693-F743-832A-39EDD773A543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774B-E9E3-5C45-A058-26E4592F8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72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CE4C-6693-F743-832A-39EDD773A543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774B-E9E3-5C45-A058-26E4592F8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95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CE4C-6693-F743-832A-39EDD773A543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774B-E9E3-5C45-A058-26E4592F8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71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CE4C-6693-F743-832A-39EDD773A543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774B-E9E3-5C45-A058-26E4592F8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02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CE4C-6693-F743-832A-39EDD773A543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774B-E9E3-5C45-A058-26E4592F8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05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CE4C-6693-F743-832A-39EDD773A543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774B-E9E3-5C45-A058-26E4592F8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79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CE4C-6693-F743-832A-39EDD773A543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774B-E9E3-5C45-A058-26E4592F8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32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CE4C-6693-F743-832A-39EDD773A543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774B-E9E3-5C45-A058-26E4592F8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65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CE4C-6693-F743-832A-39EDD773A543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774B-E9E3-5C45-A058-26E4592F8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05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FBCE4C-6693-F743-832A-39EDD773A543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61774B-E9E3-5C45-A058-26E4592F8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14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RICARIOCA/eboo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D6A8F33-912B-52FD-E4DB-D6397256C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2391656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Compre Online com Segurança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2C32E17-850E-8C2A-096B-58F39E963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350" y="4824248"/>
            <a:ext cx="5829300" cy="1702676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accent2">
                    <a:lumMod val="50000"/>
                  </a:schemeClr>
                </a:solidFill>
              </a:rPr>
              <a:t>Guia completo dos seus Direitos e Deveres como Consumidor </a:t>
            </a:r>
          </a:p>
          <a:p>
            <a:r>
              <a:rPr lang="pt-BR" sz="2400" b="1" dirty="0">
                <a:solidFill>
                  <a:schemeClr val="accent2">
                    <a:lumMod val="50000"/>
                  </a:schemeClr>
                </a:solidFill>
              </a:rPr>
              <a:t>nas compras online</a:t>
            </a:r>
            <a:br>
              <a:rPr lang="pt-BR" sz="2400" b="1" dirty="0">
                <a:solidFill>
                  <a:schemeClr val="accent2">
                    <a:lumMod val="50000"/>
                  </a:schemeClr>
                </a:solidFill>
              </a:rPr>
            </a:br>
            <a:endParaRPr lang="pt-BR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3D8827A-71B8-9DDF-CBE7-DE2C0710161D}"/>
              </a:ext>
            </a:extLst>
          </p:cNvPr>
          <p:cNvSpPr txBox="1"/>
          <p:nvPr/>
        </p:nvSpPr>
        <p:spPr>
          <a:xfrm>
            <a:off x="1340069" y="7803931"/>
            <a:ext cx="41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Adriana Mello</a:t>
            </a:r>
          </a:p>
        </p:txBody>
      </p:sp>
    </p:spTree>
    <p:extLst>
      <p:ext uri="{BB962C8B-B14F-4D97-AF65-F5344CB8AC3E}">
        <p14:creationId xmlns:p14="http://schemas.microsoft.com/office/powerpoint/2010/main" val="78387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B3A7C-2111-D8D1-1E58-F08674E17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7405"/>
            <a:ext cx="6858000" cy="1914702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Referências</a:t>
            </a:r>
            <a:br>
              <a:rPr lang="pt-BR" dirty="0">
                <a:solidFill>
                  <a:srgbClr val="002060"/>
                </a:solidFill>
              </a:rPr>
            </a:b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ACA66C-3B10-B55C-45AA-9233B1794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Lei nº 8.078/90 – Código de Defesa do Consumidor.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Plataforma Reclame Aqui.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PROCON.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7E4A87-D102-6AAF-7CAF-FF3CD4837FFC}"/>
              </a:ext>
            </a:extLst>
          </p:cNvPr>
          <p:cNvSpPr txBox="1"/>
          <p:nvPr/>
        </p:nvSpPr>
        <p:spPr>
          <a:xfrm>
            <a:off x="1736260" y="9424004"/>
            <a:ext cx="338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Compras Online com Segurança – Adriana Mello</a:t>
            </a:r>
          </a:p>
        </p:txBody>
      </p:sp>
    </p:spTree>
    <p:extLst>
      <p:ext uri="{BB962C8B-B14F-4D97-AF65-F5344CB8AC3E}">
        <p14:creationId xmlns:p14="http://schemas.microsoft.com/office/powerpoint/2010/main" val="2721039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93524-F624-05B2-F51C-FC6905B8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7405"/>
            <a:ext cx="6858000" cy="1914702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  <a:latin typeface=""/>
              </a:rPr>
              <a:t>Conclusão</a:t>
            </a:r>
            <a:endParaRPr lang="pt-BR" dirty="0">
              <a:solidFill>
                <a:srgbClr val="002060"/>
              </a:solidFill>
              <a:latin typeface="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7FD7AA-33E6-B471-13E4-0A573251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/>
              <a:t>Espero que este ebook seja útil para esclarecer seus direitos e deveres como consumidor nas compras online. </a:t>
            </a:r>
          </a:p>
          <a:p>
            <a:pPr marL="0" indent="0" algn="ctr">
              <a:buNone/>
            </a:pPr>
            <a:r>
              <a:rPr lang="pt-BR" sz="2400" dirty="0"/>
              <a:t>Fique atento e proteja seus direitos.</a:t>
            </a:r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r>
              <a:rPr lang="pt-BR" sz="2400" dirty="0"/>
              <a:t>Boas Compras!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C03FDC-2F35-9B72-DA5E-2F7020D066B4}"/>
              </a:ext>
            </a:extLst>
          </p:cNvPr>
          <p:cNvSpPr txBox="1"/>
          <p:nvPr/>
        </p:nvSpPr>
        <p:spPr>
          <a:xfrm>
            <a:off x="1736260" y="9424004"/>
            <a:ext cx="338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Compras Online com Segurança – Adriana Mello</a:t>
            </a:r>
          </a:p>
        </p:txBody>
      </p:sp>
    </p:spTree>
    <p:extLst>
      <p:ext uri="{BB962C8B-B14F-4D97-AF65-F5344CB8AC3E}">
        <p14:creationId xmlns:p14="http://schemas.microsoft.com/office/powerpoint/2010/main" val="2411463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497DB-859D-615D-479B-24D44873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7405"/>
            <a:ext cx="6858000" cy="1914702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  <a:latin typeface=""/>
              </a:rPr>
              <a:t>Agradecimentos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016886-9884-B63C-143B-51341DF7C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58641"/>
            <a:ext cx="6858000" cy="6285266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/>
              <a:t>Obrigado por ler este e-book! </a:t>
            </a:r>
          </a:p>
          <a:p>
            <a:pPr marL="0" indent="0" algn="ctr">
              <a:buNone/>
            </a:pPr>
            <a:r>
              <a:rPr lang="pt-BR" dirty="0"/>
              <a:t>Esse e-book foi gerado por IA, e diagramado por humano.</a:t>
            </a:r>
            <a:br>
              <a:rPr lang="pt-BR" dirty="0"/>
            </a:br>
            <a:endParaRPr lang="pt-BR" dirty="0"/>
          </a:p>
          <a:p>
            <a:pPr marL="0" indent="0" algn="ctr">
              <a:buNone/>
            </a:pPr>
            <a:r>
              <a:rPr lang="pt-BR" dirty="0"/>
              <a:t>O passo a passo se encontra no meu </a:t>
            </a:r>
            <a:r>
              <a:rPr lang="pt-BR" dirty="0" err="1"/>
              <a:t>Github</a:t>
            </a:r>
            <a:endParaRPr lang="pt-BR" dirty="0"/>
          </a:p>
          <a:p>
            <a:pPr marL="0" indent="0" algn="ctr">
              <a:buNone/>
            </a:pPr>
            <a:br>
              <a:rPr lang="pt-BR" dirty="0"/>
            </a:br>
            <a:r>
              <a:rPr lang="pt-BR" dirty="0"/>
              <a:t>Esse conteúdo foi gerado com fins didáticos de construção, não foi realizado uma validação cuidadosa humana no conteúdo e pode conter erros gerados por uma IA.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2" descr="GitHub Logos and Usage · GitHub">
            <a:extLst>
              <a:ext uri="{FF2B5EF4-FFF2-40B4-BE49-F238E27FC236}">
                <a16:creationId xmlns:a16="http://schemas.microsoft.com/office/drawing/2014/main" id="{8A03CD03-C942-9C52-CC80-C52D5EBCD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15" y="5401274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hlinkClick r:id="rId4"/>
            <a:extLst>
              <a:ext uri="{FF2B5EF4-FFF2-40B4-BE49-F238E27FC236}">
                <a16:creationId xmlns:a16="http://schemas.microsoft.com/office/drawing/2014/main" id="{3660048B-D283-6071-466D-F870F6E6308B}"/>
              </a:ext>
            </a:extLst>
          </p:cNvPr>
          <p:cNvSpPr txBox="1"/>
          <p:nvPr/>
        </p:nvSpPr>
        <p:spPr>
          <a:xfrm>
            <a:off x="1608083" y="7441543"/>
            <a:ext cx="411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</a:t>
            </a:r>
            <a:r>
              <a:rPr lang="pt-BR" dirty="0" err="1"/>
              <a:t>github.com</a:t>
            </a:r>
            <a:r>
              <a:rPr lang="pt-BR" dirty="0"/>
              <a:t>/DRICARIOCA/ebook</a:t>
            </a:r>
          </a:p>
        </p:txBody>
      </p:sp>
    </p:spTree>
    <p:extLst>
      <p:ext uri="{BB962C8B-B14F-4D97-AF65-F5344CB8AC3E}">
        <p14:creationId xmlns:p14="http://schemas.microsoft.com/office/powerpoint/2010/main" val="334269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27BD9-A952-2120-CC0B-0322F703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7405"/>
            <a:ext cx="6858000" cy="1914702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AF3537-9991-CF9C-0AB8-1A8A14AA3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O Código de Defesa do Consumidor (CDC), criado pela Lei nº 8.078/90, visa proteger os direitos dos consumidores no Brasil. 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Com o crescimento do comércio eletrônico, as compras em sites tornaram-se uma prática comum, mas muitos consumidores ainda têm dúvidas sobre seus direitos e deveres ao realizar transações online. 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Este e-book tem como objetivo esclarecer as principais questões relacionadas a essas compras, assegurando que você, como consumidor, saiba como se proteger.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BF3BA7-432E-4269-A01C-1E36A583CBD5}"/>
              </a:ext>
            </a:extLst>
          </p:cNvPr>
          <p:cNvSpPr txBox="1"/>
          <p:nvPr/>
        </p:nvSpPr>
        <p:spPr>
          <a:xfrm>
            <a:off x="1736260" y="9424004"/>
            <a:ext cx="338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Compras Online com Segurança – Adriana Mello</a:t>
            </a:r>
          </a:p>
        </p:txBody>
      </p:sp>
    </p:spTree>
    <p:extLst>
      <p:ext uri="{BB962C8B-B14F-4D97-AF65-F5344CB8AC3E}">
        <p14:creationId xmlns:p14="http://schemas.microsoft.com/office/powerpoint/2010/main" val="133214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B937A-0D57-FC8B-B437-BA7AE4C28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7325"/>
            <a:ext cx="6858000" cy="1914702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Capítulo 1: O Código de Defesa do Consumidor e Suas Aplicações no Comércio Eletrônico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7CAA22-1098-49AA-F6C3-F31F5A030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3756366"/>
            <a:ext cx="5915025" cy="370072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Código de Defesa do Consumidor (CDC) regula as relações de consumo em diversos contextos, incluindo o comércio eletrônico. Ele é aplicado tanto para compras feitas em sites brasileiros quanto em sites estrangeiros que atendem consumidores brasileiros.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artigo 49 do CDC, por exemplo, é fundamental ao garantir o direito de arrependimento, que é um dos maiores benefícios para quem realiza compras pela internet.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882FC93-4852-AD52-D3E6-A146434C533A}"/>
              </a:ext>
            </a:extLst>
          </p:cNvPr>
          <p:cNvSpPr txBox="1"/>
          <p:nvPr/>
        </p:nvSpPr>
        <p:spPr>
          <a:xfrm>
            <a:off x="1736260" y="9424004"/>
            <a:ext cx="338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Compras Online com Segurança – Adriana Mello</a:t>
            </a:r>
          </a:p>
        </p:txBody>
      </p:sp>
    </p:spTree>
    <p:extLst>
      <p:ext uri="{BB962C8B-B14F-4D97-AF65-F5344CB8AC3E}">
        <p14:creationId xmlns:p14="http://schemas.microsoft.com/office/powerpoint/2010/main" val="215609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24007-5169-F8B3-E967-516E43D8B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4952"/>
            <a:ext cx="6858000" cy="2237155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Capítulo 2: Direitos do Consumidor </a:t>
            </a:r>
            <a:br>
              <a:rPr lang="pt-BR" b="1" dirty="0">
                <a:solidFill>
                  <a:srgbClr val="002060"/>
                </a:solidFill>
              </a:rPr>
            </a:br>
            <a:r>
              <a:rPr lang="pt-BR" b="1" dirty="0">
                <a:solidFill>
                  <a:srgbClr val="002060"/>
                </a:solidFill>
              </a:rPr>
              <a:t>ao Comprar em Sites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7C2B1B-078B-A68E-068A-C233BA1C1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6" y="1998445"/>
            <a:ext cx="5915025" cy="742555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b="1" dirty="0"/>
              <a:t>Direito de Arrependimento (Artigo 49 do CDC)</a:t>
            </a:r>
            <a:br>
              <a:rPr lang="pt-BR" dirty="0"/>
            </a:br>
            <a:r>
              <a:rPr lang="pt-BR" dirty="0"/>
              <a:t>O consumidor tem o direito de desistir da compra em até </a:t>
            </a:r>
            <a:r>
              <a:rPr lang="pt-BR" b="1" dirty="0"/>
              <a:t>7 dias</a:t>
            </a:r>
            <a:r>
              <a:rPr lang="pt-BR" dirty="0"/>
              <a:t> após o recebimento do produto ou assinatura do contrato, sem precisar justificar o motivo. Esse direito é válido exclusivamente para compras realizadas fora do estabelecimento comercial, como em sites, e também para serviços prestados por telefone ou internet.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/>
              <a:t>Informações Claras e Precisos (Artigo 6º do CDC)</a:t>
            </a:r>
            <a:br>
              <a:rPr lang="pt-BR" dirty="0"/>
            </a:br>
            <a:r>
              <a:rPr lang="pt-BR" dirty="0"/>
              <a:t>O fornecedor deve fornecer informações claras sobre o produto ou serviço oferecido, incluindo características, preço, condições de pagamento, prazos de entrega, e políticas de devolução e troca.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/>
              <a:t>Segurança nas Transações (Artigo 14 do CDC)</a:t>
            </a:r>
            <a:br>
              <a:rPr lang="pt-BR" dirty="0"/>
            </a:br>
            <a:r>
              <a:rPr lang="pt-BR" dirty="0"/>
              <a:t>O site deve garantir a segurança da transação financeira, utilizando meios de pagamento seguros e criptografados para proteger dados sensíveis do consumidor.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/>
              <a:t>Produto ou Serviço Defeituoso (Artigo 18 do CDC)</a:t>
            </a:r>
            <a:br>
              <a:rPr lang="pt-BR" dirty="0"/>
            </a:br>
            <a:r>
              <a:rPr lang="pt-BR" dirty="0"/>
              <a:t>Caso o produto ou serviço comprado apresente defeito, o consumidor tem o direito de exigir a substituição do item, o reparo sem custos adicionais, ou o reembolso do valor pago.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/>
              <a:t>Cumprimento de Prazo de Entrega (Artigo 35 do CDC)</a:t>
            </a:r>
            <a:br>
              <a:rPr lang="pt-BR" dirty="0"/>
            </a:br>
            <a:r>
              <a:rPr lang="pt-BR" dirty="0"/>
              <a:t>O fornecedor deve cumprir os prazos de entrega prometidos no ato da compra. Caso isso não aconteça, o consumidor tem direito a escolher entre a entrega imediata do produto, o abatimento proporcional do preço ou o cancelamento da compra com reembolso.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B86B6C-876E-406F-D90F-2E1A7CEEBDA5}"/>
              </a:ext>
            </a:extLst>
          </p:cNvPr>
          <p:cNvSpPr txBox="1"/>
          <p:nvPr/>
        </p:nvSpPr>
        <p:spPr>
          <a:xfrm>
            <a:off x="1736260" y="9424004"/>
            <a:ext cx="338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Compras Online com Segurança – Adriana Mello</a:t>
            </a:r>
          </a:p>
        </p:txBody>
      </p:sp>
    </p:spTree>
    <p:extLst>
      <p:ext uri="{BB962C8B-B14F-4D97-AF65-F5344CB8AC3E}">
        <p14:creationId xmlns:p14="http://schemas.microsoft.com/office/powerpoint/2010/main" val="349986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FF52C-F4AD-DE94-3C35-928EE318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7405"/>
            <a:ext cx="6858000" cy="1914702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Capítulo 3: Deveres do Consumidor ao Comprar em Sites</a:t>
            </a:r>
            <a:br>
              <a:rPr lang="pt-BR" b="1" dirty="0">
                <a:solidFill>
                  <a:srgbClr val="002060"/>
                </a:solidFill>
              </a:rPr>
            </a:b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EAA72C-8258-ACEA-D30E-D0273E67A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2189859"/>
            <a:ext cx="5915025" cy="693648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pt-BR" b="1" dirty="0"/>
              <a:t>Fornecimento de Informações Corretas</a:t>
            </a:r>
            <a:br>
              <a:rPr lang="pt-BR" dirty="0"/>
            </a:br>
            <a:r>
              <a:rPr lang="pt-BR" dirty="0"/>
              <a:t>O consumidor tem o dever de fornecer dados corretos e precisos ao realizar compras online, como nome, endereço e forma de pagamento.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Respeitar o Prazo de Pagamento</a:t>
            </a:r>
            <a:br>
              <a:rPr lang="pt-BR" dirty="0"/>
            </a:br>
            <a:r>
              <a:rPr lang="pt-BR" dirty="0"/>
              <a:t>O consumidor deve realizar o pagamento dentro do prazo estabelecido pelo site, para evitar problemas como juros ou cancelamento da compra.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Conservação do Produto Durante o Período de Arrependimento</a:t>
            </a:r>
            <a:br>
              <a:rPr lang="pt-BR" dirty="0"/>
            </a:br>
            <a:r>
              <a:rPr lang="pt-BR" dirty="0"/>
              <a:t>Caso o consumidor exerça o direito de arrependimento, ele deve devolver o produto nas mesmas condições em que foi recebido, sem indícios de uso ou danos.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Comunicação em Caso de Problemas</a:t>
            </a:r>
            <a:br>
              <a:rPr lang="pt-BR" dirty="0"/>
            </a:br>
            <a:r>
              <a:rPr lang="pt-BR" dirty="0"/>
              <a:t>O consumidor deve entrar em contato com o site imediatamente se perceber qualquer problema com a entrega ou qualidade do produto adquirido, para buscar uma solução amigável.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E0F005-2595-D664-EB64-4D6FCD1312EB}"/>
              </a:ext>
            </a:extLst>
          </p:cNvPr>
          <p:cNvSpPr txBox="1"/>
          <p:nvPr/>
        </p:nvSpPr>
        <p:spPr>
          <a:xfrm>
            <a:off x="1736260" y="9424004"/>
            <a:ext cx="338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Compras Online com Segurança – Adriana Mello</a:t>
            </a:r>
          </a:p>
        </p:txBody>
      </p:sp>
    </p:spTree>
    <p:extLst>
      <p:ext uri="{BB962C8B-B14F-4D97-AF65-F5344CB8AC3E}">
        <p14:creationId xmlns:p14="http://schemas.microsoft.com/office/powerpoint/2010/main" val="173521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C8794-C008-E4E1-6E58-A9751F434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7405"/>
            <a:ext cx="6858000" cy="1914702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Capítulo 4: Como Proceder </a:t>
            </a:r>
            <a:br>
              <a:rPr lang="pt-BR" b="1" dirty="0">
                <a:solidFill>
                  <a:srgbClr val="002060"/>
                </a:solidFill>
              </a:rPr>
            </a:br>
            <a:r>
              <a:rPr lang="pt-BR" b="1" dirty="0">
                <a:solidFill>
                  <a:srgbClr val="002060"/>
                </a:solidFill>
              </a:rPr>
              <a:t>em Caso de Problemas</a:t>
            </a:r>
            <a:br>
              <a:rPr lang="pt-BR" b="1" dirty="0">
                <a:solidFill>
                  <a:srgbClr val="002060"/>
                </a:solidFill>
              </a:rPr>
            </a:b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7F1B84-0A3C-0B9C-A9BB-59BDDECA0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t-BR" b="1" dirty="0"/>
              <a:t>Tentativa de Resolução Amigável</a:t>
            </a:r>
            <a:br>
              <a:rPr lang="pt-BR" dirty="0"/>
            </a:br>
            <a:r>
              <a:rPr lang="pt-BR" dirty="0"/>
              <a:t>A primeira atitude ao enfrentar um problema com a compra em um site deve ser tentar uma resolução amigável com o fornecedor, seja via e-mail, telefone ou chat de atendimento ao cliente.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Reclamação em Órgãos de Defesa do Consumidor</a:t>
            </a:r>
            <a:br>
              <a:rPr lang="pt-BR" dirty="0"/>
            </a:br>
            <a:r>
              <a:rPr lang="pt-BR" dirty="0"/>
              <a:t>Caso não haja solução, o consumidor pode registrar sua reclamação em órgãos de defesa do consumidor, como o PROCON, ou em plataformas como o Reclame Aqui.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Ação Judicial</a:t>
            </a:r>
            <a:br>
              <a:rPr lang="pt-BR" dirty="0"/>
            </a:br>
            <a:r>
              <a:rPr lang="pt-BR" dirty="0"/>
              <a:t>Se ainda assim o problema não for resolvido, o consumidor pode buscar a solução através de uma ação judicial, sendo importante buscar a orientação de um advogado especializado.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F18E7F-0A24-150E-78DC-6496F9BEC3D6}"/>
              </a:ext>
            </a:extLst>
          </p:cNvPr>
          <p:cNvSpPr txBox="1"/>
          <p:nvPr/>
        </p:nvSpPr>
        <p:spPr>
          <a:xfrm>
            <a:off x="1736260" y="9424004"/>
            <a:ext cx="338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Compras Online com Segurança – Adriana Mello</a:t>
            </a:r>
          </a:p>
        </p:txBody>
      </p:sp>
    </p:spTree>
    <p:extLst>
      <p:ext uri="{BB962C8B-B14F-4D97-AF65-F5344CB8AC3E}">
        <p14:creationId xmlns:p14="http://schemas.microsoft.com/office/powerpoint/2010/main" val="7605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96C21-3EB5-F260-826A-659AB150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7405"/>
            <a:ext cx="6858000" cy="1914702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Capítulo 5: Cuidados ao Realizar Compras em Sites</a:t>
            </a:r>
            <a:br>
              <a:rPr lang="pt-BR" b="1" dirty="0">
                <a:solidFill>
                  <a:srgbClr val="002060"/>
                </a:solidFill>
              </a:rPr>
            </a:b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ECB826-F606-D259-B331-4AA290886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pt-BR" b="1" dirty="0"/>
              <a:t>Verifique a Reputação do Site</a:t>
            </a:r>
            <a:br>
              <a:rPr lang="pt-BR" dirty="0"/>
            </a:br>
            <a:r>
              <a:rPr lang="pt-BR" dirty="0"/>
              <a:t>Antes de realizar qualquer compra, pesquise sobre a reputação do site. Verifique se ele oferece informações claras e se existem avaliações positivas de outros consumidores.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Cuidado com Ofertas Muito Abaixo do Mercado</a:t>
            </a:r>
            <a:br>
              <a:rPr lang="pt-BR" dirty="0"/>
            </a:br>
            <a:r>
              <a:rPr lang="pt-BR" dirty="0"/>
              <a:t>Desconfie de ofertas extremamente vantajosas, pois podem se tratar de sites fraudulentos.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Proteja Seus Dados Pessoais</a:t>
            </a:r>
            <a:br>
              <a:rPr lang="pt-BR" dirty="0"/>
            </a:br>
            <a:r>
              <a:rPr lang="pt-BR" dirty="0"/>
              <a:t>Certifique-se de que o site possua mecanismos de segurança, como o "cadeado" na barra de endereço e o uso de criptografia, para garantir que seus dados bancários estejam protegidos.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Leia Sempre as Políticas de Troca e Devolução</a:t>
            </a:r>
            <a:br>
              <a:rPr lang="pt-BR" dirty="0"/>
            </a:br>
            <a:r>
              <a:rPr lang="pt-BR" dirty="0"/>
              <a:t>Antes de finalizar a compra, leia atentamente as políticas de troca, devolução e prazos de garantia para evitar surpresas.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BA77161-BA8A-0D81-0C81-E7AB0F24977C}"/>
              </a:ext>
            </a:extLst>
          </p:cNvPr>
          <p:cNvSpPr txBox="1"/>
          <p:nvPr/>
        </p:nvSpPr>
        <p:spPr>
          <a:xfrm>
            <a:off x="1736260" y="9424004"/>
            <a:ext cx="338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Compras Online com Segurança – Adriana Mello</a:t>
            </a:r>
          </a:p>
        </p:txBody>
      </p:sp>
    </p:spTree>
    <p:extLst>
      <p:ext uri="{BB962C8B-B14F-4D97-AF65-F5344CB8AC3E}">
        <p14:creationId xmlns:p14="http://schemas.microsoft.com/office/powerpoint/2010/main" val="386782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D51CF-82FE-B297-653A-3D170755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7405"/>
            <a:ext cx="6858000" cy="1914702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Capítulo 6: Conclusão</a:t>
            </a:r>
            <a:br>
              <a:rPr lang="pt-BR" b="1" dirty="0">
                <a:solidFill>
                  <a:srgbClr val="002060"/>
                </a:solidFill>
              </a:rPr>
            </a:b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6ABDCD-6D37-E98F-E355-BFDA54214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As compras online oferecem diversas facilidades, mas também exigem atenção por parte do consumidor para garantir que seus direitos sejam respeitados. </a:t>
            </a:r>
          </a:p>
          <a:p>
            <a:pPr marL="0" indent="0" algn="ctr">
              <a:buNone/>
            </a:pPr>
            <a:r>
              <a:rPr lang="pt-BR" dirty="0"/>
              <a:t>Ao seguir as orientações deste e-book, você estará mais preparado para fazer compras seguras e resolver eventuais problemas de forma eficaz. </a:t>
            </a:r>
          </a:p>
          <a:p>
            <a:pPr marL="0" indent="0" algn="ctr">
              <a:buNone/>
            </a:pPr>
            <a:r>
              <a:rPr lang="pt-BR" dirty="0"/>
              <a:t>Lembre-se: o Código de Defesa do Consumidor está aí para proteger os seus direitos, e, ao conhecer seus deveres e direitos, você estará muito mais seguro no ambiente virtual.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1D08FA-E17F-127B-931A-E59A134E67E9}"/>
              </a:ext>
            </a:extLst>
          </p:cNvPr>
          <p:cNvSpPr txBox="1"/>
          <p:nvPr/>
        </p:nvSpPr>
        <p:spPr>
          <a:xfrm>
            <a:off x="1736260" y="9424004"/>
            <a:ext cx="338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Compras Online com Segurança – Adriana Mello</a:t>
            </a:r>
          </a:p>
        </p:txBody>
      </p:sp>
    </p:spTree>
    <p:extLst>
      <p:ext uri="{BB962C8B-B14F-4D97-AF65-F5344CB8AC3E}">
        <p14:creationId xmlns:p14="http://schemas.microsoft.com/office/powerpoint/2010/main" val="3964510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19D55-C38D-3255-79E9-A3083194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7405"/>
            <a:ext cx="6858000" cy="1914702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Glossário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307281-A95E-3033-092A-C69DD3696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CDC:</a:t>
            </a:r>
            <a:r>
              <a:rPr lang="pt-BR" dirty="0"/>
              <a:t> Código de Defesa do Consumidor.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PROCON:</a:t>
            </a:r>
            <a:r>
              <a:rPr lang="pt-BR" dirty="0"/>
              <a:t> Fundação de Proteção e Defesa do Consumidor.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F856E1-697D-3731-8FDC-077B399A913A}"/>
              </a:ext>
            </a:extLst>
          </p:cNvPr>
          <p:cNvSpPr txBox="1"/>
          <p:nvPr/>
        </p:nvSpPr>
        <p:spPr>
          <a:xfrm>
            <a:off x="1736260" y="9424004"/>
            <a:ext cx="338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Compras Online com Segurança – Adriana Mello</a:t>
            </a:r>
          </a:p>
        </p:txBody>
      </p:sp>
    </p:spTree>
    <p:extLst>
      <p:ext uri="{BB962C8B-B14F-4D97-AF65-F5344CB8AC3E}">
        <p14:creationId xmlns:p14="http://schemas.microsoft.com/office/powerpoint/2010/main" val="2251622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1137</Words>
  <Application>Microsoft Macintosh PowerPoint</Application>
  <PresentationFormat>Papel A4 (210 x 297 mm)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do Office</vt:lpstr>
      <vt:lpstr>Compre Online com Segurança</vt:lpstr>
      <vt:lpstr>Introdução</vt:lpstr>
      <vt:lpstr>Capítulo 1: O Código de Defesa do Consumidor e Suas Aplicações no Comércio Eletrônico</vt:lpstr>
      <vt:lpstr>Capítulo 2: Direitos do Consumidor  ao Comprar em Sites</vt:lpstr>
      <vt:lpstr>Capítulo 3: Deveres do Consumidor ao Comprar em Sites </vt:lpstr>
      <vt:lpstr>Capítulo 4: Como Proceder  em Caso de Problemas </vt:lpstr>
      <vt:lpstr>Capítulo 5: Cuidados ao Realizar Compras em Sites </vt:lpstr>
      <vt:lpstr>Capítulo 6: Conclusão </vt:lpstr>
      <vt:lpstr>Glossário </vt:lpstr>
      <vt:lpstr>Referências </vt:lpstr>
      <vt:lpstr>Conclusão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Adriana Martins Lopes de Mello</dc:creator>
  <cp:lastModifiedBy>Adriana Martins Lopes de Mello</cp:lastModifiedBy>
  <cp:revision>12</cp:revision>
  <dcterms:created xsi:type="dcterms:W3CDTF">2024-12-11T00:36:52Z</dcterms:created>
  <dcterms:modified xsi:type="dcterms:W3CDTF">2024-12-11T02:05:06Z</dcterms:modified>
</cp:coreProperties>
</file>