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eague Spartan"/>
      <p:regular r:id="rId12"/>
      <p:bold r:id="rId13"/>
    </p:embeddedFont>
    <p:embeddedFont>
      <p:font typeface="Roboto"/>
      <p:regular r:id="rId14"/>
      <p:bold r:id="rId15"/>
      <p:italic r:id="rId16"/>
      <p:boldItalic r:id="rId17"/>
    </p:embeddedFont>
    <p:embeddedFont>
      <p:font typeface="Montserrat"/>
      <p:regular r:id="rId18"/>
      <p:bold r:id="rId19"/>
      <p:italic r:id="rId20"/>
      <p:boldItalic r:id="rId21"/>
    </p:embeddedFont>
    <p:embeddedFont>
      <p:font typeface="Lato"/>
      <p:regular r:id="rId22"/>
      <p:bold r:id="rId23"/>
      <p:italic r:id="rId24"/>
      <p:boldItalic r:id="rId25"/>
    </p:embeddedFont>
    <p:embeddedFont>
      <p:font typeface="Poppins"/>
      <p:regular r:id="rId26"/>
      <p:bold r:id="rId27"/>
      <p:italic r:id="rId28"/>
      <p:boldItalic r:id="rId29"/>
    </p:embeddedFont>
    <p:embeddedFont>
      <p:font typeface="Lato Light"/>
      <p:regular r:id="rId30"/>
      <p:bold r:id="rId31"/>
      <p:italic r:id="rId32"/>
      <p:boldItalic r:id="rId33"/>
    </p:embeddedFont>
    <p:embeddedFont>
      <p:font typeface="Open Sans Medium"/>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22" Type="http://schemas.openxmlformats.org/officeDocument/2006/relationships/font" Target="fonts/Lato-regular.fntdata"/><Relationship Id="rId21" Type="http://schemas.openxmlformats.org/officeDocument/2006/relationships/font" Target="fonts/Montserrat-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regular.fntdata"/><Relationship Id="rId25" Type="http://schemas.openxmlformats.org/officeDocument/2006/relationships/font" Target="fonts/Lato-boldItalic.fntdata"/><Relationship Id="rId28" Type="http://schemas.openxmlformats.org/officeDocument/2006/relationships/font" Target="fonts/Poppins-italic.fntdata"/><Relationship Id="rId27" Type="http://schemas.openxmlformats.org/officeDocument/2006/relationships/font" Target="fonts/Poppi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Light-bold.fntdata"/><Relationship Id="rId30" Type="http://schemas.openxmlformats.org/officeDocument/2006/relationships/font" Target="fonts/LatoLight-regular.fntdata"/><Relationship Id="rId11" Type="http://schemas.openxmlformats.org/officeDocument/2006/relationships/slide" Target="slides/slide6.xml"/><Relationship Id="rId33" Type="http://schemas.openxmlformats.org/officeDocument/2006/relationships/font" Target="fonts/LatoLight-boldItalic.fntdata"/><Relationship Id="rId10" Type="http://schemas.openxmlformats.org/officeDocument/2006/relationships/slide" Target="slides/slide5.xml"/><Relationship Id="rId32" Type="http://schemas.openxmlformats.org/officeDocument/2006/relationships/font" Target="fonts/LatoLight-italic.fntdata"/><Relationship Id="rId13" Type="http://schemas.openxmlformats.org/officeDocument/2006/relationships/font" Target="fonts/LeagueSpartan-bold.fntdata"/><Relationship Id="rId35" Type="http://schemas.openxmlformats.org/officeDocument/2006/relationships/font" Target="fonts/OpenSansMedium-bold.fntdata"/><Relationship Id="rId12" Type="http://schemas.openxmlformats.org/officeDocument/2006/relationships/font" Target="fonts/LeagueSpartan-regular.fntdata"/><Relationship Id="rId34" Type="http://schemas.openxmlformats.org/officeDocument/2006/relationships/font" Target="fonts/OpenSansMedium-regular.fntdata"/><Relationship Id="rId15" Type="http://schemas.openxmlformats.org/officeDocument/2006/relationships/font" Target="fonts/Roboto-bold.fntdata"/><Relationship Id="rId37" Type="http://schemas.openxmlformats.org/officeDocument/2006/relationships/font" Target="fonts/OpenSansMedium-boldItalic.fntdata"/><Relationship Id="rId14" Type="http://schemas.openxmlformats.org/officeDocument/2006/relationships/font" Target="fonts/Roboto-regular.fntdata"/><Relationship Id="rId36" Type="http://schemas.openxmlformats.org/officeDocument/2006/relationships/font" Target="fonts/OpenSansMedium-italic.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Montserrat-bold.fntdata"/><Relationship Id="rId18" Type="http://schemas.openxmlformats.org/officeDocument/2006/relationships/font" Target="fonts/Montserrat-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SLIDES_API8569396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SLIDES_API8569396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53ebdfb81a_0_1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53ebdfb81a_0_1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SLIDES_API8569396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SLIDES_API8569396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53ebdfb81a_0_7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53ebdfb81a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3ebdfb81a_0_1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3ebdfb81a_0_1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SLIDES_API85693969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SLIDES_API85693969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Introduction_Slide_1">
  <p:cSld name="TITLE_1">
    <p:spTree>
      <p:nvGrpSpPr>
        <p:cNvPr id="130" name="Shape 130"/>
        <p:cNvGrpSpPr/>
        <p:nvPr/>
      </p:nvGrpSpPr>
      <p:grpSpPr>
        <a:xfrm>
          <a:off x="0" y="0"/>
          <a:ext cx="0" cy="0"/>
          <a:chOff x="0" y="0"/>
          <a:chExt cx="0" cy="0"/>
        </a:xfrm>
      </p:grpSpPr>
      <p:sp>
        <p:nvSpPr>
          <p:cNvPr id="131" name="Google Shape;131;p13"/>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32" name="Google Shape;132;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33" name="Google Shape;133;p13"/>
          <p:cNvSpPr txBox="1"/>
          <p:nvPr>
            <p:ph idx="1" type="body"/>
          </p:nvPr>
        </p:nvSpPr>
        <p:spPr>
          <a:xfrm>
            <a:off x="632175" y="1717350"/>
            <a:ext cx="5056800" cy="1959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sz="13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pic>
        <p:nvPicPr>
          <p:cNvPr id="134" name="Google Shape;134;p13"/>
          <p:cNvPicPr preferRelativeResize="0"/>
          <p:nvPr/>
        </p:nvPicPr>
        <p:blipFill>
          <a:blip r:embed="rId2">
            <a:alphaModFix/>
          </a:blip>
          <a:stretch>
            <a:fillRect/>
          </a:stretch>
        </p:blipFill>
        <p:spPr>
          <a:xfrm rot="5400000">
            <a:off x="727196" y="475900"/>
            <a:ext cx="374904" cy="374904"/>
          </a:xfrm>
          <a:prstGeom prst="rect">
            <a:avLst/>
          </a:prstGeom>
          <a:noFill/>
          <a:ln>
            <a:noFill/>
          </a:ln>
        </p:spPr>
      </p:pic>
      <p:pic>
        <p:nvPicPr>
          <p:cNvPr id="135" name="Google Shape;135;p13"/>
          <p:cNvPicPr preferRelativeResize="0"/>
          <p:nvPr/>
        </p:nvPicPr>
        <p:blipFill rotWithShape="1">
          <a:blip r:embed="rId3">
            <a:alphaModFix/>
          </a:blip>
          <a:srcRect b="0" l="7871" r="4470" t="0"/>
          <a:stretch/>
        </p:blipFill>
        <p:spPr>
          <a:xfrm rot="5399995">
            <a:off x="5161977" y="1270987"/>
            <a:ext cx="5149824" cy="2601528"/>
          </a:xfrm>
          <a:prstGeom prst="rect">
            <a:avLst/>
          </a:prstGeom>
          <a:noFill/>
          <a:ln>
            <a:noFill/>
          </a:ln>
        </p:spPr>
      </p:pic>
    </p:spTree>
  </p:cSld>
  <p:clrMapOvr>
    <a:masterClrMapping/>
  </p:clrMapOvr>
  <p:extLst>
    <p:ext uri="{DCECCB84-F9BA-43D5-87BE-67443E8EF086}">
      <p15:sldGuideLst>
        <p15:guide id="1" orient="horz" pos="1620">
          <p15:clr>
            <a:srgbClr val="E46962"/>
          </p15:clr>
        </p15:guide>
        <p15:guide id="2" pos="2880">
          <p15:clr>
            <a:srgbClr val="E46962"/>
          </p15:clr>
        </p15:guide>
        <p15:guide id="3" pos="398">
          <p15:clr>
            <a:srgbClr val="E46962"/>
          </p15:clr>
        </p15:guide>
        <p15:guide id="4" orient="horz" pos="628">
          <p15:clr>
            <a:srgbClr val="E46962"/>
          </p15:clr>
        </p15:guide>
        <p15:guide id="5" pos="5362">
          <p15:clr>
            <a:srgbClr val="E46962"/>
          </p15:clr>
        </p15:guide>
        <p15:guide id="6" pos="458">
          <p15:clr>
            <a:srgbClr val="E46962"/>
          </p15:clr>
        </p15:guide>
        <p15:guide id="7" orient="horz" pos="1082">
          <p15:clr>
            <a:srgbClr val="E46962"/>
          </p15:clr>
        </p15:guide>
        <p15:guide id="8" orient="horz" pos="90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ints 3_1">
  <p:cSld name="Default Slide_1">
    <p:spTree>
      <p:nvGrpSpPr>
        <p:cNvPr id="136" name="Shape 136"/>
        <p:cNvGrpSpPr/>
        <p:nvPr/>
      </p:nvGrpSpPr>
      <p:grpSpPr>
        <a:xfrm>
          <a:off x="0" y="0"/>
          <a:ext cx="0" cy="0"/>
          <a:chOff x="0" y="0"/>
          <a:chExt cx="0" cy="0"/>
        </a:xfrm>
      </p:grpSpPr>
      <p:sp>
        <p:nvSpPr>
          <p:cNvPr id="137" name="Google Shape;137;p14"/>
          <p:cNvSpPr txBox="1"/>
          <p:nvPr>
            <p:ph idx="1" type="subTitle"/>
          </p:nvPr>
        </p:nvSpPr>
        <p:spPr>
          <a:xfrm>
            <a:off x="6595075" y="2305850"/>
            <a:ext cx="2096100" cy="13605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38" name="Google Shape;138;p14"/>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800"/>
              <a:buNone/>
              <a:defRPr>
                <a:latin typeface="Lato Light"/>
                <a:ea typeface="Lato Light"/>
                <a:cs typeface="Lato Light"/>
                <a:sym typeface="Lato Light"/>
              </a:defRPr>
            </a:lvl2pPr>
            <a:lvl3pPr lvl="2" rtl="0">
              <a:spcBef>
                <a:spcPts val="0"/>
              </a:spcBef>
              <a:spcAft>
                <a:spcPts val="0"/>
              </a:spcAft>
              <a:buSzPts val="2800"/>
              <a:buNone/>
              <a:defRPr>
                <a:latin typeface="Lato Light"/>
                <a:ea typeface="Lato Light"/>
                <a:cs typeface="Lato Light"/>
                <a:sym typeface="Lato Light"/>
              </a:defRPr>
            </a:lvl3pPr>
            <a:lvl4pPr lvl="3" rtl="0">
              <a:spcBef>
                <a:spcPts val="0"/>
              </a:spcBef>
              <a:spcAft>
                <a:spcPts val="0"/>
              </a:spcAft>
              <a:buSzPts val="2800"/>
              <a:buNone/>
              <a:defRPr>
                <a:latin typeface="Lato Light"/>
                <a:ea typeface="Lato Light"/>
                <a:cs typeface="Lato Light"/>
                <a:sym typeface="Lato Light"/>
              </a:defRPr>
            </a:lvl4pPr>
            <a:lvl5pPr lvl="4" rtl="0">
              <a:spcBef>
                <a:spcPts val="0"/>
              </a:spcBef>
              <a:spcAft>
                <a:spcPts val="0"/>
              </a:spcAft>
              <a:buSzPts val="2800"/>
              <a:buNone/>
              <a:defRPr>
                <a:latin typeface="Lato Light"/>
                <a:ea typeface="Lato Light"/>
                <a:cs typeface="Lato Light"/>
                <a:sym typeface="Lato Light"/>
              </a:defRPr>
            </a:lvl5pPr>
            <a:lvl6pPr lvl="5" rtl="0">
              <a:spcBef>
                <a:spcPts val="0"/>
              </a:spcBef>
              <a:spcAft>
                <a:spcPts val="0"/>
              </a:spcAft>
              <a:buSzPts val="2800"/>
              <a:buNone/>
              <a:defRPr>
                <a:latin typeface="Lato Light"/>
                <a:ea typeface="Lato Light"/>
                <a:cs typeface="Lato Light"/>
                <a:sym typeface="Lato Light"/>
              </a:defRPr>
            </a:lvl6pPr>
            <a:lvl7pPr lvl="6" rtl="0">
              <a:spcBef>
                <a:spcPts val="0"/>
              </a:spcBef>
              <a:spcAft>
                <a:spcPts val="0"/>
              </a:spcAft>
              <a:buSzPts val="2800"/>
              <a:buNone/>
              <a:defRPr>
                <a:latin typeface="Lato Light"/>
                <a:ea typeface="Lato Light"/>
                <a:cs typeface="Lato Light"/>
                <a:sym typeface="Lato Light"/>
              </a:defRPr>
            </a:lvl7pPr>
            <a:lvl8pPr lvl="7" rtl="0">
              <a:spcBef>
                <a:spcPts val="0"/>
              </a:spcBef>
              <a:spcAft>
                <a:spcPts val="0"/>
              </a:spcAft>
              <a:buSzPts val="2800"/>
              <a:buNone/>
              <a:defRPr>
                <a:latin typeface="Lato Light"/>
                <a:ea typeface="Lato Light"/>
                <a:cs typeface="Lato Light"/>
                <a:sym typeface="Lato Light"/>
              </a:defRPr>
            </a:lvl8pPr>
            <a:lvl9pPr lvl="8" rtl="0">
              <a:spcBef>
                <a:spcPts val="0"/>
              </a:spcBef>
              <a:spcAft>
                <a:spcPts val="0"/>
              </a:spcAft>
              <a:buSzPts val="2800"/>
              <a:buNone/>
              <a:defRPr>
                <a:latin typeface="Lato Light"/>
                <a:ea typeface="Lato Light"/>
                <a:cs typeface="Lato Light"/>
                <a:sym typeface="Lato Light"/>
              </a:defRPr>
            </a:lvl9pPr>
          </a:lstStyle>
          <a:p/>
        </p:txBody>
      </p:sp>
      <p:sp>
        <p:nvSpPr>
          <p:cNvPr id="139" name="Google Shape;139;p14"/>
          <p:cNvSpPr txBox="1"/>
          <p:nvPr>
            <p:ph idx="2" type="subTitle"/>
          </p:nvPr>
        </p:nvSpPr>
        <p:spPr>
          <a:xfrm>
            <a:off x="467425" y="1394975"/>
            <a:ext cx="2198400" cy="8226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0" name="Google Shape;140;p14"/>
          <p:cNvSpPr txBox="1"/>
          <p:nvPr>
            <p:ph idx="3" type="subTitle"/>
          </p:nvPr>
        </p:nvSpPr>
        <p:spPr>
          <a:xfrm>
            <a:off x="456700" y="3405075"/>
            <a:ext cx="2361600" cy="885000"/>
          </a:xfrm>
          <a:prstGeom prst="rect">
            <a:avLst/>
          </a:prstGeom>
        </p:spPr>
        <p:txBody>
          <a:bodyPr anchorCtr="0" anchor="t" bIns="91425" lIns="91425" spcFirstLastPara="1" rIns="91425" wrap="square" tIns="91425">
            <a:normAutofit/>
          </a:bodyPr>
          <a:lstStyle>
            <a:lvl1pPr lvl="0" rtl="0" algn="r">
              <a:spcBef>
                <a:spcPts val="0"/>
              </a:spcBef>
              <a:spcAft>
                <a:spcPts val="0"/>
              </a:spcAft>
              <a:buSzPts val="1300"/>
              <a:buFont typeface="Open Sans Medium"/>
              <a:buNone/>
              <a:defRPr sz="1300">
                <a:latin typeface="Open Sans Medium"/>
                <a:ea typeface="Open Sans Medium"/>
                <a:cs typeface="Open Sans Medium"/>
                <a:sym typeface="Open Sans Medium"/>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1" name="Google Shape;141;p14"/>
          <p:cNvSpPr/>
          <p:nvPr/>
        </p:nvSpPr>
        <p:spPr>
          <a:xfrm>
            <a:off x="4097288" y="1312051"/>
            <a:ext cx="2066887" cy="2072038"/>
          </a:xfrm>
          <a:custGeom>
            <a:rect b="b" l="l" r="r" t="t"/>
            <a:pathLst>
              <a:path extrusionOk="0" h="1016" w="958">
                <a:moveTo>
                  <a:pt x="453" y="0"/>
                </a:moveTo>
                <a:cubicBezTo>
                  <a:pt x="367" y="0"/>
                  <a:pt x="286" y="22"/>
                  <a:pt x="215" y="59"/>
                </a:cubicBezTo>
                <a:cubicBezTo>
                  <a:pt x="247" y="76"/>
                  <a:pt x="276" y="96"/>
                  <a:pt x="304" y="119"/>
                </a:cubicBezTo>
                <a:cubicBezTo>
                  <a:pt x="416" y="212"/>
                  <a:pt x="497" y="358"/>
                  <a:pt x="486" y="514"/>
                </a:cubicBezTo>
                <a:cubicBezTo>
                  <a:pt x="480" y="602"/>
                  <a:pt x="481" y="677"/>
                  <a:pt x="410" y="778"/>
                </a:cubicBezTo>
                <a:cubicBezTo>
                  <a:pt x="154" y="1002"/>
                  <a:pt x="0" y="732"/>
                  <a:pt x="0" y="732"/>
                </a:cubicBezTo>
                <a:cubicBezTo>
                  <a:pt x="27" y="877"/>
                  <a:pt x="209" y="960"/>
                  <a:pt x="209" y="960"/>
                </a:cubicBezTo>
                <a:cubicBezTo>
                  <a:pt x="278" y="996"/>
                  <a:pt x="370" y="1016"/>
                  <a:pt x="454" y="1016"/>
                </a:cubicBezTo>
                <a:cubicBezTo>
                  <a:pt x="553" y="1016"/>
                  <a:pt x="644" y="982"/>
                  <a:pt x="722" y="933"/>
                </a:cubicBezTo>
                <a:cubicBezTo>
                  <a:pt x="864" y="843"/>
                  <a:pt x="958" y="685"/>
                  <a:pt x="958" y="505"/>
                </a:cubicBezTo>
                <a:cubicBezTo>
                  <a:pt x="958" y="226"/>
                  <a:pt x="732" y="0"/>
                  <a:pt x="453" y="0"/>
                </a:cubicBezTo>
                <a:close/>
              </a:path>
            </a:pathLst>
          </a:custGeom>
          <a:solidFill>
            <a:schemeClr val="accent5"/>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2" name="Google Shape;142;p14"/>
          <p:cNvSpPr/>
          <p:nvPr/>
        </p:nvSpPr>
        <p:spPr>
          <a:xfrm>
            <a:off x="2979825" y="1320666"/>
            <a:ext cx="2197264" cy="1922987"/>
          </a:xfrm>
          <a:custGeom>
            <a:rect b="b" l="l" r="r" t="t"/>
            <a:pathLst>
              <a:path extrusionOk="0" h="943" w="1018">
                <a:moveTo>
                  <a:pt x="692" y="395"/>
                </a:moveTo>
                <a:cubicBezTo>
                  <a:pt x="692" y="395"/>
                  <a:pt x="694" y="397"/>
                  <a:pt x="694" y="397"/>
                </a:cubicBezTo>
                <a:cubicBezTo>
                  <a:pt x="694" y="397"/>
                  <a:pt x="694" y="397"/>
                  <a:pt x="694" y="397"/>
                </a:cubicBezTo>
                <a:cubicBezTo>
                  <a:pt x="708" y="394"/>
                  <a:pt x="723" y="393"/>
                  <a:pt x="739" y="393"/>
                </a:cubicBezTo>
                <a:cubicBezTo>
                  <a:pt x="868" y="393"/>
                  <a:pt x="972" y="498"/>
                  <a:pt x="972" y="627"/>
                </a:cubicBezTo>
                <a:cubicBezTo>
                  <a:pt x="972" y="706"/>
                  <a:pt x="933" y="776"/>
                  <a:pt x="872" y="818"/>
                </a:cubicBezTo>
                <a:cubicBezTo>
                  <a:pt x="872" y="818"/>
                  <a:pt x="872" y="818"/>
                  <a:pt x="872" y="818"/>
                </a:cubicBezTo>
                <a:cubicBezTo>
                  <a:pt x="891" y="806"/>
                  <a:pt x="911" y="792"/>
                  <a:pt x="931" y="774"/>
                </a:cubicBezTo>
                <a:cubicBezTo>
                  <a:pt x="1002" y="673"/>
                  <a:pt x="1001" y="598"/>
                  <a:pt x="1007" y="510"/>
                </a:cubicBezTo>
                <a:cubicBezTo>
                  <a:pt x="1018" y="354"/>
                  <a:pt x="937" y="208"/>
                  <a:pt x="825" y="115"/>
                </a:cubicBezTo>
                <a:cubicBezTo>
                  <a:pt x="797" y="92"/>
                  <a:pt x="768" y="72"/>
                  <a:pt x="736" y="55"/>
                </a:cubicBezTo>
                <a:cubicBezTo>
                  <a:pt x="735" y="56"/>
                  <a:pt x="735" y="56"/>
                  <a:pt x="735" y="56"/>
                </a:cubicBezTo>
                <a:cubicBezTo>
                  <a:pt x="666" y="20"/>
                  <a:pt x="588" y="0"/>
                  <a:pt x="504" y="0"/>
                </a:cubicBezTo>
                <a:cubicBezTo>
                  <a:pt x="226" y="0"/>
                  <a:pt x="0" y="226"/>
                  <a:pt x="0" y="504"/>
                </a:cubicBezTo>
                <a:cubicBezTo>
                  <a:pt x="0" y="685"/>
                  <a:pt x="95" y="843"/>
                  <a:pt x="237" y="932"/>
                </a:cubicBezTo>
                <a:cubicBezTo>
                  <a:pt x="244" y="936"/>
                  <a:pt x="250" y="940"/>
                  <a:pt x="257" y="943"/>
                </a:cubicBezTo>
                <a:cubicBezTo>
                  <a:pt x="256" y="928"/>
                  <a:pt x="255" y="913"/>
                  <a:pt x="255" y="898"/>
                </a:cubicBezTo>
                <a:cubicBezTo>
                  <a:pt x="255" y="643"/>
                  <a:pt x="449" y="433"/>
                  <a:pt x="692" y="395"/>
                </a:cubicBezTo>
                <a:close/>
                <a:moveTo>
                  <a:pt x="963" y="713"/>
                </a:moveTo>
                <a:cubicBezTo>
                  <a:pt x="963" y="714"/>
                  <a:pt x="963" y="714"/>
                  <a:pt x="963" y="714"/>
                </a:cubicBezTo>
                <a:cubicBezTo>
                  <a:pt x="963" y="714"/>
                  <a:pt x="963" y="713"/>
                  <a:pt x="963" y="713"/>
                </a:cubicBezTo>
                <a:close/>
              </a:path>
            </a:pathLst>
          </a:custGeom>
          <a:solidFill>
            <a:schemeClr val="accent1"/>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3" name="Google Shape;143;p14"/>
          <p:cNvSpPr/>
          <p:nvPr/>
        </p:nvSpPr>
        <p:spPr>
          <a:xfrm>
            <a:off x="3522899" y="2126219"/>
            <a:ext cx="2201823" cy="2066006"/>
          </a:xfrm>
          <a:custGeom>
            <a:rect b="b" l="l" r="r" t="t"/>
            <a:pathLst>
              <a:path extrusionOk="0" h="1013" w="1020">
                <a:moveTo>
                  <a:pt x="325" y="421"/>
                </a:moveTo>
                <a:cubicBezTo>
                  <a:pt x="325" y="421"/>
                  <a:pt x="249" y="349"/>
                  <a:pt x="249" y="230"/>
                </a:cubicBezTo>
                <a:cubicBezTo>
                  <a:pt x="249" y="116"/>
                  <a:pt x="322" y="34"/>
                  <a:pt x="439" y="2"/>
                </a:cubicBezTo>
                <a:cubicBezTo>
                  <a:pt x="439" y="2"/>
                  <a:pt x="437" y="0"/>
                  <a:pt x="437" y="0"/>
                </a:cubicBezTo>
                <a:cubicBezTo>
                  <a:pt x="194" y="38"/>
                  <a:pt x="0" y="248"/>
                  <a:pt x="0" y="503"/>
                </a:cubicBezTo>
                <a:cubicBezTo>
                  <a:pt x="0" y="785"/>
                  <a:pt x="228" y="1013"/>
                  <a:pt x="510" y="1013"/>
                </a:cubicBezTo>
                <a:cubicBezTo>
                  <a:pt x="792" y="1013"/>
                  <a:pt x="1020" y="785"/>
                  <a:pt x="1020" y="503"/>
                </a:cubicBezTo>
                <a:cubicBezTo>
                  <a:pt x="1020" y="503"/>
                  <a:pt x="679" y="804"/>
                  <a:pt x="325" y="421"/>
                </a:cubicBezTo>
                <a:close/>
              </a:path>
            </a:pathLst>
          </a:custGeom>
          <a:solidFill>
            <a:schemeClr val="accent4"/>
          </a:solidFill>
          <a:ln>
            <a:noFill/>
          </a:ln>
        </p:spPr>
        <p:txBody>
          <a:bodyPr anchorCtr="0" anchor="t" bIns="54775" lIns="109550" spcFirstLastPara="1" rIns="109550" wrap="square" tIns="54775">
            <a:noAutofit/>
          </a:bodyPr>
          <a:lstStyle/>
          <a:p>
            <a:pPr indent="0" lvl="0" marL="0" marR="0" rtl="0" algn="l">
              <a:spcBef>
                <a:spcPts val="0"/>
              </a:spcBef>
              <a:spcAft>
                <a:spcPts val="0"/>
              </a:spcAft>
              <a:buNone/>
            </a:pPr>
            <a:r>
              <a:t/>
            </a:r>
            <a:endParaRPr sz="2200">
              <a:solidFill>
                <a:schemeClr val="dk1"/>
              </a:solidFill>
              <a:latin typeface="Lato Light"/>
              <a:ea typeface="Lato Light"/>
              <a:cs typeface="Lato Light"/>
              <a:sym typeface="Lato Light"/>
            </a:endParaRPr>
          </a:p>
        </p:txBody>
      </p:sp>
      <p:sp>
        <p:nvSpPr>
          <p:cNvPr id="144" name="Google Shape;144;p14"/>
          <p:cNvSpPr txBox="1"/>
          <p:nvPr/>
        </p:nvSpPr>
        <p:spPr>
          <a:xfrm>
            <a:off x="3437328" y="173742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01</a:t>
            </a:r>
            <a:endParaRPr b="1" sz="500">
              <a:latin typeface="League Spartan"/>
              <a:ea typeface="League Spartan"/>
              <a:cs typeface="League Spartan"/>
              <a:sym typeface="League Spartan"/>
            </a:endParaRPr>
          </a:p>
        </p:txBody>
      </p:sp>
      <p:sp>
        <p:nvSpPr>
          <p:cNvPr id="145" name="Google Shape;145;p14"/>
          <p:cNvSpPr txBox="1"/>
          <p:nvPr/>
        </p:nvSpPr>
        <p:spPr>
          <a:xfrm>
            <a:off x="5422878" y="2188350"/>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02</a:t>
            </a:r>
            <a:endParaRPr b="1" sz="500">
              <a:latin typeface="League Spartan"/>
              <a:ea typeface="League Spartan"/>
              <a:cs typeface="League Spartan"/>
              <a:sym typeface="League Spartan"/>
            </a:endParaRPr>
          </a:p>
        </p:txBody>
      </p:sp>
      <p:sp>
        <p:nvSpPr>
          <p:cNvPr id="146" name="Google Shape;146;p14"/>
          <p:cNvSpPr txBox="1"/>
          <p:nvPr/>
        </p:nvSpPr>
        <p:spPr>
          <a:xfrm>
            <a:off x="3969528" y="3405075"/>
            <a:ext cx="532200" cy="388800"/>
          </a:xfrm>
          <a:prstGeom prst="rect">
            <a:avLst/>
          </a:prstGeom>
          <a:noFill/>
          <a:ln>
            <a:noFill/>
          </a:ln>
        </p:spPr>
        <p:txBody>
          <a:bodyPr anchorCtr="0" anchor="ctr" bIns="17150" lIns="34300" spcFirstLastPara="1" rIns="34300" wrap="square" tIns="17150">
            <a:noAutofit/>
          </a:bodyPr>
          <a:lstStyle/>
          <a:p>
            <a:pPr indent="0" lvl="0" marL="0" marR="0" rtl="0" algn="ctr">
              <a:spcBef>
                <a:spcPts val="0"/>
              </a:spcBef>
              <a:spcAft>
                <a:spcPts val="0"/>
              </a:spcAft>
              <a:buNone/>
            </a:pPr>
            <a:r>
              <a:rPr b="1" lang="en-GB" sz="2300">
                <a:solidFill>
                  <a:schemeClr val="lt1"/>
                </a:solidFill>
                <a:latin typeface="League Spartan"/>
                <a:ea typeface="League Spartan"/>
                <a:cs typeface="League Spartan"/>
                <a:sym typeface="League Spartan"/>
              </a:rPr>
              <a:t>03</a:t>
            </a:r>
            <a:endParaRPr b="1" sz="500">
              <a:latin typeface="League Spartan"/>
              <a:ea typeface="League Spartan"/>
              <a:cs typeface="League Spartan"/>
              <a:sym typeface="League Spart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_Title_Body_2">
  <p:cSld name="TITLE_1_1_2">
    <p:spTree>
      <p:nvGrpSpPr>
        <p:cNvPr id="147" name="Shape 147"/>
        <p:cNvGrpSpPr/>
        <p:nvPr/>
      </p:nvGrpSpPr>
      <p:grpSpPr>
        <a:xfrm>
          <a:off x="0" y="0"/>
          <a:ext cx="0" cy="0"/>
          <a:chOff x="0" y="0"/>
          <a:chExt cx="0" cy="0"/>
        </a:xfrm>
      </p:grpSpPr>
      <p:pic>
        <p:nvPicPr>
          <p:cNvPr id="148" name="Google Shape;148;p15"/>
          <p:cNvPicPr preferRelativeResize="0"/>
          <p:nvPr/>
        </p:nvPicPr>
        <p:blipFill rotWithShape="1">
          <a:blip r:embed="rId2">
            <a:alphaModFix/>
          </a:blip>
          <a:srcRect b="0" l="0" r="49205" t="0"/>
          <a:stretch/>
        </p:blipFill>
        <p:spPr>
          <a:xfrm flipH="1">
            <a:off x="0" y="-348137"/>
            <a:ext cx="1836600" cy="3599400"/>
          </a:xfrm>
          <a:prstGeom prst="rect">
            <a:avLst/>
          </a:prstGeom>
          <a:noFill/>
          <a:ln>
            <a:noFill/>
          </a:ln>
        </p:spPr>
      </p:pic>
      <p:pic>
        <p:nvPicPr>
          <p:cNvPr id="149" name="Google Shape;149;p15"/>
          <p:cNvPicPr preferRelativeResize="0"/>
          <p:nvPr/>
        </p:nvPicPr>
        <p:blipFill rotWithShape="1">
          <a:blip r:embed="rId2">
            <a:alphaModFix/>
          </a:blip>
          <a:srcRect b="0" l="0" r="49205" t="0"/>
          <a:stretch/>
        </p:blipFill>
        <p:spPr>
          <a:xfrm rot="10800000">
            <a:off x="0" y="1892238"/>
            <a:ext cx="1836600" cy="3599400"/>
          </a:xfrm>
          <a:prstGeom prst="rect">
            <a:avLst/>
          </a:prstGeom>
          <a:noFill/>
          <a:ln>
            <a:noFill/>
          </a:ln>
        </p:spPr>
      </p:pic>
      <p:sp>
        <p:nvSpPr>
          <p:cNvPr id="150" name="Google Shape;15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5"/>
          <p:cNvSpPr/>
          <p:nvPr>
            <p:ph idx="2" type="pic"/>
          </p:nvPr>
        </p:nvSpPr>
        <p:spPr>
          <a:xfrm>
            <a:off x="642700" y="632300"/>
            <a:ext cx="2615100" cy="3918900"/>
          </a:xfrm>
          <a:prstGeom prst="roundRect">
            <a:avLst>
              <a:gd fmla="val 16667" name="adj"/>
            </a:avLst>
          </a:prstGeom>
          <a:noFill/>
          <a:ln>
            <a:noFill/>
          </a:ln>
        </p:spPr>
      </p:sp>
      <p:sp>
        <p:nvSpPr>
          <p:cNvPr id="152" name="Google Shape;152;p15"/>
          <p:cNvSpPr/>
          <p:nvPr/>
        </p:nvSpPr>
        <p:spPr>
          <a:xfrm rot="-695">
            <a:off x="8410293" y="4393362"/>
            <a:ext cx="1484700" cy="1476900"/>
          </a:xfrm>
          <a:prstGeom prst="pie">
            <a:avLst>
              <a:gd fmla="val 10804369" name="adj1"/>
              <a:gd fmla="val 16200000" name="adj2"/>
            </a:avLst>
          </a:prstGeom>
          <a:gradFill>
            <a:gsLst>
              <a:gs pos="0">
                <a:srgbClr val="FFC982"/>
              </a:gs>
              <a:gs pos="100000">
                <a:srgbClr val="F58F09"/>
              </a:gs>
            </a:gsLst>
            <a:path path="circle">
              <a:fillToRect b="50%" l="50%" r="50%" t="50%"/>
            </a:path>
            <a:tileRect/>
          </a:grad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2C2C2C"/>
              </a:solidFill>
            </a:endParaRPr>
          </a:p>
        </p:txBody>
      </p:sp>
      <p:sp>
        <p:nvSpPr>
          <p:cNvPr id="153" name="Google Shape;153;p15"/>
          <p:cNvSpPr txBox="1"/>
          <p:nvPr>
            <p:ph type="title"/>
          </p:nvPr>
        </p:nvSpPr>
        <p:spPr>
          <a:xfrm>
            <a:off x="4722075" y="997400"/>
            <a:ext cx="3589800" cy="650100"/>
          </a:xfrm>
          <a:prstGeom prst="rect">
            <a:avLst/>
          </a:prstGeom>
        </p:spPr>
        <p:txBody>
          <a:bodyPr anchorCtr="0" anchor="ctr" bIns="91425" lIns="91425" spcFirstLastPara="1" rIns="91425" wrap="square" tIns="91425">
            <a:spAutoFit/>
          </a:bodyPr>
          <a:lstStyle>
            <a:lvl1pPr lvl="0" rtl="0">
              <a:spcBef>
                <a:spcPts val="0"/>
              </a:spcBef>
              <a:spcAft>
                <a:spcPts val="0"/>
              </a:spcAft>
              <a:buSzPts val="2400"/>
              <a:buNone/>
              <a:defRPr sz="2400"/>
            </a:lvl1pPr>
            <a:lvl2pPr lvl="1" rtl="0">
              <a:spcBef>
                <a:spcPts val="0"/>
              </a:spcBef>
              <a:spcAft>
                <a:spcPts val="0"/>
              </a:spcAft>
              <a:buSzPts val="2800"/>
              <a:buNone/>
              <a:defRPr>
                <a:latin typeface="Poppins"/>
                <a:ea typeface="Poppins"/>
                <a:cs typeface="Poppins"/>
                <a:sym typeface="Poppins"/>
              </a:defRPr>
            </a:lvl2pPr>
            <a:lvl3pPr lvl="2" rtl="0">
              <a:spcBef>
                <a:spcPts val="0"/>
              </a:spcBef>
              <a:spcAft>
                <a:spcPts val="0"/>
              </a:spcAft>
              <a:buSzPts val="2800"/>
              <a:buNone/>
              <a:defRPr>
                <a:latin typeface="Poppins"/>
                <a:ea typeface="Poppins"/>
                <a:cs typeface="Poppins"/>
                <a:sym typeface="Poppins"/>
              </a:defRPr>
            </a:lvl3pPr>
            <a:lvl4pPr lvl="3" rtl="0">
              <a:spcBef>
                <a:spcPts val="0"/>
              </a:spcBef>
              <a:spcAft>
                <a:spcPts val="0"/>
              </a:spcAft>
              <a:buSzPts val="2800"/>
              <a:buNone/>
              <a:defRPr>
                <a:latin typeface="Poppins"/>
                <a:ea typeface="Poppins"/>
                <a:cs typeface="Poppins"/>
                <a:sym typeface="Poppins"/>
              </a:defRPr>
            </a:lvl4pPr>
            <a:lvl5pPr lvl="4" rtl="0">
              <a:spcBef>
                <a:spcPts val="0"/>
              </a:spcBef>
              <a:spcAft>
                <a:spcPts val="0"/>
              </a:spcAft>
              <a:buSzPts val="2800"/>
              <a:buNone/>
              <a:defRPr>
                <a:latin typeface="Poppins"/>
                <a:ea typeface="Poppins"/>
                <a:cs typeface="Poppins"/>
                <a:sym typeface="Poppins"/>
              </a:defRPr>
            </a:lvl5pPr>
            <a:lvl6pPr lvl="5" rtl="0">
              <a:spcBef>
                <a:spcPts val="0"/>
              </a:spcBef>
              <a:spcAft>
                <a:spcPts val="0"/>
              </a:spcAft>
              <a:buSzPts val="2800"/>
              <a:buNone/>
              <a:defRPr>
                <a:latin typeface="Poppins"/>
                <a:ea typeface="Poppins"/>
                <a:cs typeface="Poppins"/>
                <a:sym typeface="Poppins"/>
              </a:defRPr>
            </a:lvl6pPr>
            <a:lvl7pPr lvl="6" rtl="0">
              <a:spcBef>
                <a:spcPts val="0"/>
              </a:spcBef>
              <a:spcAft>
                <a:spcPts val="0"/>
              </a:spcAft>
              <a:buSzPts val="2800"/>
              <a:buNone/>
              <a:defRPr>
                <a:latin typeface="Poppins"/>
                <a:ea typeface="Poppins"/>
                <a:cs typeface="Poppins"/>
                <a:sym typeface="Poppins"/>
              </a:defRPr>
            </a:lvl7pPr>
            <a:lvl8pPr lvl="7" rtl="0">
              <a:spcBef>
                <a:spcPts val="0"/>
              </a:spcBef>
              <a:spcAft>
                <a:spcPts val="0"/>
              </a:spcAft>
              <a:buSzPts val="2800"/>
              <a:buNone/>
              <a:defRPr>
                <a:latin typeface="Poppins"/>
                <a:ea typeface="Poppins"/>
                <a:cs typeface="Poppins"/>
                <a:sym typeface="Poppins"/>
              </a:defRPr>
            </a:lvl8pPr>
            <a:lvl9pPr lvl="8" rtl="0">
              <a:spcBef>
                <a:spcPts val="0"/>
              </a:spcBef>
              <a:spcAft>
                <a:spcPts val="0"/>
              </a:spcAft>
              <a:buSzPts val="2800"/>
              <a:buNone/>
              <a:defRPr>
                <a:latin typeface="Poppins"/>
                <a:ea typeface="Poppins"/>
                <a:cs typeface="Poppins"/>
                <a:sym typeface="Poppins"/>
              </a:defRPr>
            </a:lvl9pPr>
          </a:lstStyle>
          <a:p/>
        </p:txBody>
      </p:sp>
      <p:sp>
        <p:nvSpPr>
          <p:cNvPr id="154" name="Google Shape;154;p15"/>
          <p:cNvSpPr/>
          <p:nvPr/>
        </p:nvSpPr>
        <p:spPr>
          <a:xfrm>
            <a:off x="4800600" y="632300"/>
            <a:ext cx="775500" cy="131400"/>
          </a:xfrm>
          <a:prstGeom prst="roundRect">
            <a:avLst>
              <a:gd fmla="val 50000" name="adj"/>
            </a:avLst>
          </a:prstGeom>
          <a:solidFill>
            <a:srgbClr val="F47C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5"/>
          <p:cNvSpPr txBox="1"/>
          <p:nvPr>
            <p:ph idx="1" type="subTitle"/>
          </p:nvPr>
        </p:nvSpPr>
        <p:spPr>
          <a:xfrm>
            <a:off x="4722075" y="1959150"/>
            <a:ext cx="3589800" cy="1964700"/>
          </a:xfrm>
          <a:prstGeom prst="rect">
            <a:avLst/>
          </a:prstGeom>
        </p:spPr>
        <p:txBody>
          <a:bodyPr anchorCtr="0" anchor="t" bIns="91425" lIns="91425" spcFirstLastPara="1" rIns="91425" wrap="square" tIns="91425">
            <a:normAutofit/>
          </a:bodyPr>
          <a:lstStyle>
            <a:lvl1pPr lvl="0" rtl="0">
              <a:spcBef>
                <a:spcPts val="0"/>
              </a:spcBef>
              <a:spcAft>
                <a:spcPts val="0"/>
              </a:spcAft>
              <a:buSzPts val="1300"/>
              <a:buNone/>
              <a:defRPr sz="13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Tree>
  </p:cSld>
  <p:clrMapOvr>
    <a:masterClrMapping/>
  </p:clrMapOvr>
  <p:extLst>
    <p:ext uri="{DCECCB84-F9BA-43D5-87BE-67443E8EF086}">
      <p15:sldGuideLst>
        <p15:guide id="1" orient="horz" pos="1620">
          <p15:clr>
            <a:srgbClr val="E46962"/>
          </p15:clr>
        </p15:guide>
        <p15:guide id="2" pos="3024">
          <p15:clr>
            <a:srgbClr val="E46962"/>
          </p15:clr>
        </p15:guide>
        <p15:guide id="3" pos="405">
          <p15:clr>
            <a:srgbClr val="E46962"/>
          </p15:clr>
        </p15:guide>
        <p15:guide id="4" orient="horz" pos="628">
          <p15:clr>
            <a:srgbClr val="E46962"/>
          </p15:clr>
        </p15:guide>
        <p15:guide id="5" pos="5328">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6"/>
          <p:cNvSpPr txBox="1"/>
          <p:nvPr>
            <p:ph type="title"/>
          </p:nvPr>
        </p:nvSpPr>
        <p:spPr>
          <a:xfrm>
            <a:off x="727200" y="1061975"/>
            <a:ext cx="6283500" cy="2519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3900"/>
              <a:t>Carpooling App</a:t>
            </a:r>
            <a:endParaRPr sz="3900"/>
          </a:p>
        </p:txBody>
      </p:sp>
      <p:sp>
        <p:nvSpPr>
          <p:cNvPr id="161" name="Google Shape;161;p16"/>
          <p:cNvSpPr txBox="1"/>
          <p:nvPr>
            <p:ph idx="1" type="body"/>
          </p:nvPr>
        </p:nvSpPr>
        <p:spPr>
          <a:xfrm>
            <a:off x="543800" y="3669850"/>
            <a:ext cx="3274500" cy="5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Sangeeth R</a:t>
            </a:r>
            <a:endParaRPr/>
          </a:p>
          <a:p>
            <a:pPr indent="0" lvl="0" marL="0" rtl="0" algn="l">
              <a:spcBef>
                <a:spcPts val="0"/>
              </a:spcBef>
              <a:spcAft>
                <a:spcPts val="0"/>
              </a:spcAft>
              <a:buNone/>
            </a:pPr>
            <a:r>
              <a:rPr lang="en-GB"/>
              <a:t>IMCA-335</a:t>
            </a:r>
            <a:endParaRPr/>
          </a:p>
          <a:p>
            <a:pPr indent="0" lvl="0" marL="0" rtl="0" algn="l">
              <a:spcBef>
                <a:spcPts val="0"/>
              </a:spcBef>
              <a:spcAft>
                <a:spcPts val="0"/>
              </a:spcAft>
              <a:buNone/>
            </a:pPr>
            <a:r>
              <a:rPr lang="en-GB"/>
              <a:t>SEM - 6</a:t>
            </a:r>
            <a:endParaRPr/>
          </a:p>
          <a:p>
            <a:pPr indent="0" lvl="0" marL="0" rtl="0" algn="l">
              <a:spcBef>
                <a:spcPts val="0"/>
              </a:spcBef>
              <a:spcAft>
                <a:spcPts val="0"/>
              </a:spcAft>
              <a:buNone/>
            </a:pPr>
            <a:r>
              <a:rPr lang="en-GB"/>
              <a:t>Batch 7</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7"/>
          <p:cNvSpPr txBox="1"/>
          <p:nvPr>
            <p:ph type="title"/>
          </p:nvPr>
        </p:nvSpPr>
        <p:spPr>
          <a:xfrm>
            <a:off x="632175" y="920625"/>
            <a:ext cx="7679700" cy="726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167" name="Google Shape;167;p17"/>
          <p:cNvSpPr txBox="1"/>
          <p:nvPr>
            <p:ph idx="1" type="body"/>
          </p:nvPr>
        </p:nvSpPr>
        <p:spPr>
          <a:xfrm>
            <a:off x="588000" y="1717350"/>
            <a:ext cx="7174500" cy="324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D1D5DB"/>
                </a:solidFill>
                <a:latin typeface="Roboto"/>
                <a:ea typeface="Roboto"/>
                <a:cs typeface="Roboto"/>
                <a:sym typeface="Roboto"/>
              </a:rPr>
              <a:t>With the increasing challenges of traffic congestion and environmental concerns, finding efficient and sustainable transportation solutions has become a necessity. Our carpooling app project aims to tackle these issues by connecting commuters and promoting shared rides, resulting in reduced traffic, lower carbon emissions, and enhanced social connectivity.</a:t>
            </a:r>
            <a:endParaRPr sz="1400">
              <a:solidFill>
                <a:srgbClr val="D1D5DB"/>
              </a:solidFill>
              <a:latin typeface="Roboto"/>
              <a:ea typeface="Roboto"/>
              <a:cs typeface="Roboto"/>
              <a:sym typeface="Roboto"/>
            </a:endParaRPr>
          </a:p>
          <a:p>
            <a:pPr indent="0" lvl="0" marL="0" rtl="0" algn="l">
              <a:spcBef>
                <a:spcPts val="1200"/>
              </a:spcBef>
              <a:spcAft>
                <a:spcPts val="0"/>
              </a:spcAft>
              <a:buNone/>
            </a:pPr>
            <a:r>
              <a:rPr lang="en-GB" sz="1400">
                <a:solidFill>
                  <a:srgbClr val="D1D5DB"/>
                </a:solidFill>
                <a:latin typeface="Roboto"/>
                <a:ea typeface="Roboto"/>
                <a:cs typeface="Roboto"/>
                <a:sym typeface="Roboto"/>
              </a:rPr>
              <a:t>Riders will enjoy cost savings, reduced travel times, and the opportunity to contribute to a greener environment. Drivers will have the chance to share commuting costs, reduce their carbon footprint, and build connections with fellow commuters.</a:t>
            </a:r>
            <a:endParaRPr sz="1400">
              <a:solidFill>
                <a:srgbClr val="D1D5DB"/>
              </a:solidFill>
              <a:latin typeface="Roboto"/>
              <a:ea typeface="Roboto"/>
              <a:cs typeface="Roboto"/>
              <a:sym typeface="Roboto"/>
            </a:endParaRPr>
          </a:p>
          <a:p>
            <a:pPr indent="0" lvl="0" marL="0" rtl="0" algn="l">
              <a:spcBef>
                <a:spcPts val="1200"/>
              </a:spcBef>
              <a:spcAft>
                <a:spcPts val="1200"/>
              </a:spcAft>
              <a:buNone/>
            </a:pPr>
            <a:r>
              <a:t/>
            </a:r>
            <a:endParaRPr sz="1400">
              <a:solidFill>
                <a:srgbClr val="D1D5D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8"/>
          <p:cNvSpPr txBox="1"/>
          <p:nvPr>
            <p:ph idx="1" type="subTitle"/>
          </p:nvPr>
        </p:nvSpPr>
        <p:spPr>
          <a:xfrm>
            <a:off x="6595075" y="2305850"/>
            <a:ext cx="2096100" cy="1360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t>Increased mobility for individuals without access to a car.</a:t>
            </a:r>
            <a:endParaRPr/>
          </a:p>
        </p:txBody>
      </p:sp>
      <p:sp>
        <p:nvSpPr>
          <p:cNvPr id="173" name="Google Shape;173;p18"/>
          <p:cNvSpPr txBox="1"/>
          <p:nvPr>
            <p:ph type="title"/>
          </p:nvPr>
        </p:nvSpPr>
        <p:spPr>
          <a:xfrm>
            <a:off x="1730850" y="401725"/>
            <a:ext cx="5682300" cy="42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The Benefits</a:t>
            </a:r>
            <a:endParaRPr/>
          </a:p>
        </p:txBody>
      </p:sp>
      <p:sp>
        <p:nvSpPr>
          <p:cNvPr id="174" name="Google Shape;174;p18"/>
          <p:cNvSpPr txBox="1"/>
          <p:nvPr>
            <p:ph idx="2" type="subTitle"/>
          </p:nvPr>
        </p:nvSpPr>
        <p:spPr>
          <a:xfrm>
            <a:off x="467425" y="1394975"/>
            <a:ext cx="2198400" cy="8226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Reduced traffic congestion and pollution.</a:t>
            </a:r>
            <a:endParaRPr/>
          </a:p>
        </p:txBody>
      </p:sp>
      <p:sp>
        <p:nvSpPr>
          <p:cNvPr id="175" name="Google Shape;175;p18"/>
          <p:cNvSpPr txBox="1"/>
          <p:nvPr>
            <p:ph idx="3" type="subTitle"/>
          </p:nvPr>
        </p:nvSpPr>
        <p:spPr>
          <a:xfrm>
            <a:off x="456700" y="3405075"/>
            <a:ext cx="2361600" cy="885000"/>
          </a:xfrm>
          <a:prstGeom prst="rect">
            <a:avLst/>
          </a:prstGeom>
        </p:spPr>
        <p:txBody>
          <a:bodyPr anchorCtr="0" anchor="t" bIns="91425" lIns="91425" spcFirstLastPara="1" rIns="91425" wrap="square" tIns="91425">
            <a:noAutofit/>
          </a:bodyPr>
          <a:lstStyle/>
          <a:p>
            <a:pPr indent="0" lvl="0" marL="0" rtl="0" algn="r">
              <a:spcBef>
                <a:spcPts val="0"/>
              </a:spcBef>
              <a:spcAft>
                <a:spcPts val="1200"/>
              </a:spcAft>
              <a:buNone/>
            </a:pPr>
            <a:r>
              <a:rPr lang="en-GB"/>
              <a:t>Reduced costs for commuters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2036275" y="967950"/>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a:t>Modules</a:t>
            </a:r>
            <a:endParaRPr/>
          </a:p>
        </p:txBody>
      </p:sp>
      <p:sp>
        <p:nvSpPr>
          <p:cNvPr id="181" name="Google Shape;181;p19"/>
          <p:cNvSpPr txBox="1"/>
          <p:nvPr>
            <p:ph idx="1" type="subTitle"/>
          </p:nvPr>
        </p:nvSpPr>
        <p:spPr>
          <a:xfrm>
            <a:off x="1162125" y="1315175"/>
            <a:ext cx="7873200" cy="3664500"/>
          </a:xfrm>
          <a:prstGeom prst="rect">
            <a:avLst/>
          </a:prstGeom>
        </p:spPr>
        <p:txBody>
          <a:bodyPr anchorCtr="0" anchor="t" bIns="91425" lIns="91425" spcFirstLastPara="1" rIns="91425" wrap="square" tIns="91425">
            <a:noAutofit/>
          </a:bodyPr>
          <a:lstStyle/>
          <a:p>
            <a:pPr indent="0" lvl="0" marL="457200" rtl="0" algn="l">
              <a:spcBef>
                <a:spcPts val="1500"/>
              </a:spcBef>
              <a:spcAft>
                <a:spcPts val="0"/>
              </a:spcAft>
              <a:buNone/>
            </a:pPr>
            <a:r>
              <a:t/>
            </a:r>
            <a:endParaRPr b="1" sz="600">
              <a:solidFill>
                <a:srgbClr val="D1D5DB"/>
              </a:solidFill>
              <a:latin typeface="Roboto"/>
              <a:ea typeface="Roboto"/>
              <a:cs typeface="Roboto"/>
              <a:sym typeface="Roboto"/>
            </a:endParaRPr>
          </a:p>
          <a:p>
            <a:pPr indent="-317500" lvl="0" marL="457200" rtl="0" algn="l">
              <a:spcBef>
                <a:spcPts val="150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User Management: </a:t>
            </a:r>
            <a:r>
              <a:rPr lang="en-GB" sz="1400">
                <a:solidFill>
                  <a:srgbClr val="D1D5DB"/>
                </a:solidFill>
                <a:latin typeface="Roboto"/>
                <a:ea typeface="Roboto"/>
                <a:cs typeface="Roboto"/>
                <a:sym typeface="Roboto"/>
              </a:rPr>
              <a:t>This module handles user registration, login, and authentication processes. It manages user profiles, contact information, and preferences.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Ride Request:</a:t>
            </a:r>
            <a:r>
              <a:rPr lang="en-GB" sz="1400">
                <a:solidFill>
                  <a:srgbClr val="D1D5DB"/>
                </a:solidFill>
                <a:latin typeface="Roboto"/>
                <a:ea typeface="Roboto"/>
                <a:cs typeface="Roboto"/>
                <a:sym typeface="Roboto"/>
              </a:rPr>
              <a:t> This module allows users to request a ride by specifying their pickup and drop-off locations. It handles the logic for finding available drivers, calculating the estimated fare, and matching the user with the appropriate driver.</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Driver Management: </a:t>
            </a:r>
            <a:r>
              <a:rPr lang="en-GB" sz="1400">
                <a:solidFill>
                  <a:srgbClr val="D1D5DB"/>
                </a:solidFill>
                <a:latin typeface="Roboto"/>
                <a:ea typeface="Roboto"/>
                <a:cs typeface="Roboto"/>
                <a:sym typeface="Roboto"/>
              </a:rPr>
              <a:t>This module handles the registration and verification of commuters. It manages driver profiles, vehicle information, and availability. It also includes functionality for driver ratings and reviews.</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Real-time Location Tracking:</a:t>
            </a:r>
            <a:r>
              <a:rPr lang="en-GB" sz="1400">
                <a:solidFill>
                  <a:srgbClr val="D1D5DB"/>
                </a:solidFill>
                <a:latin typeface="Roboto"/>
                <a:ea typeface="Roboto"/>
                <a:cs typeface="Roboto"/>
                <a:sym typeface="Roboto"/>
              </a:rPr>
              <a:t> This module enables real-time tracking of drivers and users to provide accurate pickup and drop-off locations. It utilizes location-based services and APIs to monitor the movement of drivers and update the user on their estimated arrival time.</a:t>
            </a:r>
            <a:endParaRPr sz="1400">
              <a:solidFill>
                <a:srgbClr val="D1D5DB"/>
              </a:solidFill>
              <a:latin typeface="Roboto"/>
              <a:ea typeface="Roboto"/>
              <a:cs typeface="Roboto"/>
              <a:sym typeface="Roboto"/>
            </a:endParaRPr>
          </a:p>
          <a:p>
            <a:pPr indent="-317500" lvl="0" marL="457200" rtl="0" algn="l">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Route Optimization: </a:t>
            </a:r>
            <a:r>
              <a:rPr lang="en-GB" sz="1400">
                <a:solidFill>
                  <a:srgbClr val="D1D5DB"/>
                </a:solidFill>
                <a:latin typeface="Roboto"/>
                <a:ea typeface="Roboto"/>
                <a:cs typeface="Roboto"/>
                <a:sym typeface="Roboto"/>
              </a:rPr>
              <a:t>This module optimizes the routes for drivers to ensure efficient navigation and minimize travel times.</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2036275" y="967950"/>
            <a:ext cx="3589800" cy="554100"/>
          </a:xfrm>
          <a:prstGeom prst="rect">
            <a:avLst/>
          </a:prstGeom>
        </p:spPr>
        <p:txBody>
          <a:bodyPr anchorCtr="0" anchor="ctr" bIns="91425" lIns="91425" spcFirstLastPara="1" rIns="91425" wrap="square" tIns="91425">
            <a:spAutoFit/>
          </a:bodyPr>
          <a:lstStyle/>
          <a:p>
            <a:pPr indent="0" lvl="0" marL="0" rtl="0" algn="l">
              <a:spcBef>
                <a:spcPts val="0"/>
              </a:spcBef>
              <a:spcAft>
                <a:spcPts val="0"/>
              </a:spcAft>
              <a:buNone/>
            </a:pPr>
            <a:r>
              <a:rPr lang="en-GB"/>
              <a:t>Modules</a:t>
            </a:r>
            <a:endParaRPr/>
          </a:p>
        </p:txBody>
      </p:sp>
      <p:sp>
        <p:nvSpPr>
          <p:cNvPr id="187" name="Google Shape;187;p20"/>
          <p:cNvSpPr txBox="1"/>
          <p:nvPr>
            <p:ph idx="1" type="subTitle"/>
          </p:nvPr>
        </p:nvSpPr>
        <p:spPr>
          <a:xfrm>
            <a:off x="1243050" y="1184550"/>
            <a:ext cx="7535100" cy="38118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500"/>
              </a:spcBef>
              <a:spcAft>
                <a:spcPts val="0"/>
              </a:spcAft>
              <a:buNone/>
            </a:pPr>
            <a:r>
              <a:t/>
            </a:r>
            <a:endParaRPr sz="1200">
              <a:solidFill>
                <a:srgbClr val="D1D5DB"/>
              </a:solidFill>
              <a:latin typeface="Roboto"/>
              <a:ea typeface="Roboto"/>
              <a:cs typeface="Roboto"/>
              <a:sym typeface="Roboto"/>
            </a:endParaRPr>
          </a:p>
          <a:p>
            <a:pPr indent="-317500" lvl="0" marL="457200" rtl="0" algn="l">
              <a:lnSpc>
                <a:spcPct val="115000"/>
              </a:lnSpc>
              <a:spcBef>
                <a:spcPts val="150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Payment Processing:</a:t>
            </a:r>
            <a:r>
              <a:rPr lang="en-GB" sz="1400">
                <a:solidFill>
                  <a:srgbClr val="D1D5DB"/>
                </a:solidFill>
                <a:latin typeface="Roboto"/>
                <a:ea typeface="Roboto"/>
                <a:cs typeface="Roboto"/>
                <a:sym typeface="Roboto"/>
              </a:rPr>
              <a:t> This module handles the secure processing of payments from users. It integrates with payment gateway APIs to facilitate payment transactions, store payment methods.</a:t>
            </a:r>
            <a:endParaRPr sz="1400">
              <a:solidFill>
                <a:srgbClr val="D1D5DB"/>
              </a:solidFill>
              <a:latin typeface="Roboto"/>
              <a:ea typeface="Roboto"/>
              <a:cs typeface="Roboto"/>
              <a:sym typeface="Roboto"/>
            </a:endParaRPr>
          </a:p>
          <a:p>
            <a:pPr indent="-317500" lvl="0" marL="457200" rtl="0" algn="l">
              <a:lnSpc>
                <a:spcPct val="115000"/>
              </a:lnSpc>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Rating and Feedback:</a:t>
            </a:r>
            <a:r>
              <a:rPr lang="en-GB" sz="1400">
                <a:solidFill>
                  <a:srgbClr val="D1D5DB"/>
                </a:solidFill>
                <a:latin typeface="Roboto"/>
                <a:ea typeface="Roboto"/>
                <a:cs typeface="Roboto"/>
                <a:sym typeface="Roboto"/>
              </a:rPr>
              <a:t> This module allows commuters to rate and provide feedback on their ride experience. It includes features such as commuter(driver) ratings, trip reviews, and mechanisms to resolve any issues or disputes.</a:t>
            </a:r>
            <a:endParaRPr sz="1400">
              <a:solidFill>
                <a:srgbClr val="D1D5DB"/>
              </a:solidFill>
              <a:latin typeface="Roboto"/>
              <a:ea typeface="Roboto"/>
              <a:cs typeface="Roboto"/>
              <a:sym typeface="Roboto"/>
            </a:endParaRPr>
          </a:p>
          <a:p>
            <a:pPr indent="-317500" lvl="0" marL="457200" rtl="0" algn="l">
              <a:lnSpc>
                <a:spcPct val="115000"/>
              </a:lnSpc>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Notifications: </a:t>
            </a:r>
            <a:r>
              <a:rPr lang="en-GB" sz="1400">
                <a:solidFill>
                  <a:srgbClr val="D1D5DB"/>
                </a:solidFill>
                <a:latin typeface="Roboto"/>
                <a:ea typeface="Roboto"/>
                <a:cs typeface="Roboto"/>
                <a:sym typeface="Roboto"/>
              </a:rPr>
              <a:t>This module sends push notifications or SMS alerts to users and drivers to provide updates on ride status, driver arrival, or any important information related to the ride. It keeps users informed throughout the ride process.</a:t>
            </a:r>
            <a:endParaRPr sz="1400">
              <a:solidFill>
                <a:srgbClr val="D1D5DB"/>
              </a:solidFill>
              <a:latin typeface="Roboto"/>
              <a:ea typeface="Roboto"/>
              <a:cs typeface="Roboto"/>
              <a:sym typeface="Roboto"/>
            </a:endParaRPr>
          </a:p>
          <a:p>
            <a:pPr indent="-317500" lvl="0" marL="457200" rtl="0" algn="l">
              <a:lnSpc>
                <a:spcPct val="115000"/>
              </a:lnSpc>
              <a:spcBef>
                <a:spcPts val="0"/>
              </a:spcBef>
              <a:spcAft>
                <a:spcPts val="0"/>
              </a:spcAft>
              <a:buClr>
                <a:srgbClr val="D1D5DB"/>
              </a:buClr>
              <a:buSzPts val="1400"/>
              <a:buFont typeface="Roboto"/>
              <a:buChar char="●"/>
            </a:pPr>
            <a:r>
              <a:rPr b="1" lang="en-GB" sz="1400">
                <a:solidFill>
                  <a:srgbClr val="D1D5DB"/>
                </a:solidFill>
                <a:latin typeface="Roboto"/>
                <a:ea typeface="Roboto"/>
                <a:cs typeface="Roboto"/>
                <a:sym typeface="Roboto"/>
              </a:rPr>
              <a:t>Admin Dashboard: </a:t>
            </a:r>
            <a:r>
              <a:rPr lang="en-GB" sz="1400">
                <a:solidFill>
                  <a:srgbClr val="D1D5DB"/>
                </a:solidFill>
                <a:latin typeface="Roboto"/>
                <a:ea typeface="Roboto"/>
                <a:cs typeface="Roboto"/>
                <a:sym typeface="Roboto"/>
              </a:rPr>
              <a:t>This module provides an administrative interface to manage the ride-sharing platform. It includes functionality for user and driver management, monitoring ride activity, handling support requests, and generating reports.</a:t>
            </a:r>
            <a:endParaRPr sz="1400">
              <a:solidFill>
                <a:srgbClr val="D1D5DB"/>
              </a:solidFill>
              <a:latin typeface="Roboto"/>
              <a:ea typeface="Roboto"/>
              <a:cs typeface="Roboto"/>
              <a:sym typeface="Roboto"/>
            </a:endParaRPr>
          </a:p>
          <a:p>
            <a:pPr indent="0" lvl="0" marL="457200" rtl="0" algn="l">
              <a:spcBef>
                <a:spcPts val="1500"/>
              </a:spcBef>
              <a:spcAft>
                <a:spcPts val="1500"/>
              </a:spcAft>
              <a:buNone/>
            </a:pPr>
            <a:r>
              <a:t/>
            </a:r>
            <a:endParaRPr b="1" sz="1200">
              <a:solidFill>
                <a:srgbClr val="D1D5DB"/>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2190800" y="997400"/>
            <a:ext cx="3589800" cy="65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193" name="Google Shape;193;p21"/>
          <p:cNvSpPr txBox="1"/>
          <p:nvPr>
            <p:ph idx="1" type="subTitle"/>
          </p:nvPr>
        </p:nvSpPr>
        <p:spPr>
          <a:xfrm>
            <a:off x="1741950" y="1841425"/>
            <a:ext cx="4990500" cy="1964700"/>
          </a:xfrm>
          <a:prstGeom prst="rect">
            <a:avLst/>
          </a:prstGeom>
        </p:spPr>
        <p:txBody>
          <a:bodyPr anchorCtr="0" anchor="t" bIns="91425" lIns="91425" spcFirstLastPara="1" rIns="91425" wrap="square" tIns="91425">
            <a:noAutofit/>
          </a:bodyPr>
          <a:lstStyle/>
          <a:p>
            <a:pPr indent="-317500" lvl="0" marL="457200" rtl="0" algn="l">
              <a:lnSpc>
                <a:spcPct val="110000"/>
              </a:lnSpc>
              <a:spcBef>
                <a:spcPts val="0"/>
              </a:spcBef>
              <a:spcAft>
                <a:spcPts val="0"/>
              </a:spcAft>
              <a:buSzPts val="1400"/>
              <a:buChar char="●"/>
            </a:pPr>
            <a:r>
              <a:rPr lang="en-GB" sz="1400"/>
              <a:t>This</a:t>
            </a:r>
            <a:r>
              <a:rPr lang="en-GB" sz="1400"/>
              <a:t> ride sharing app offers a convenient, affordable solution to the challenges of urban transportation.</a:t>
            </a:r>
            <a:endParaRPr sz="1400"/>
          </a:p>
          <a:p>
            <a:pPr indent="-317500" lvl="0" marL="457200" rtl="0" algn="l">
              <a:lnSpc>
                <a:spcPct val="110000"/>
              </a:lnSpc>
              <a:spcBef>
                <a:spcPts val="0"/>
              </a:spcBef>
              <a:spcAft>
                <a:spcPts val="0"/>
              </a:spcAft>
              <a:buSzPts val="1400"/>
              <a:buChar char="●"/>
            </a:pPr>
            <a:r>
              <a:rPr lang="en-GB" sz="1400"/>
              <a:t>Also allows users to contribute towards a greener environment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