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9" r:id="rId7"/>
    <p:sldId id="258" r:id="rId8"/>
    <p:sldId id="260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C7E33-FB52-46C0-B9B9-A63FC1A6C0D2}" v="35" dt="2020-01-09T10:30:36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140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1A5A2F-AA19-438C-9692-971322E8395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A78D470-F38C-4D06-BA9A-C871754B83E8}">
      <dgm:prSet phldrT="[Text]" custT="1"/>
      <dgm:spPr/>
      <dgm:t>
        <a:bodyPr/>
        <a:lstStyle/>
        <a:p>
          <a:pPr algn="ctr"/>
          <a:r>
            <a:rPr lang="en-GB" sz="1400" b="1" noProof="0" dirty="0">
              <a:solidFill>
                <a:srgbClr val="FFC000"/>
              </a:solidFill>
            </a:rPr>
            <a:t>TGM</a:t>
          </a:r>
        </a:p>
        <a:p>
          <a:pPr algn="ctr"/>
          <a:r>
            <a:rPr lang="en-GB" sz="1200" noProof="0" dirty="0"/>
            <a:t>Specify</a:t>
          </a:r>
        </a:p>
        <a:p>
          <a:pPr algn="ctr"/>
          <a:r>
            <a:rPr lang="en-GB" sz="1200" noProof="0" dirty="0"/>
            <a:t>Organize</a:t>
          </a:r>
        </a:p>
        <a:p>
          <a:pPr algn="ctr"/>
          <a:r>
            <a:rPr lang="en-GB" sz="1200" b="1" noProof="0" dirty="0">
              <a:solidFill>
                <a:srgbClr val="FFC000"/>
              </a:solidFill>
            </a:rPr>
            <a:t>The Process</a:t>
          </a:r>
        </a:p>
      </dgm:t>
    </dgm:pt>
    <dgm:pt modelId="{4F57839D-A7A3-4836-AEF3-792F24A668F5}" type="parTrans" cxnId="{11241B78-71E6-4A09-A689-C169846C8728}">
      <dgm:prSet/>
      <dgm:spPr/>
      <dgm:t>
        <a:bodyPr/>
        <a:lstStyle/>
        <a:p>
          <a:pPr algn="ctr"/>
          <a:endParaRPr lang="en-GB" sz="1200" noProof="0"/>
        </a:p>
      </dgm:t>
    </dgm:pt>
    <dgm:pt modelId="{4E79186D-4D7A-42CB-A4B7-71132FA49A6F}" type="sibTrans" cxnId="{11241B78-71E6-4A09-A689-C169846C8728}">
      <dgm:prSet/>
      <dgm:spPr/>
      <dgm:t>
        <a:bodyPr/>
        <a:lstStyle/>
        <a:p>
          <a:pPr algn="ctr"/>
          <a:endParaRPr lang="en-GB" sz="1200" noProof="0"/>
        </a:p>
      </dgm:t>
    </dgm:pt>
    <dgm:pt modelId="{B4FF347F-65F7-4207-91F5-450FCE5B33E7}">
      <dgm:prSet phldrT="[Text]" custT="1"/>
      <dgm:spPr/>
      <dgm:t>
        <a:bodyPr/>
        <a:lstStyle/>
        <a:p>
          <a:pPr algn="ctr"/>
          <a:r>
            <a:rPr lang="en-GB" sz="1400" b="1" noProof="0" dirty="0">
              <a:solidFill>
                <a:srgbClr val="FFC000"/>
              </a:solidFill>
            </a:rPr>
            <a:t>CMINE</a:t>
          </a:r>
        </a:p>
        <a:p>
          <a:pPr algn="ctr"/>
          <a:r>
            <a:rPr lang="en-GB" sz="1200" noProof="0" dirty="0"/>
            <a:t>Create</a:t>
          </a:r>
        </a:p>
        <a:p>
          <a:pPr algn="ctr"/>
          <a:r>
            <a:rPr lang="en-GB" sz="1200" noProof="0" dirty="0"/>
            <a:t>Organize</a:t>
          </a:r>
        </a:p>
        <a:p>
          <a:pPr algn="ctr"/>
          <a:r>
            <a:rPr lang="en-GB" sz="1200" b="1" noProof="0" dirty="0">
              <a:solidFill>
                <a:srgbClr val="FFC000"/>
              </a:solidFill>
            </a:rPr>
            <a:t>The Expertise</a:t>
          </a:r>
        </a:p>
      </dgm:t>
    </dgm:pt>
    <dgm:pt modelId="{E895C5C8-58EB-4AFF-9192-4817B8172DC0}" type="parTrans" cxnId="{D2508EF6-E503-405C-9640-B68FF7B0F534}">
      <dgm:prSet/>
      <dgm:spPr/>
      <dgm:t>
        <a:bodyPr/>
        <a:lstStyle/>
        <a:p>
          <a:pPr algn="ctr"/>
          <a:endParaRPr lang="en-GB" sz="1200" noProof="0"/>
        </a:p>
      </dgm:t>
    </dgm:pt>
    <dgm:pt modelId="{2C6FF1DE-65E2-4DE9-BF81-4B2689CB22B8}" type="sibTrans" cxnId="{D2508EF6-E503-405C-9640-B68FF7B0F534}">
      <dgm:prSet/>
      <dgm:spPr/>
      <dgm:t>
        <a:bodyPr/>
        <a:lstStyle/>
        <a:p>
          <a:pPr algn="ctr"/>
          <a:endParaRPr lang="en-GB" sz="1200" noProof="0"/>
        </a:p>
      </dgm:t>
    </dgm:pt>
    <dgm:pt modelId="{63536018-16AC-4862-9CE5-0B65C7FF74B1}">
      <dgm:prSet phldrT="[Text]" custT="1"/>
      <dgm:spPr/>
      <dgm:t>
        <a:bodyPr/>
        <a:lstStyle/>
        <a:p>
          <a:pPr algn="ctr"/>
          <a:r>
            <a:rPr lang="en-GB" sz="1400" b="1" noProof="0" dirty="0">
              <a:solidFill>
                <a:srgbClr val="FFC000"/>
              </a:solidFill>
            </a:rPr>
            <a:t>COE</a:t>
          </a:r>
        </a:p>
        <a:p>
          <a:pPr algn="ctr"/>
          <a:r>
            <a:rPr lang="en-GB" sz="1200" noProof="0" dirty="0"/>
            <a:t>Define / Locate</a:t>
          </a:r>
        </a:p>
        <a:p>
          <a:pPr algn="ctr"/>
          <a:r>
            <a:rPr lang="en-GB" sz="1200" noProof="0" dirty="0"/>
            <a:t>Operate</a:t>
          </a:r>
        </a:p>
        <a:p>
          <a:pPr algn="ctr"/>
          <a:r>
            <a:rPr lang="en-GB" sz="1200" b="1" noProof="0" dirty="0">
              <a:solidFill>
                <a:srgbClr val="FFC000"/>
              </a:solidFill>
            </a:rPr>
            <a:t>Centres</a:t>
          </a:r>
        </a:p>
      </dgm:t>
    </dgm:pt>
    <dgm:pt modelId="{740FED5D-C5FA-47C6-9766-AF0955F34C85}" type="parTrans" cxnId="{B8B14AA2-47A1-4934-AC53-1FD137A9D236}">
      <dgm:prSet/>
      <dgm:spPr/>
      <dgm:t>
        <a:bodyPr/>
        <a:lstStyle/>
        <a:p>
          <a:pPr algn="ctr"/>
          <a:endParaRPr lang="en-GB" sz="1200" noProof="0"/>
        </a:p>
      </dgm:t>
    </dgm:pt>
    <dgm:pt modelId="{F9487AC4-CE9C-458D-AE01-C1CA8287BEDA}" type="sibTrans" cxnId="{B8B14AA2-47A1-4934-AC53-1FD137A9D236}">
      <dgm:prSet/>
      <dgm:spPr/>
      <dgm:t>
        <a:bodyPr/>
        <a:lstStyle/>
        <a:p>
          <a:pPr algn="ctr"/>
          <a:endParaRPr lang="en-GB" sz="1200" noProof="0"/>
        </a:p>
      </dgm:t>
    </dgm:pt>
    <dgm:pt modelId="{7A5DF797-FC1F-4162-9BE4-D23A010B92C6}">
      <dgm:prSet phldrT="[Text]" custT="1"/>
      <dgm:spPr/>
      <dgm:t>
        <a:bodyPr/>
        <a:lstStyle/>
        <a:p>
          <a:pPr algn="ctr"/>
          <a:r>
            <a:rPr lang="en-GB" sz="1400" b="1" noProof="0" dirty="0">
              <a:solidFill>
                <a:srgbClr val="FFC000"/>
              </a:solidFill>
            </a:rPr>
            <a:t>POS</a:t>
          </a:r>
        </a:p>
        <a:p>
          <a:pPr algn="ctr"/>
          <a:r>
            <a:rPr lang="en-GB" sz="1200" noProof="0" dirty="0"/>
            <a:t>Collect &amp; Evaluate</a:t>
          </a:r>
        </a:p>
        <a:p>
          <a:pPr algn="ctr"/>
          <a:r>
            <a:rPr lang="en-GB" sz="1200" noProof="0" dirty="0"/>
            <a:t>Select</a:t>
          </a:r>
        </a:p>
        <a:p>
          <a:pPr algn="ctr"/>
          <a:r>
            <a:rPr lang="en-GB" sz="1200" b="1" noProof="0" dirty="0">
              <a:solidFill>
                <a:srgbClr val="FFC000"/>
              </a:solidFill>
            </a:rPr>
            <a:t>Solutions</a:t>
          </a:r>
        </a:p>
      </dgm:t>
    </dgm:pt>
    <dgm:pt modelId="{020ECD78-06E9-4AB2-8D7B-27BAC429D0A5}" type="parTrans" cxnId="{C43C6642-3254-4098-8AB4-2C81AA772D28}">
      <dgm:prSet/>
      <dgm:spPr/>
      <dgm:t>
        <a:bodyPr/>
        <a:lstStyle/>
        <a:p>
          <a:pPr algn="ctr"/>
          <a:endParaRPr lang="en-GB" sz="1200" noProof="0"/>
        </a:p>
      </dgm:t>
    </dgm:pt>
    <dgm:pt modelId="{F1AC113B-612C-47DE-93FE-B51E9199DB70}" type="sibTrans" cxnId="{C43C6642-3254-4098-8AB4-2C81AA772D28}">
      <dgm:prSet/>
      <dgm:spPr/>
      <dgm:t>
        <a:bodyPr/>
        <a:lstStyle/>
        <a:p>
          <a:pPr algn="ctr"/>
          <a:endParaRPr lang="en-GB" sz="1200" noProof="0"/>
        </a:p>
      </dgm:t>
    </dgm:pt>
    <dgm:pt modelId="{4EAC99D1-33C3-4C0F-8073-43F8397344F9}">
      <dgm:prSet phldrT="[Text]" custT="1"/>
      <dgm:spPr/>
      <dgm:t>
        <a:bodyPr/>
        <a:lstStyle/>
        <a:p>
          <a:pPr algn="ctr"/>
          <a:r>
            <a:rPr lang="en-GB" sz="1400" b="1" noProof="0" dirty="0" err="1">
              <a:solidFill>
                <a:srgbClr val="FFC000"/>
              </a:solidFill>
            </a:rPr>
            <a:t>TestBed</a:t>
          </a:r>
          <a:endParaRPr lang="en-GB" sz="1400" b="1" noProof="0" dirty="0">
            <a:solidFill>
              <a:srgbClr val="FFC000"/>
            </a:solidFill>
          </a:endParaRPr>
        </a:p>
        <a:p>
          <a:pPr algn="ctr"/>
          <a:r>
            <a:rPr lang="en-GB" sz="1200" noProof="0" dirty="0"/>
            <a:t>Integrate</a:t>
          </a:r>
        </a:p>
        <a:p>
          <a:pPr algn="ctr"/>
          <a:r>
            <a:rPr lang="en-GB" sz="1200" noProof="0" dirty="0"/>
            <a:t>Exercise &amp;Evaluate</a:t>
          </a:r>
        </a:p>
        <a:p>
          <a:pPr algn="ctr"/>
          <a:r>
            <a:rPr lang="en-GB" sz="1200" b="1" noProof="0" dirty="0">
              <a:solidFill>
                <a:srgbClr val="FFC000"/>
              </a:solidFill>
            </a:rPr>
            <a:t>The Trial</a:t>
          </a:r>
        </a:p>
      </dgm:t>
    </dgm:pt>
    <dgm:pt modelId="{6298EA39-96BF-4313-B564-E72269E3D980}" type="parTrans" cxnId="{65B42798-9F6F-4593-8D9B-825715D10BFB}">
      <dgm:prSet/>
      <dgm:spPr/>
      <dgm:t>
        <a:bodyPr/>
        <a:lstStyle/>
        <a:p>
          <a:pPr algn="ctr"/>
          <a:endParaRPr lang="en-GB" sz="1200" noProof="0"/>
        </a:p>
      </dgm:t>
    </dgm:pt>
    <dgm:pt modelId="{EDA17821-9E62-4740-822E-16416F75CB2B}" type="sibTrans" cxnId="{65B42798-9F6F-4593-8D9B-825715D10BFB}">
      <dgm:prSet/>
      <dgm:spPr/>
      <dgm:t>
        <a:bodyPr/>
        <a:lstStyle/>
        <a:p>
          <a:pPr algn="ctr"/>
          <a:endParaRPr lang="en-GB" sz="1200" noProof="0"/>
        </a:p>
      </dgm:t>
    </dgm:pt>
    <dgm:pt modelId="{97D6BCA4-CF37-4F76-BF16-5A97C7269782}" type="pres">
      <dgm:prSet presAssocID="{121A5A2F-AA19-438C-9692-971322E83952}" presName="cycle" presStyleCnt="0">
        <dgm:presLayoutVars>
          <dgm:dir/>
          <dgm:resizeHandles val="exact"/>
        </dgm:presLayoutVars>
      </dgm:prSet>
      <dgm:spPr/>
    </dgm:pt>
    <dgm:pt modelId="{FCF9D8A5-19E6-4E8B-81B2-B33FD6B62ED9}" type="pres">
      <dgm:prSet presAssocID="{BA78D470-F38C-4D06-BA9A-C871754B83E8}" presName="node" presStyleLbl="node1" presStyleIdx="0" presStyleCnt="5">
        <dgm:presLayoutVars>
          <dgm:bulletEnabled val="1"/>
        </dgm:presLayoutVars>
      </dgm:prSet>
      <dgm:spPr/>
    </dgm:pt>
    <dgm:pt modelId="{4F7256E6-D861-403E-8070-1CA79B63B07B}" type="pres">
      <dgm:prSet presAssocID="{BA78D470-F38C-4D06-BA9A-C871754B83E8}" presName="spNode" presStyleCnt="0"/>
      <dgm:spPr/>
    </dgm:pt>
    <dgm:pt modelId="{3A011C4E-B868-4AA4-8DAB-6342E131FC25}" type="pres">
      <dgm:prSet presAssocID="{4E79186D-4D7A-42CB-A4B7-71132FA49A6F}" presName="sibTrans" presStyleLbl="sibTrans1D1" presStyleIdx="0" presStyleCnt="5"/>
      <dgm:spPr/>
    </dgm:pt>
    <dgm:pt modelId="{17F5FBB8-02B3-4B95-9E0E-E7A98A485EF6}" type="pres">
      <dgm:prSet presAssocID="{B4FF347F-65F7-4207-91F5-450FCE5B33E7}" presName="node" presStyleLbl="node1" presStyleIdx="1" presStyleCnt="5">
        <dgm:presLayoutVars>
          <dgm:bulletEnabled val="1"/>
        </dgm:presLayoutVars>
      </dgm:prSet>
      <dgm:spPr/>
    </dgm:pt>
    <dgm:pt modelId="{6A6554C4-15F3-46B1-BC62-C5DA04809FEF}" type="pres">
      <dgm:prSet presAssocID="{B4FF347F-65F7-4207-91F5-450FCE5B33E7}" presName="spNode" presStyleCnt="0"/>
      <dgm:spPr/>
    </dgm:pt>
    <dgm:pt modelId="{BC0AB5E9-C718-44B9-A53D-62398FA86A3D}" type="pres">
      <dgm:prSet presAssocID="{2C6FF1DE-65E2-4DE9-BF81-4B2689CB22B8}" presName="sibTrans" presStyleLbl="sibTrans1D1" presStyleIdx="1" presStyleCnt="5"/>
      <dgm:spPr/>
    </dgm:pt>
    <dgm:pt modelId="{01361010-A0FA-4474-8CC9-4F36DD6530EE}" type="pres">
      <dgm:prSet presAssocID="{63536018-16AC-4862-9CE5-0B65C7FF74B1}" presName="node" presStyleLbl="node1" presStyleIdx="2" presStyleCnt="5">
        <dgm:presLayoutVars>
          <dgm:bulletEnabled val="1"/>
        </dgm:presLayoutVars>
      </dgm:prSet>
      <dgm:spPr/>
    </dgm:pt>
    <dgm:pt modelId="{3A15F1F8-33A8-47B9-B29B-1D4B352C9A71}" type="pres">
      <dgm:prSet presAssocID="{63536018-16AC-4862-9CE5-0B65C7FF74B1}" presName="spNode" presStyleCnt="0"/>
      <dgm:spPr/>
    </dgm:pt>
    <dgm:pt modelId="{DC9BBB2B-B947-4EDD-9318-E53A82B2A544}" type="pres">
      <dgm:prSet presAssocID="{F9487AC4-CE9C-458D-AE01-C1CA8287BEDA}" presName="sibTrans" presStyleLbl="sibTrans1D1" presStyleIdx="2" presStyleCnt="5"/>
      <dgm:spPr/>
    </dgm:pt>
    <dgm:pt modelId="{72B5F6E3-132B-470C-B8B9-B814E0A421A5}" type="pres">
      <dgm:prSet presAssocID="{7A5DF797-FC1F-4162-9BE4-D23A010B92C6}" presName="node" presStyleLbl="node1" presStyleIdx="3" presStyleCnt="5" custRadScaleRad="99717" custRadScaleInc="-941">
        <dgm:presLayoutVars>
          <dgm:bulletEnabled val="1"/>
        </dgm:presLayoutVars>
      </dgm:prSet>
      <dgm:spPr/>
    </dgm:pt>
    <dgm:pt modelId="{0715ED33-B506-4582-AABE-55FB89E95F6F}" type="pres">
      <dgm:prSet presAssocID="{7A5DF797-FC1F-4162-9BE4-D23A010B92C6}" presName="spNode" presStyleCnt="0"/>
      <dgm:spPr/>
    </dgm:pt>
    <dgm:pt modelId="{B4B13ACC-AEA9-413B-BDD6-8B2F2AD42510}" type="pres">
      <dgm:prSet presAssocID="{F1AC113B-612C-47DE-93FE-B51E9199DB70}" presName="sibTrans" presStyleLbl="sibTrans1D1" presStyleIdx="3" presStyleCnt="5"/>
      <dgm:spPr/>
    </dgm:pt>
    <dgm:pt modelId="{D74BCFAF-7BAC-440C-A06A-6CBEAFCE454C}" type="pres">
      <dgm:prSet presAssocID="{4EAC99D1-33C3-4C0F-8073-43F8397344F9}" presName="node" presStyleLbl="node1" presStyleIdx="4" presStyleCnt="5">
        <dgm:presLayoutVars>
          <dgm:bulletEnabled val="1"/>
        </dgm:presLayoutVars>
      </dgm:prSet>
      <dgm:spPr/>
    </dgm:pt>
    <dgm:pt modelId="{C2AC9266-9D87-4A74-8CC7-3BCF9E44D258}" type="pres">
      <dgm:prSet presAssocID="{4EAC99D1-33C3-4C0F-8073-43F8397344F9}" presName="spNode" presStyleCnt="0"/>
      <dgm:spPr/>
    </dgm:pt>
    <dgm:pt modelId="{E227EDEF-9968-47E2-A8ED-1889F8902CFE}" type="pres">
      <dgm:prSet presAssocID="{EDA17821-9E62-4740-822E-16416F75CB2B}" presName="sibTrans" presStyleLbl="sibTrans1D1" presStyleIdx="4" presStyleCnt="5"/>
      <dgm:spPr/>
    </dgm:pt>
  </dgm:ptLst>
  <dgm:cxnLst>
    <dgm:cxn modelId="{E7DA7814-FD5C-4457-A538-7267589D8F01}" type="presOf" srcId="{EDA17821-9E62-4740-822E-16416F75CB2B}" destId="{E227EDEF-9968-47E2-A8ED-1889F8902CFE}" srcOrd="0" destOrd="0" presId="urn:microsoft.com/office/officeart/2005/8/layout/cycle5"/>
    <dgm:cxn modelId="{CB19D52B-355F-40F8-A1E5-8BEF972EB4B9}" type="presOf" srcId="{2C6FF1DE-65E2-4DE9-BF81-4B2689CB22B8}" destId="{BC0AB5E9-C718-44B9-A53D-62398FA86A3D}" srcOrd="0" destOrd="0" presId="urn:microsoft.com/office/officeart/2005/8/layout/cycle5"/>
    <dgm:cxn modelId="{C43C6642-3254-4098-8AB4-2C81AA772D28}" srcId="{121A5A2F-AA19-438C-9692-971322E83952}" destId="{7A5DF797-FC1F-4162-9BE4-D23A010B92C6}" srcOrd="3" destOrd="0" parTransId="{020ECD78-06E9-4AB2-8D7B-27BAC429D0A5}" sibTransId="{F1AC113B-612C-47DE-93FE-B51E9199DB70}"/>
    <dgm:cxn modelId="{7587EB62-C654-43DC-BFB2-7517DB8F59CC}" type="presOf" srcId="{63536018-16AC-4862-9CE5-0B65C7FF74B1}" destId="{01361010-A0FA-4474-8CC9-4F36DD6530EE}" srcOrd="0" destOrd="0" presId="urn:microsoft.com/office/officeart/2005/8/layout/cycle5"/>
    <dgm:cxn modelId="{C29DD251-3F6B-4D3D-9598-785087AFEE86}" type="presOf" srcId="{F1AC113B-612C-47DE-93FE-B51E9199DB70}" destId="{B4B13ACC-AEA9-413B-BDD6-8B2F2AD42510}" srcOrd="0" destOrd="0" presId="urn:microsoft.com/office/officeart/2005/8/layout/cycle5"/>
    <dgm:cxn modelId="{11241B78-71E6-4A09-A689-C169846C8728}" srcId="{121A5A2F-AA19-438C-9692-971322E83952}" destId="{BA78D470-F38C-4D06-BA9A-C871754B83E8}" srcOrd="0" destOrd="0" parTransId="{4F57839D-A7A3-4836-AEF3-792F24A668F5}" sibTransId="{4E79186D-4D7A-42CB-A4B7-71132FA49A6F}"/>
    <dgm:cxn modelId="{71FE575A-C5DE-42ED-848D-68D1E0125712}" type="presOf" srcId="{F9487AC4-CE9C-458D-AE01-C1CA8287BEDA}" destId="{DC9BBB2B-B947-4EDD-9318-E53A82B2A544}" srcOrd="0" destOrd="0" presId="urn:microsoft.com/office/officeart/2005/8/layout/cycle5"/>
    <dgm:cxn modelId="{B7B64E8A-CCDD-49CE-9A4A-7113EFF21974}" type="presOf" srcId="{4E79186D-4D7A-42CB-A4B7-71132FA49A6F}" destId="{3A011C4E-B868-4AA4-8DAB-6342E131FC25}" srcOrd="0" destOrd="0" presId="urn:microsoft.com/office/officeart/2005/8/layout/cycle5"/>
    <dgm:cxn modelId="{65B42798-9F6F-4593-8D9B-825715D10BFB}" srcId="{121A5A2F-AA19-438C-9692-971322E83952}" destId="{4EAC99D1-33C3-4C0F-8073-43F8397344F9}" srcOrd="4" destOrd="0" parTransId="{6298EA39-96BF-4313-B564-E72269E3D980}" sibTransId="{EDA17821-9E62-4740-822E-16416F75CB2B}"/>
    <dgm:cxn modelId="{B8B14AA2-47A1-4934-AC53-1FD137A9D236}" srcId="{121A5A2F-AA19-438C-9692-971322E83952}" destId="{63536018-16AC-4862-9CE5-0B65C7FF74B1}" srcOrd="2" destOrd="0" parTransId="{740FED5D-C5FA-47C6-9766-AF0955F34C85}" sibTransId="{F9487AC4-CE9C-458D-AE01-C1CA8287BEDA}"/>
    <dgm:cxn modelId="{6B9F16D0-48CA-486A-9F35-0292B854DA5A}" type="presOf" srcId="{BA78D470-F38C-4D06-BA9A-C871754B83E8}" destId="{FCF9D8A5-19E6-4E8B-81B2-B33FD6B62ED9}" srcOrd="0" destOrd="0" presId="urn:microsoft.com/office/officeart/2005/8/layout/cycle5"/>
    <dgm:cxn modelId="{94DDDCE0-4A1D-4F15-A623-138BAA33317D}" type="presOf" srcId="{4EAC99D1-33C3-4C0F-8073-43F8397344F9}" destId="{D74BCFAF-7BAC-440C-A06A-6CBEAFCE454C}" srcOrd="0" destOrd="0" presId="urn:microsoft.com/office/officeart/2005/8/layout/cycle5"/>
    <dgm:cxn modelId="{491D52E9-4F6D-4C78-9824-49C0EAB082E3}" type="presOf" srcId="{7A5DF797-FC1F-4162-9BE4-D23A010B92C6}" destId="{72B5F6E3-132B-470C-B8B9-B814E0A421A5}" srcOrd="0" destOrd="0" presId="urn:microsoft.com/office/officeart/2005/8/layout/cycle5"/>
    <dgm:cxn modelId="{3EE281EE-AEBC-4288-9DD6-B3A5D0AA48E8}" type="presOf" srcId="{121A5A2F-AA19-438C-9692-971322E83952}" destId="{97D6BCA4-CF37-4F76-BF16-5A97C7269782}" srcOrd="0" destOrd="0" presId="urn:microsoft.com/office/officeart/2005/8/layout/cycle5"/>
    <dgm:cxn modelId="{9A7D7CEF-F6D3-4F17-B7CB-2107F51E04C3}" type="presOf" srcId="{B4FF347F-65F7-4207-91F5-450FCE5B33E7}" destId="{17F5FBB8-02B3-4B95-9E0E-E7A98A485EF6}" srcOrd="0" destOrd="0" presId="urn:microsoft.com/office/officeart/2005/8/layout/cycle5"/>
    <dgm:cxn modelId="{D2508EF6-E503-405C-9640-B68FF7B0F534}" srcId="{121A5A2F-AA19-438C-9692-971322E83952}" destId="{B4FF347F-65F7-4207-91F5-450FCE5B33E7}" srcOrd="1" destOrd="0" parTransId="{E895C5C8-58EB-4AFF-9192-4817B8172DC0}" sibTransId="{2C6FF1DE-65E2-4DE9-BF81-4B2689CB22B8}"/>
    <dgm:cxn modelId="{27688329-FC83-45CA-9B47-E4A7C4ADBD40}" type="presParOf" srcId="{97D6BCA4-CF37-4F76-BF16-5A97C7269782}" destId="{FCF9D8A5-19E6-4E8B-81B2-B33FD6B62ED9}" srcOrd="0" destOrd="0" presId="urn:microsoft.com/office/officeart/2005/8/layout/cycle5"/>
    <dgm:cxn modelId="{71151117-3551-4668-BD0A-C449657BAAD2}" type="presParOf" srcId="{97D6BCA4-CF37-4F76-BF16-5A97C7269782}" destId="{4F7256E6-D861-403E-8070-1CA79B63B07B}" srcOrd="1" destOrd="0" presId="urn:microsoft.com/office/officeart/2005/8/layout/cycle5"/>
    <dgm:cxn modelId="{FA994039-9BAE-4C1D-85D6-A0DAEF729A52}" type="presParOf" srcId="{97D6BCA4-CF37-4F76-BF16-5A97C7269782}" destId="{3A011C4E-B868-4AA4-8DAB-6342E131FC25}" srcOrd="2" destOrd="0" presId="urn:microsoft.com/office/officeart/2005/8/layout/cycle5"/>
    <dgm:cxn modelId="{C505503F-D05F-4852-830E-9C5AAE46F86A}" type="presParOf" srcId="{97D6BCA4-CF37-4F76-BF16-5A97C7269782}" destId="{17F5FBB8-02B3-4B95-9E0E-E7A98A485EF6}" srcOrd="3" destOrd="0" presId="urn:microsoft.com/office/officeart/2005/8/layout/cycle5"/>
    <dgm:cxn modelId="{4E69D90E-F423-443B-8521-CDF790B5F536}" type="presParOf" srcId="{97D6BCA4-CF37-4F76-BF16-5A97C7269782}" destId="{6A6554C4-15F3-46B1-BC62-C5DA04809FEF}" srcOrd="4" destOrd="0" presId="urn:microsoft.com/office/officeart/2005/8/layout/cycle5"/>
    <dgm:cxn modelId="{F5AA68FC-8E00-425E-A45D-8DBE73E9F26B}" type="presParOf" srcId="{97D6BCA4-CF37-4F76-BF16-5A97C7269782}" destId="{BC0AB5E9-C718-44B9-A53D-62398FA86A3D}" srcOrd="5" destOrd="0" presId="urn:microsoft.com/office/officeart/2005/8/layout/cycle5"/>
    <dgm:cxn modelId="{FC23B2B5-CF3B-45C2-B7F6-9600FD6B68A9}" type="presParOf" srcId="{97D6BCA4-CF37-4F76-BF16-5A97C7269782}" destId="{01361010-A0FA-4474-8CC9-4F36DD6530EE}" srcOrd="6" destOrd="0" presId="urn:microsoft.com/office/officeart/2005/8/layout/cycle5"/>
    <dgm:cxn modelId="{556E46EE-D7E1-4356-AD14-78F88825A16A}" type="presParOf" srcId="{97D6BCA4-CF37-4F76-BF16-5A97C7269782}" destId="{3A15F1F8-33A8-47B9-B29B-1D4B352C9A71}" srcOrd="7" destOrd="0" presId="urn:microsoft.com/office/officeart/2005/8/layout/cycle5"/>
    <dgm:cxn modelId="{A97D71C2-43B6-47E8-84FE-C74B38C0326D}" type="presParOf" srcId="{97D6BCA4-CF37-4F76-BF16-5A97C7269782}" destId="{DC9BBB2B-B947-4EDD-9318-E53A82B2A544}" srcOrd="8" destOrd="0" presId="urn:microsoft.com/office/officeart/2005/8/layout/cycle5"/>
    <dgm:cxn modelId="{E1321EBB-07CB-4739-9C4F-72BCC27349F8}" type="presParOf" srcId="{97D6BCA4-CF37-4F76-BF16-5A97C7269782}" destId="{72B5F6E3-132B-470C-B8B9-B814E0A421A5}" srcOrd="9" destOrd="0" presId="urn:microsoft.com/office/officeart/2005/8/layout/cycle5"/>
    <dgm:cxn modelId="{E07ADBB3-9C3F-4C66-9C8F-25A6077B8E73}" type="presParOf" srcId="{97D6BCA4-CF37-4F76-BF16-5A97C7269782}" destId="{0715ED33-B506-4582-AABE-55FB89E95F6F}" srcOrd="10" destOrd="0" presId="urn:microsoft.com/office/officeart/2005/8/layout/cycle5"/>
    <dgm:cxn modelId="{E86C4748-FB75-4DF5-B235-6416AD5C8FBC}" type="presParOf" srcId="{97D6BCA4-CF37-4F76-BF16-5A97C7269782}" destId="{B4B13ACC-AEA9-413B-BDD6-8B2F2AD42510}" srcOrd="11" destOrd="0" presId="urn:microsoft.com/office/officeart/2005/8/layout/cycle5"/>
    <dgm:cxn modelId="{C39B4650-F807-44D3-A33A-37805A01D834}" type="presParOf" srcId="{97D6BCA4-CF37-4F76-BF16-5A97C7269782}" destId="{D74BCFAF-7BAC-440C-A06A-6CBEAFCE454C}" srcOrd="12" destOrd="0" presId="urn:microsoft.com/office/officeart/2005/8/layout/cycle5"/>
    <dgm:cxn modelId="{01F64F90-0B3E-4E2F-9158-E437B1AA3EE0}" type="presParOf" srcId="{97D6BCA4-CF37-4F76-BF16-5A97C7269782}" destId="{C2AC9266-9D87-4A74-8CC7-3BCF9E44D258}" srcOrd="13" destOrd="0" presId="urn:microsoft.com/office/officeart/2005/8/layout/cycle5"/>
    <dgm:cxn modelId="{2BB009FA-9453-41C0-B60E-C641EF097D7D}" type="presParOf" srcId="{97D6BCA4-CF37-4F76-BF16-5A97C7269782}" destId="{E227EDEF-9968-47E2-A8ED-1889F8902CFE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08B28C-DFDB-42DE-97C9-72A412E09CAF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360ECCA-27C6-4CD4-BB61-87FB1D829BA3}">
      <dgm:prSet phldrT="[Text]"/>
      <dgm:spPr/>
      <dgm:t>
        <a:bodyPr/>
        <a:lstStyle/>
        <a:p>
          <a:r>
            <a:rPr lang="de-DE" dirty="0"/>
            <a:t>CoE</a:t>
          </a:r>
          <a:endParaRPr lang="en-GB" dirty="0"/>
        </a:p>
      </dgm:t>
    </dgm:pt>
    <dgm:pt modelId="{005E7407-1A2F-48D1-B821-AE1652883AE2}" type="parTrans" cxnId="{3494EEA7-A9D8-44FD-A4E2-BC00B4609AE3}">
      <dgm:prSet/>
      <dgm:spPr/>
      <dgm:t>
        <a:bodyPr/>
        <a:lstStyle/>
        <a:p>
          <a:endParaRPr lang="en-GB"/>
        </a:p>
      </dgm:t>
    </dgm:pt>
    <dgm:pt modelId="{B22E9949-79D0-4287-85A0-9CA30551705E}" type="sibTrans" cxnId="{3494EEA7-A9D8-44FD-A4E2-BC00B4609AE3}">
      <dgm:prSet/>
      <dgm:spPr/>
      <dgm:t>
        <a:bodyPr/>
        <a:lstStyle/>
        <a:p>
          <a:endParaRPr lang="en-GB"/>
        </a:p>
      </dgm:t>
    </dgm:pt>
    <dgm:pt modelId="{445B2117-88AF-4425-85A0-181376F4EAE2}">
      <dgm:prSet phldrT="[Text]"/>
      <dgm:spPr/>
      <dgm:t>
        <a:bodyPr/>
        <a:lstStyle/>
        <a:p>
          <a:r>
            <a:rPr lang="de-DE" dirty="0"/>
            <a:t>PoS</a:t>
          </a:r>
          <a:endParaRPr lang="en-GB" dirty="0"/>
        </a:p>
      </dgm:t>
    </dgm:pt>
    <dgm:pt modelId="{43C69FE5-F45A-4308-8CD8-5DF22BE13D26}" type="parTrans" cxnId="{FC8F2195-B757-40B0-9BA7-62D17A890FFB}">
      <dgm:prSet/>
      <dgm:spPr/>
      <dgm:t>
        <a:bodyPr/>
        <a:lstStyle/>
        <a:p>
          <a:endParaRPr lang="en-GB"/>
        </a:p>
      </dgm:t>
    </dgm:pt>
    <dgm:pt modelId="{C07AE0C1-8EE0-4219-AB66-F1937F16EBC9}" type="sibTrans" cxnId="{FC8F2195-B757-40B0-9BA7-62D17A890FFB}">
      <dgm:prSet/>
      <dgm:spPr/>
      <dgm:t>
        <a:bodyPr/>
        <a:lstStyle/>
        <a:p>
          <a:endParaRPr lang="en-GB"/>
        </a:p>
      </dgm:t>
    </dgm:pt>
    <dgm:pt modelId="{140EA5D3-B11D-4064-862E-14A0776664E8}">
      <dgm:prSet phldrT="[Text]"/>
      <dgm:spPr/>
      <dgm:t>
        <a:bodyPr/>
        <a:lstStyle/>
        <a:p>
          <a:r>
            <a:rPr lang="de-DE" dirty="0"/>
            <a:t>Trials</a:t>
          </a:r>
          <a:endParaRPr lang="en-GB" dirty="0"/>
        </a:p>
      </dgm:t>
    </dgm:pt>
    <dgm:pt modelId="{46FB43A7-3718-41C9-9821-487E546A4DDB}" type="parTrans" cxnId="{F319E08C-F0E8-4570-B456-C10FD4BFAA56}">
      <dgm:prSet/>
      <dgm:spPr/>
      <dgm:t>
        <a:bodyPr/>
        <a:lstStyle/>
        <a:p>
          <a:endParaRPr lang="en-GB"/>
        </a:p>
      </dgm:t>
    </dgm:pt>
    <dgm:pt modelId="{22EA51F4-C051-4D4E-B1E2-4ED0BA7850B7}" type="sibTrans" cxnId="{F319E08C-F0E8-4570-B456-C10FD4BFAA56}">
      <dgm:prSet/>
      <dgm:spPr/>
      <dgm:t>
        <a:bodyPr/>
        <a:lstStyle/>
        <a:p>
          <a:endParaRPr lang="en-GB"/>
        </a:p>
      </dgm:t>
    </dgm:pt>
    <dgm:pt modelId="{6511D47B-C9C0-4A57-8CBB-06D71C7CB6FE}">
      <dgm:prSet phldrT="[Text]"/>
      <dgm:spPr/>
      <dgm:t>
        <a:bodyPr/>
        <a:lstStyle/>
        <a:p>
          <a:r>
            <a:rPr lang="de-DE" dirty="0"/>
            <a:t>CMINE</a:t>
          </a:r>
          <a:endParaRPr lang="en-GB" dirty="0"/>
        </a:p>
      </dgm:t>
    </dgm:pt>
    <dgm:pt modelId="{1B472BA3-1C77-44BC-B666-E83F1DED90EE}" type="parTrans" cxnId="{F4C9B3AE-EA32-48E4-A39D-46DFE80B06CD}">
      <dgm:prSet/>
      <dgm:spPr/>
      <dgm:t>
        <a:bodyPr/>
        <a:lstStyle/>
        <a:p>
          <a:endParaRPr lang="en-GB"/>
        </a:p>
      </dgm:t>
    </dgm:pt>
    <dgm:pt modelId="{0DD2E86B-EE69-4A43-8DB5-D6849A99D226}" type="sibTrans" cxnId="{F4C9B3AE-EA32-48E4-A39D-46DFE80B06CD}">
      <dgm:prSet/>
      <dgm:spPr/>
      <dgm:t>
        <a:bodyPr/>
        <a:lstStyle/>
        <a:p>
          <a:endParaRPr lang="en-GB"/>
        </a:p>
      </dgm:t>
    </dgm:pt>
    <dgm:pt modelId="{F4D0CC80-0DAE-473D-BDBF-CE8CBDD88C90}" type="pres">
      <dgm:prSet presAssocID="{1208B28C-DFDB-42DE-97C9-72A412E09CAF}" presName="compositeShape" presStyleCnt="0">
        <dgm:presLayoutVars>
          <dgm:chMax val="9"/>
          <dgm:dir/>
          <dgm:resizeHandles val="exact"/>
        </dgm:presLayoutVars>
      </dgm:prSet>
      <dgm:spPr/>
    </dgm:pt>
    <dgm:pt modelId="{89E629AD-B271-4822-9BAA-E93B279B3B09}" type="pres">
      <dgm:prSet presAssocID="{1208B28C-DFDB-42DE-97C9-72A412E09CAF}" presName="triangle1" presStyleLbl="node1" presStyleIdx="0" presStyleCnt="4">
        <dgm:presLayoutVars>
          <dgm:bulletEnabled val="1"/>
        </dgm:presLayoutVars>
      </dgm:prSet>
      <dgm:spPr/>
    </dgm:pt>
    <dgm:pt modelId="{F9B0D5E1-4812-47A8-BD69-4F965A5F8EA3}" type="pres">
      <dgm:prSet presAssocID="{1208B28C-DFDB-42DE-97C9-72A412E09CAF}" presName="triangle2" presStyleLbl="node1" presStyleIdx="1" presStyleCnt="4">
        <dgm:presLayoutVars>
          <dgm:bulletEnabled val="1"/>
        </dgm:presLayoutVars>
      </dgm:prSet>
      <dgm:spPr/>
    </dgm:pt>
    <dgm:pt modelId="{08AF9F2F-E2E0-49DD-A17E-6223A91B09BC}" type="pres">
      <dgm:prSet presAssocID="{1208B28C-DFDB-42DE-97C9-72A412E09CAF}" presName="triangle3" presStyleLbl="node1" presStyleIdx="2" presStyleCnt="4">
        <dgm:presLayoutVars>
          <dgm:bulletEnabled val="1"/>
        </dgm:presLayoutVars>
      </dgm:prSet>
      <dgm:spPr/>
    </dgm:pt>
    <dgm:pt modelId="{AB8F188C-50B2-4FB9-BE1E-9C4CC7717CA1}" type="pres">
      <dgm:prSet presAssocID="{1208B28C-DFDB-42DE-97C9-72A412E09CAF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38AD940F-76FC-47A9-95BB-2EB4C3F6FF0D}" type="presOf" srcId="{6511D47B-C9C0-4A57-8CBB-06D71C7CB6FE}" destId="{AB8F188C-50B2-4FB9-BE1E-9C4CC7717CA1}" srcOrd="0" destOrd="0" presId="urn:microsoft.com/office/officeart/2005/8/layout/pyramid4"/>
    <dgm:cxn modelId="{F319E08C-F0E8-4570-B456-C10FD4BFAA56}" srcId="{1208B28C-DFDB-42DE-97C9-72A412E09CAF}" destId="{140EA5D3-B11D-4064-862E-14A0776664E8}" srcOrd="2" destOrd="0" parTransId="{46FB43A7-3718-41C9-9821-487E546A4DDB}" sibTransId="{22EA51F4-C051-4D4E-B1E2-4ED0BA7850B7}"/>
    <dgm:cxn modelId="{FC8F2195-B757-40B0-9BA7-62D17A890FFB}" srcId="{1208B28C-DFDB-42DE-97C9-72A412E09CAF}" destId="{445B2117-88AF-4425-85A0-181376F4EAE2}" srcOrd="1" destOrd="0" parTransId="{43C69FE5-F45A-4308-8CD8-5DF22BE13D26}" sibTransId="{C07AE0C1-8EE0-4219-AB66-F1937F16EBC9}"/>
    <dgm:cxn modelId="{3494EEA7-A9D8-44FD-A4E2-BC00B4609AE3}" srcId="{1208B28C-DFDB-42DE-97C9-72A412E09CAF}" destId="{A360ECCA-27C6-4CD4-BB61-87FB1D829BA3}" srcOrd="0" destOrd="0" parTransId="{005E7407-1A2F-48D1-B821-AE1652883AE2}" sibTransId="{B22E9949-79D0-4287-85A0-9CA30551705E}"/>
    <dgm:cxn modelId="{F4C9B3AE-EA32-48E4-A39D-46DFE80B06CD}" srcId="{1208B28C-DFDB-42DE-97C9-72A412E09CAF}" destId="{6511D47B-C9C0-4A57-8CBB-06D71C7CB6FE}" srcOrd="3" destOrd="0" parTransId="{1B472BA3-1C77-44BC-B666-E83F1DED90EE}" sibTransId="{0DD2E86B-EE69-4A43-8DB5-D6849A99D226}"/>
    <dgm:cxn modelId="{34A02BC2-EBD3-45B2-8F4F-FD5F44C993C9}" type="presOf" srcId="{445B2117-88AF-4425-85A0-181376F4EAE2}" destId="{F9B0D5E1-4812-47A8-BD69-4F965A5F8EA3}" srcOrd="0" destOrd="0" presId="urn:microsoft.com/office/officeart/2005/8/layout/pyramid4"/>
    <dgm:cxn modelId="{906146CC-347B-4E83-941F-8AEAE5032009}" type="presOf" srcId="{1208B28C-DFDB-42DE-97C9-72A412E09CAF}" destId="{F4D0CC80-0DAE-473D-BDBF-CE8CBDD88C90}" srcOrd="0" destOrd="0" presId="urn:microsoft.com/office/officeart/2005/8/layout/pyramid4"/>
    <dgm:cxn modelId="{E19DFDE9-8299-4FAA-BF58-FB73E9838172}" type="presOf" srcId="{140EA5D3-B11D-4064-862E-14A0776664E8}" destId="{08AF9F2F-E2E0-49DD-A17E-6223A91B09BC}" srcOrd="0" destOrd="0" presId="urn:microsoft.com/office/officeart/2005/8/layout/pyramid4"/>
    <dgm:cxn modelId="{2CAD06F0-07CC-480C-8603-8D18E0DFBF3A}" type="presOf" srcId="{A360ECCA-27C6-4CD4-BB61-87FB1D829BA3}" destId="{89E629AD-B271-4822-9BAA-E93B279B3B09}" srcOrd="0" destOrd="0" presId="urn:microsoft.com/office/officeart/2005/8/layout/pyramid4"/>
    <dgm:cxn modelId="{93724B4A-721E-480B-A15D-EB9D1DC21489}" type="presParOf" srcId="{F4D0CC80-0DAE-473D-BDBF-CE8CBDD88C90}" destId="{89E629AD-B271-4822-9BAA-E93B279B3B09}" srcOrd="0" destOrd="0" presId="urn:microsoft.com/office/officeart/2005/8/layout/pyramid4"/>
    <dgm:cxn modelId="{02B242D7-D282-4774-A7CC-09E376DC2686}" type="presParOf" srcId="{F4D0CC80-0DAE-473D-BDBF-CE8CBDD88C90}" destId="{F9B0D5E1-4812-47A8-BD69-4F965A5F8EA3}" srcOrd="1" destOrd="0" presId="urn:microsoft.com/office/officeart/2005/8/layout/pyramid4"/>
    <dgm:cxn modelId="{EDCBAB5E-CAF5-46A8-ABC1-61AA046F2E3A}" type="presParOf" srcId="{F4D0CC80-0DAE-473D-BDBF-CE8CBDD88C90}" destId="{08AF9F2F-E2E0-49DD-A17E-6223A91B09BC}" srcOrd="2" destOrd="0" presId="urn:microsoft.com/office/officeart/2005/8/layout/pyramid4"/>
    <dgm:cxn modelId="{FFD69CB2-81F0-49F3-B4F9-C8507446E09B}" type="presParOf" srcId="{F4D0CC80-0DAE-473D-BDBF-CE8CBDD88C90}" destId="{AB8F188C-50B2-4FB9-BE1E-9C4CC7717CA1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9D8A5-19E6-4E8B-81B2-B33FD6B62ED9}">
      <dsp:nvSpPr>
        <dsp:cNvPr id="0" name=""/>
        <dsp:cNvSpPr/>
      </dsp:nvSpPr>
      <dsp:spPr>
        <a:xfrm>
          <a:off x="2217539" y="967"/>
          <a:ext cx="1660921" cy="1079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noProof="0" dirty="0">
              <a:solidFill>
                <a:srgbClr val="FFC000"/>
              </a:solidFill>
            </a:rPr>
            <a:t>TGM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/>
            <a:t>Specify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/>
            <a:t>Organize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noProof="0" dirty="0">
              <a:solidFill>
                <a:srgbClr val="FFC000"/>
              </a:solidFill>
            </a:rPr>
            <a:t>The Process</a:t>
          </a:r>
        </a:p>
      </dsp:txBody>
      <dsp:txXfrm>
        <a:off x="2270241" y="53669"/>
        <a:ext cx="1555517" cy="974195"/>
      </dsp:txXfrm>
    </dsp:sp>
    <dsp:sp modelId="{3A011C4E-B868-4AA4-8DAB-6342E131FC25}">
      <dsp:nvSpPr>
        <dsp:cNvPr id="0" name=""/>
        <dsp:cNvSpPr/>
      </dsp:nvSpPr>
      <dsp:spPr>
        <a:xfrm>
          <a:off x="890355" y="540767"/>
          <a:ext cx="4315289" cy="4315289"/>
        </a:xfrm>
        <a:custGeom>
          <a:avLst/>
          <a:gdLst/>
          <a:ahLst/>
          <a:cxnLst/>
          <a:rect l="0" t="0" r="0" b="0"/>
          <a:pathLst>
            <a:path>
              <a:moveTo>
                <a:pt x="3210789" y="274477"/>
              </a:moveTo>
              <a:arcTo wR="2157644" hR="2157644" stAng="17952943" swAng="121232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F5FBB8-02B3-4B95-9E0E-E7A98A485EF6}">
      <dsp:nvSpPr>
        <dsp:cNvPr id="0" name=""/>
        <dsp:cNvSpPr/>
      </dsp:nvSpPr>
      <dsp:spPr>
        <a:xfrm>
          <a:off x="4269581" y="1491863"/>
          <a:ext cx="1660921" cy="1079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noProof="0" dirty="0">
              <a:solidFill>
                <a:srgbClr val="FFC000"/>
              </a:solidFill>
            </a:rPr>
            <a:t>CMINE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/>
            <a:t>Create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/>
            <a:t>Organize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noProof="0" dirty="0">
              <a:solidFill>
                <a:srgbClr val="FFC000"/>
              </a:solidFill>
            </a:rPr>
            <a:t>The Expertise</a:t>
          </a:r>
        </a:p>
      </dsp:txBody>
      <dsp:txXfrm>
        <a:off x="4322283" y="1544565"/>
        <a:ext cx="1555517" cy="974195"/>
      </dsp:txXfrm>
    </dsp:sp>
    <dsp:sp modelId="{BC0AB5E9-C718-44B9-A53D-62398FA86A3D}">
      <dsp:nvSpPr>
        <dsp:cNvPr id="0" name=""/>
        <dsp:cNvSpPr/>
      </dsp:nvSpPr>
      <dsp:spPr>
        <a:xfrm>
          <a:off x="890355" y="540767"/>
          <a:ext cx="4315289" cy="4315289"/>
        </a:xfrm>
        <a:custGeom>
          <a:avLst/>
          <a:gdLst/>
          <a:ahLst/>
          <a:cxnLst/>
          <a:rect l="0" t="0" r="0" b="0"/>
          <a:pathLst>
            <a:path>
              <a:moveTo>
                <a:pt x="4310125" y="2306843"/>
              </a:moveTo>
              <a:arcTo wR="2157644" hR="2157644" stAng="21837905" swAng="136033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61010-A0FA-4474-8CC9-4F36DD6530EE}">
      <dsp:nvSpPr>
        <dsp:cNvPr id="0" name=""/>
        <dsp:cNvSpPr/>
      </dsp:nvSpPr>
      <dsp:spPr>
        <a:xfrm>
          <a:off x="3485770" y="3904184"/>
          <a:ext cx="1660921" cy="1079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noProof="0" dirty="0">
              <a:solidFill>
                <a:srgbClr val="FFC000"/>
              </a:solidFill>
            </a:rPr>
            <a:t>COE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/>
            <a:t>Define / Locate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/>
            <a:t>Operate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noProof="0" dirty="0">
              <a:solidFill>
                <a:srgbClr val="FFC000"/>
              </a:solidFill>
            </a:rPr>
            <a:t>Centres</a:t>
          </a:r>
        </a:p>
      </dsp:txBody>
      <dsp:txXfrm>
        <a:off x="3538472" y="3956886"/>
        <a:ext cx="1555517" cy="974195"/>
      </dsp:txXfrm>
    </dsp:sp>
    <dsp:sp modelId="{DC9BBB2B-B947-4EDD-9318-E53A82B2A544}">
      <dsp:nvSpPr>
        <dsp:cNvPr id="0" name=""/>
        <dsp:cNvSpPr/>
      </dsp:nvSpPr>
      <dsp:spPr>
        <a:xfrm>
          <a:off x="905577" y="537670"/>
          <a:ext cx="4315289" cy="4315289"/>
        </a:xfrm>
        <a:custGeom>
          <a:avLst/>
          <a:gdLst/>
          <a:ahLst/>
          <a:cxnLst/>
          <a:rect l="0" t="0" r="0" b="0"/>
          <a:pathLst>
            <a:path>
              <a:moveTo>
                <a:pt x="2409349" y="4300558"/>
              </a:moveTo>
              <a:arcTo wR="2157644" hR="2157644" stAng="4998048" swAng="83640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5F6E3-132B-470C-B8B9-B814E0A421A5}">
      <dsp:nvSpPr>
        <dsp:cNvPr id="0" name=""/>
        <dsp:cNvSpPr/>
      </dsp:nvSpPr>
      <dsp:spPr>
        <a:xfrm>
          <a:off x="959767" y="3904215"/>
          <a:ext cx="1660921" cy="1079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noProof="0" dirty="0">
              <a:solidFill>
                <a:srgbClr val="FFC000"/>
              </a:solidFill>
            </a:rPr>
            <a:t>POS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/>
            <a:t>Collect &amp; Evaluate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/>
            <a:t>Select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noProof="0" dirty="0">
              <a:solidFill>
                <a:srgbClr val="FFC000"/>
              </a:solidFill>
            </a:rPr>
            <a:t>Solutions</a:t>
          </a:r>
        </a:p>
      </dsp:txBody>
      <dsp:txXfrm>
        <a:off x="1012469" y="3956917"/>
        <a:ext cx="1555517" cy="974195"/>
      </dsp:txXfrm>
    </dsp:sp>
    <dsp:sp modelId="{B4B13ACC-AEA9-413B-BDD6-8B2F2AD42510}">
      <dsp:nvSpPr>
        <dsp:cNvPr id="0" name=""/>
        <dsp:cNvSpPr/>
      </dsp:nvSpPr>
      <dsp:spPr>
        <a:xfrm>
          <a:off x="890922" y="530737"/>
          <a:ext cx="4315289" cy="4315289"/>
        </a:xfrm>
        <a:custGeom>
          <a:avLst/>
          <a:gdLst/>
          <a:ahLst/>
          <a:cxnLst/>
          <a:rect l="0" t="0" r="0" b="0"/>
          <a:pathLst>
            <a:path>
              <a:moveTo>
                <a:pt x="234305" y="3135498"/>
              </a:moveTo>
              <a:arcTo wR="2157644" hR="2157644" stAng="9183034" swAng="136241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BCFAF-7BAC-440C-A06A-6CBEAFCE454C}">
      <dsp:nvSpPr>
        <dsp:cNvPr id="0" name=""/>
        <dsp:cNvSpPr/>
      </dsp:nvSpPr>
      <dsp:spPr>
        <a:xfrm>
          <a:off x="165496" y="1491863"/>
          <a:ext cx="1660921" cy="1079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noProof="0" dirty="0" err="1">
              <a:solidFill>
                <a:srgbClr val="FFC000"/>
              </a:solidFill>
            </a:rPr>
            <a:t>TestBed</a:t>
          </a:r>
          <a:endParaRPr lang="en-GB" sz="1400" b="1" kern="1200" noProof="0" dirty="0">
            <a:solidFill>
              <a:srgbClr val="FFC000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/>
            <a:t>Integrate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/>
            <a:t>Exercise &amp;Evaluate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noProof="0" dirty="0">
              <a:solidFill>
                <a:srgbClr val="FFC000"/>
              </a:solidFill>
            </a:rPr>
            <a:t>The Trial</a:t>
          </a:r>
        </a:p>
      </dsp:txBody>
      <dsp:txXfrm>
        <a:off x="218198" y="1544565"/>
        <a:ext cx="1555517" cy="974195"/>
      </dsp:txXfrm>
    </dsp:sp>
    <dsp:sp modelId="{E227EDEF-9968-47E2-A8ED-1889F8902CFE}">
      <dsp:nvSpPr>
        <dsp:cNvPr id="0" name=""/>
        <dsp:cNvSpPr/>
      </dsp:nvSpPr>
      <dsp:spPr>
        <a:xfrm>
          <a:off x="890355" y="540767"/>
          <a:ext cx="4315289" cy="4315289"/>
        </a:xfrm>
        <a:custGeom>
          <a:avLst/>
          <a:gdLst/>
          <a:ahLst/>
          <a:cxnLst/>
          <a:rect l="0" t="0" r="0" b="0"/>
          <a:pathLst>
            <a:path>
              <a:moveTo>
                <a:pt x="518891" y="754107"/>
              </a:moveTo>
              <a:arcTo wR="2157644" hR="2157644" stAng="13234737" swAng="121232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629AD-B271-4822-9BAA-E93B279B3B09}">
      <dsp:nvSpPr>
        <dsp:cNvPr id="0" name=""/>
        <dsp:cNvSpPr/>
      </dsp:nvSpPr>
      <dsp:spPr>
        <a:xfrm>
          <a:off x="2032000" y="0"/>
          <a:ext cx="2032000" cy="2032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CoE</a:t>
          </a:r>
          <a:endParaRPr lang="en-GB" sz="2300" kern="1200" dirty="0"/>
        </a:p>
      </dsp:txBody>
      <dsp:txXfrm>
        <a:off x="2540000" y="1016000"/>
        <a:ext cx="1016000" cy="1016000"/>
      </dsp:txXfrm>
    </dsp:sp>
    <dsp:sp modelId="{F9B0D5E1-4812-47A8-BD69-4F965A5F8EA3}">
      <dsp:nvSpPr>
        <dsp:cNvPr id="0" name=""/>
        <dsp:cNvSpPr/>
      </dsp:nvSpPr>
      <dsp:spPr>
        <a:xfrm>
          <a:off x="1016000" y="2032000"/>
          <a:ext cx="2032000" cy="2032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PoS</a:t>
          </a:r>
          <a:endParaRPr lang="en-GB" sz="2300" kern="1200" dirty="0"/>
        </a:p>
      </dsp:txBody>
      <dsp:txXfrm>
        <a:off x="1524000" y="3048000"/>
        <a:ext cx="1016000" cy="1016000"/>
      </dsp:txXfrm>
    </dsp:sp>
    <dsp:sp modelId="{08AF9F2F-E2E0-49DD-A17E-6223A91B09BC}">
      <dsp:nvSpPr>
        <dsp:cNvPr id="0" name=""/>
        <dsp:cNvSpPr/>
      </dsp:nvSpPr>
      <dsp:spPr>
        <a:xfrm rot="10800000">
          <a:off x="2032000" y="2032000"/>
          <a:ext cx="2032000" cy="2032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Trials</a:t>
          </a:r>
          <a:endParaRPr lang="en-GB" sz="2300" kern="1200" dirty="0"/>
        </a:p>
      </dsp:txBody>
      <dsp:txXfrm rot="10800000">
        <a:off x="2540000" y="2032000"/>
        <a:ext cx="1016000" cy="1016000"/>
      </dsp:txXfrm>
    </dsp:sp>
    <dsp:sp modelId="{AB8F188C-50B2-4FB9-BE1E-9C4CC7717CA1}">
      <dsp:nvSpPr>
        <dsp:cNvPr id="0" name=""/>
        <dsp:cNvSpPr/>
      </dsp:nvSpPr>
      <dsp:spPr>
        <a:xfrm>
          <a:off x="3048000" y="2032000"/>
          <a:ext cx="2032000" cy="2032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CMINE</a:t>
          </a:r>
          <a:endParaRPr lang="en-GB" sz="2300" kern="1200" dirty="0"/>
        </a:p>
      </dsp:txBody>
      <dsp:txXfrm>
        <a:off x="3556000" y="3048000"/>
        <a:ext cx="101600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3B637-1ECB-452F-BA2E-9152B171039B}" type="datetimeFigureOut">
              <a:rPr lang="de-DE" smtClean="0"/>
              <a:pPr/>
              <a:t>22.01.2020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0694-5AE2-4B5F-84DB-CB5187CE8B0A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90694-5AE2-4B5F-84DB-CB5187CE8B0A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A0F6-09EC-4269-8CC1-E73CF914ACB2}" type="datetimeFigureOut">
              <a:rPr lang="de-DE" smtClean="0"/>
              <a:pPr/>
              <a:t>22.01.2020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C902-5110-4C54-B884-016E4EF4CAB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A0F6-09EC-4269-8CC1-E73CF914ACB2}" type="datetimeFigureOut">
              <a:rPr lang="de-DE" smtClean="0"/>
              <a:pPr/>
              <a:t>22.01.2020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C902-5110-4C54-B884-016E4EF4CAB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A0F6-09EC-4269-8CC1-E73CF914ACB2}" type="datetimeFigureOut">
              <a:rPr lang="de-DE" smtClean="0"/>
              <a:pPr/>
              <a:t>22.01.2020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C902-5110-4C54-B884-016E4EF4CAB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A0F6-09EC-4269-8CC1-E73CF914ACB2}" type="datetimeFigureOut">
              <a:rPr lang="de-DE" smtClean="0"/>
              <a:pPr/>
              <a:t>22.01.2020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C902-5110-4C54-B884-016E4EF4CAB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A0F6-09EC-4269-8CC1-E73CF914ACB2}" type="datetimeFigureOut">
              <a:rPr lang="de-DE" smtClean="0"/>
              <a:pPr/>
              <a:t>22.01.2020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C902-5110-4C54-B884-016E4EF4CAB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A0F6-09EC-4269-8CC1-E73CF914ACB2}" type="datetimeFigureOut">
              <a:rPr lang="de-DE" smtClean="0"/>
              <a:pPr/>
              <a:t>22.01.2020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C902-5110-4C54-B884-016E4EF4CAB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A0F6-09EC-4269-8CC1-E73CF914ACB2}" type="datetimeFigureOut">
              <a:rPr lang="de-DE" smtClean="0"/>
              <a:pPr/>
              <a:t>22.01.2020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C902-5110-4C54-B884-016E4EF4CAB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A0F6-09EC-4269-8CC1-E73CF914ACB2}" type="datetimeFigureOut">
              <a:rPr lang="de-DE" smtClean="0"/>
              <a:pPr/>
              <a:t>22.01.2020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C902-5110-4C54-B884-016E4EF4CAB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A0F6-09EC-4269-8CC1-E73CF914ACB2}" type="datetimeFigureOut">
              <a:rPr lang="de-DE" smtClean="0"/>
              <a:pPr/>
              <a:t>22.01.2020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C902-5110-4C54-B884-016E4EF4CAB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A0F6-09EC-4269-8CC1-E73CF914ACB2}" type="datetimeFigureOut">
              <a:rPr lang="de-DE" smtClean="0"/>
              <a:pPr/>
              <a:t>22.01.2020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C902-5110-4C54-B884-016E4EF4CAB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A0F6-09EC-4269-8CC1-E73CF914ACB2}" type="datetimeFigureOut">
              <a:rPr lang="de-DE" smtClean="0"/>
              <a:pPr/>
              <a:t>22.01.2020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C902-5110-4C54-B884-016E4EF4CAB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A0F6-09EC-4269-8CC1-E73CF914ACB2}" type="datetimeFigureOut">
              <a:rPr lang="de-DE" smtClean="0"/>
              <a:pPr/>
              <a:t>22.01.2020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1C902-5110-4C54-B884-016E4EF4CABC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611560" y="476672"/>
            <a:ext cx="6096000" cy="5904656"/>
            <a:chOff x="1524000" y="548680"/>
            <a:chExt cx="6096000" cy="5904656"/>
          </a:xfrm>
        </p:grpSpPr>
        <p:graphicFrame>
          <p:nvGraphicFramePr>
            <p:cNvPr id="4" name="Diagramm 3"/>
            <p:cNvGraphicFramePr/>
            <p:nvPr/>
          </p:nvGraphicFramePr>
          <p:xfrm>
            <a:off x="1524000" y="1397000"/>
            <a:ext cx="6096000" cy="505633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Ellipse 4"/>
            <p:cNvSpPr/>
            <p:nvPr/>
          </p:nvSpPr>
          <p:spPr>
            <a:xfrm>
              <a:off x="3491880" y="2852936"/>
              <a:ext cx="2160240" cy="21602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accent2">
                      <a:lumMod val="75000"/>
                    </a:schemeClr>
                  </a:solidFill>
                </a:rPr>
                <a:t>DRIVER+</a:t>
              </a:r>
            </a:p>
            <a:p>
              <a:pPr algn="ctr"/>
              <a:r>
                <a:rPr lang="en-GB">
                  <a:solidFill>
                    <a:schemeClr val="accent2">
                      <a:lumMod val="75000"/>
                    </a:schemeClr>
                  </a:solidFill>
                </a:rPr>
                <a:t>Improve</a:t>
              </a:r>
            </a:p>
            <a:p>
              <a:pPr algn="ctr"/>
              <a:r>
                <a:rPr lang="en-GB">
                  <a:solidFill>
                    <a:schemeClr val="accent2">
                      <a:lumMod val="75000"/>
                    </a:schemeClr>
                  </a:solidFill>
                </a:rPr>
                <a:t>Resilience in</a:t>
              </a:r>
            </a:p>
            <a:p>
              <a:pPr algn="ctr"/>
              <a:r>
                <a:rPr lang="en-GB">
                  <a:solidFill>
                    <a:schemeClr val="accent2">
                      <a:lumMod val="75000"/>
                    </a:schemeClr>
                  </a:solidFill>
                </a:rPr>
                <a:t>Crisis Management</a:t>
              </a: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059832" y="548680"/>
              <a:ext cx="2959465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2400"/>
                <a:t>DRIVER+  in a Nutshell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 rot="19219627">
              <a:off x="2874664" y="2254330"/>
              <a:ext cx="4585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next</a:t>
              </a: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7092280" y="2852936"/>
            <a:ext cx="18722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u="sng" dirty="0"/>
              <a:t>Legend</a:t>
            </a:r>
          </a:p>
          <a:p>
            <a:endParaRPr lang="en-GB" sz="1200" dirty="0"/>
          </a:p>
          <a:p>
            <a:r>
              <a:rPr lang="en-GB" sz="1200" b="1" dirty="0"/>
              <a:t>TGM</a:t>
            </a:r>
            <a:r>
              <a:rPr lang="en-GB" sz="1200" dirty="0"/>
              <a:t>:</a:t>
            </a:r>
            <a:br>
              <a:rPr lang="en-GB" sz="1200" dirty="0"/>
            </a:br>
            <a:r>
              <a:rPr lang="en-GB" sz="1100" dirty="0"/>
              <a:t>Trial Guidance Methodology</a:t>
            </a:r>
          </a:p>
          <a:p>
            <a:r>
              <a:rPr lang="en-GB" sz="1200" b="1" dirty="0"/>
              <a:t>CMINE:</a:t>
            </a:r>
          </a:p>
          <a:p>
            <a:r>
              <a:rPr lang="en-GB" sz="1100"/>
              <a:t>Crisis </a:t>
            </a:r>
            <a:r>
              <a:rPr lang="en-GB" sz="1100" dirty="0"/>
              <a:t>Management Information Network Europe</a:t>
            </a:r>
          </a:p>
          <a:p>
            <a:r>
              <a:rPr lang="en-GB" sz="1200" b="1" dirty="0"/>
              <a:t>COE:</a:t>
            </a:r>
          </a:p>
          <a:p>
            <a:r>
              <a:rPr lang="en-GB" sz="1100" dirty="0"/>
              <a:t>Centres of Expertise</a:t>
            </a:r>
          </a:p>
          <a:p>
            <a:r>
              <a:rPr lang="en-GB" sz="1200" b="1" dirty="0"/>
              <a:t>POS:</a:t>
            </a:r>
          </a:p>
          <a:p>
            <a:r>
              <a:rPr lang="en-GB" sz="1100" dirty="0"/>
              <a:t>Portfolio of Solutions</a:t>
            </a:r>
          </a:p>
          <a:p>
            <a:r>
              <a:rPr lang="en-GB" sz="1200" b="1" dirty="0"/>
              <a:t>TEST-BED:</a:t>
            </a:r>
          </a:p>
          <a:p>
            <a:r>
              <a:rPr lang="en-GB" sz="1100" dirty="0"/>
              <a:t>T.B. Technical Infrastructure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8833E5-80EE-4CDF-8F98-DD27643D0EFA}"/>
              </a:ext>
            </a:extLst>
          </p:cNvPr>
          <p:cNvSpPr txBox="1"/>
          <p:nvPr/>
        </p:nvSpPr>
        <p:spPr>
          <a:xfrm>
            <a:off x="6228184" y="26064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Suggestion R. Hutter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A549986-CB03-4FB0-BB4C-FC896E0E7D4E}"/>
              </a:ext>
            </a:extLst>
          </p:cNvPr>
          <p:cNvSpPr/>
          <p:nvPr/>
        </p:nvSpPr>
        <p:spPr>
          <a:xfrm>
            <a:off x="2339752" y="1340768"/>
            <a:ext cx="5015061" cy="52326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Trial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629170-A419-44FA-BF62-C55B2DFC6F91}"/>
              </a:ext>
            </a:extLst>
          </p:cNvPr>
          <p:cNvSpPr/>
          <p:nvPr/>
        </p:nvSpPr>
        <p:spPr>
          <a:xfrm>
            <a:off x="2699792" y="2839587"/>
            <a:ext cx="4320480" cy="35695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Trial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E17454-C4F1-49C7-808D-31F22A7F955F}"/>
              </a:ext>
            </a:extLst>
          </p:cNvPr>
          <p:cNvSpPr/>
          <p:nvPr/>
        </p:nvSpPr>
        <p:spPr>
          <a:xfrm>
            <a:off x="3239827" y="4192446"/>
            <a:ext cx="3168352" cy="214966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Trial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82EDC-EF4D-40F5-A4F3-7D6652F7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924" y="5500739"/>
            <a:ext cx="774005" cy="492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6260E2-4FA7-478F-BDEB-F9C18CDF6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332" y="5473656"/>
            <a:ext cx="972319" cy="514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210C62-33AC-4963-A48B-DE9300F38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353" y="4455588"/>
            <a:ext cx="819475" cy="5062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E1E1E-A098-453B-88D8-932F67F32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926" y="1657517"/>
            <a:ext cx="1296330" cy="832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DAE077-3344-4EF9-A515-4498E71B8F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838" y="3166220"/>
            <a:ext cx="1296330" cy="73541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5BD057-5D24-4B95-AD35-B8E4F803B026}"/>
              </a:ext>
            </a:extLst>
          </p:cNvPr>
          <p:cNvSpPr/>
          <p:nvPr/>
        </p:nvSpPr>
        <p:spPr>
          <a:xfrm>
            <a:off x="179512" y="4293096"/>
            <a:ext cx="201622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dirty="0"/>
              <a:t>Explore and select innovative CM solutions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E74314-0C51-4B24-A8CE-6F69D82A7985}"/>
              </a:ext>
            </a:extLst>
          </p:cNvPr>
          <p:cNvSpPr/>
          <p:nvPr/>
        </p:nvSpPr>
        <p:spPr>
          <a:xfrm>
            <a:off x="323527" y="5396369"/>
            <a:ext cx="2441771" cy="1177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dirty="0"/>
              <a:t>Specify and organize the assessment process of innovative CM solutions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BEA134-6EE5-483E-951A-95161E93AF76}"/>
              </a:ext>
            </a:extLst>
          </p:cNvPr>
          <p:cNvSpPr/>
          <p:nvPr/>
        </p:nvSpPr>
        <p:spPr>
          <a:xfrm>
            <a:off x="6771512" y="5526603"/>
            <a:ext cx="2441771" cy="815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dirty="0"/>
              <a:t>Integrate, exercise and evaluate innovative CM solutions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03691D-831F-40C1-B839-8995D31555E5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2195736" y="4708715"/>
            <a:ext cx="2119617" cy="1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7369D3-7815-4AE9-B03A-1F8D7ABBD1A9}"/>
              </a:ext>
            </a:extLst>
          </p:cNvPr>
          <p:cNvCxnSpPr>
            <a:stCxn id="14" idx="3"/>
            <a:endCxn id="5" idx="1"/>
          </p:cNvCxnSpPr>
          <p:nvPr/>
        </p:nvCxnSpPr>
        <p:spPr>
          <a:xfrm flipV="1">
            <a:off x="2765298" y="5747171"/>
            <a:ext cx="924626" cy="23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62BDEA-31EB-4EF2-8A11-90FF171D3FBF}"/>
              </a:ext>
            </a:extLst>
          </p:cNvPr>
          <p:cNvCxnSpPr>
            <a:stCxn id="15" idx="1"/>
            <a:endCxn id="6" idx="3"/>
          </p:cNvCxnSpPr>
          <p:nvPr/>
        </p:nvCxnSpPr>
        <p:spPr>
          <a:xfrm flipH="1" flipV="1">
            <a:off x="5933651" y="5730850"/>
            <a:ext cx="837861" cy="20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22FD793-6B53-46E9-A96D-E734466A4028}"/>
              </a:ext>
            </a:extLst>
          </p:cNvPr>
          <p:cNvSpPr/>
          <p:nvPr/>
        </p:nvSpPr>
        <p:spPr>
          <a:xfrm>
            <a:off x="6692377" y="2839587"/>
            <a:ext cx="2441771" cy="815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dirty="0"/>
              <a:t>Provide services to conduct trials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6FCDC1-EDBB-496A-B8EE-4370970107FB}"/>
              </a:ext>
            </a:extLst>
          </p:cNvPr>
          <p:cNvCxnSpPr>
            <a:stCxn id="22" idx="1"/>
            <a:endCxn id="9" idx="3"/>
          </p:cNvCxnSpPr>
          <p:nvPr/>
        </p:nvCxnSpPr>
        <p:spPr>
          <a:xfrm flipH="1">
            <a:off x="5472168" y="3247343"/>
            <a:ext cx="1220209" cy="286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30D162B-E41B-4326-9EC0-375D32966F14}"/>
              </a:ext>
            </a:extLst>
          </p:cNvPr>
          <p:cNvSpPr/>
          <p:nvPr/>
        </p:nvSpPr>
        <p:spPr>
          <a:xfrm>
            <a:off x="342262" y="1238662"/>
            <a:ext cx="2441771" cy="815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dirty="0"/>
              <a:t>Engage with the pan-European CM community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5F9163-470B-411D-99EB-5616ABFEA6B2}"/>
              </a:ext>
            </a:extLst>
          </p:cNvPr>
          <p:cNvCxnSpPr>
            <a:stCxn id="25" idx="3"/>
            <a:endCxn id="8" idx="1"/>
          </p:cNvCxnSpPr>
          <p:nvPr/>
        </p:nvCxnSpPr>
        <p:spPr>
          <a:xfrm>
            <a:off x="2784033" y="1646418"/>
            <a:ext cx="1292893" cy="42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CEE834-9404-4026-910B-2813CE1C40B9}"/>
              </a:ext>
            </a:extLst>
          </p:cNvPr>
          <p:cNvSpPr txBox="1"/>
          <p:nvPr/>
        </p:nvSpPr>
        <p:spPr>
          <a:xfrm>
            <a:off x="6228184" y="260648"/>
            <a:ext cx="252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Suggestion 1: Andreas</a:t>
            </a:r>
          </a:p>
          <a:p>
            <a:endParaRPr lang="de-DE" dirty="0"/>
          </a:p>
          <a:p>
            <a:r>
              <a:rPr lang="de-DE" dirty="0"/>
              <a:t>The central circle could be segmented in three parts, to distinguish the three products visually.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07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A549986-CB03-4FB0-BB4C-FC896E0E7D4E}"/>
              </a:ext>
            </a:extLst>
          </p:cNvPr>
          <p:cNvSpPr/>
          <p:nvPr/>
        </p:nvSpPr>
        <p:spPr>
          <a:xfrm>
            <a:off x="2486243" y="488055"/>
            <a:ext cx="5015061" cy="52326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629170-A419-44FA-BF62-C55B2DFC6F91}"/>
              </a:ext>
            </a:extLst>
          </p:cNvPr>
          <p:cNvSpPr/>
          <p:nvPr/>
        </p:nvSpPr>
        <p:spPr>
          <a:xfrm>
            <a:off x="2833533" y="578190"/>
            <a:ext cx="4320480" cy="35695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8E1E1E-A098-453B-88D8-932F67F32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186" y="4275754"/>
            <a:ext cx="1296330" cy="832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DAE077-3344-4EF9-A515-4498E71B8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608" y="2914155"/>
            <a:ext cx="1296330" cy="735418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22FD793-6B53-46E9-A96D-E734466A4028}"/>
              </a:ext>
            </a:extLst>
          </p:cNvPr>
          <p:cNvSpPr/>
          <p:nvPr/>
        </p:nvSpPr>
        <p:spPr>
          <a:xfrm>
            <a:off x="6653122" y="3769452"/>
            <a:ext cx="2441771" cy="815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dirty="0"/>
              <a:t>Provide services to conduct trials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6FCDC1-EDBB-496A-B8EE-4370970107FB}"/>
              </a:ext>
            </a:extLst>
          </p:cNvPr>
          <p:cNvCxnSpPr>
            <a:stCxn id="22" idx="1"/>
            <a:endCxn id="9" idx="3"/>
          </p:cNvCxnSpPr>
          <p:nvPr/>
        </p:nvCxnSpPr>
        <p:spPr>
          <a:xfrm flipH="1" flipV="1">
            <a:off x="5641938" y="3281864"/>
            <a:ext cx="1011184" cy="89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30D162B-E41B-4326-9EC0-375D32966F14}"/>
              </a:ext>
            </a:extLst>
          </p:cNvPr>
          <p:cNvSpPr/>
          <p:nvPr/>
        </p:nvSpPr>
        <p:spPr>
          <a:xfrm>
            <a:off x="95471" y="5703138"/>
            <a:ext cx="2441771" cy="815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dirty="0"/>
              <a:t>Engage with the pan-European CM community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5F9163-470B-411D-99EB-5616ABFEA6B2}"/>
              </a:ext>
            </a:extLst>
          </p:cNvPr>
          <p:cNvCxnSpPr>
            <a:stCxn id="25" idx="3"/>
            <a:endCxn id="8" idx="1"/>
          </p:cNvCxnSpPr>
          <p:nvPr/>
        </p:nvCxnSpPr>
        <p:spPr>
          <a:xfrm flipV="1">
            <a:off x="2537242" y="4691891"/>
            <a:ext cx="1745944" cy="1419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CEE834-9404-4026-910B-2813CE1C40B9}"/>
              </a:ext>
            </a:extLst>
          </p:cNvPr>
          <p:cNvSpPr txBox="1"/>
          <p:nvPr/>
        </p:nvSpPr>
        <p:spPr>
          <a:xfrm>
            <a:off x="6613868" y="5528259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Suggestion 2: Andreas</a:t>
            </a:r>
          </a:p>
          <a:p>
            <a:endParaRPr lang="de-DE" dirty="0"/>
          </a:p>
          <a:p>
            <a:r>
              <a:rPr lang="de-DE" dirty="0"/>
              <a:t>Reverse order to give it a different priority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E17454-C4F1-49C7-808D-31F22A7F955F}"/>
              </a:ext>
            </a:extLst>
          </p:cNvPr>
          <p:cNvSpPr/>
          <p:nvPr/>
        </p:nvSpPr>
        <p:spPr>
          <a:xfrm>
            <a:off x="3416579" y="680997"/>
            <a:ext cx="3168352" cy="214966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Trial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82EDC-EF4D-40F5-A4F3-7D6652F7A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676" y="1989290"/>
            <a:ext cx="774005" cy="492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6260E2-4FA7-478F-BDEB-F9C18CDF6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084" y="1962207"/>
            <a:ext cx="972319" cy="514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210C62-33AC-4963-A48B-DE9300F381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2105" y="944139"/>
            <a:ext cx="819475" cy="50625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5BD057-5D24-4B95-AD35-B8E4F803B026}"/>
              </a:ext>
            </a:extLst>
          </p:cNvPr>
          <p:cNvSpPr/>
          <p:nvPr/>
        </p:nvSpPr>
        <p:spPr>
          <a:xfrm>
            <a:off x="331150" y="254961"/>
            <a:ext cx="201622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dirty="0"/>
              <a:t>Explore and select innovative CM solutions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E74314-0C51-4B24-A8CE-6F69D82A7985}"/>
              </a:ext>
            </a:extLst>
          </p:cNvPr>
          <p:cNvSpPr/>
          <p:nvPr/>
        </p:nvSpPr>
        <p:spPr>
          <a:xfrm>
            <a:off x="95470" y="1261943"/>
            <a:ext cx="2441771" cy="1177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dirty="0"/>
              <a:t>Specify and organize the assessment process of innovative CM solutions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BEA134-6EE5-483E-951A-95161E93AF76}"/>
              </a:ext>
            </a:extLst>
          </p:cNvPr>
          <p:cNvSpPr/>
          <p:nvPr/>
        </p:nvSpPr>
        <p:spPr>
          <a:xfrm>
            <a:off x="6653122" y="97829"/>
            <a:ext cx="2441771" cy="815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dirty="0"/>
              <a:t>Integrate, exercise and evaluate innovative CM solutions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03691D-831F-40C1-B839-8995D31555E5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2347374" y="687009"/>
            <a:ext cx="2144731" cy="510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7369D3-7815-4AE9-B03A-1F8D7ABBD1A9}"/>
              </a:ext>
            </a:extLst>
          </p:cNvPr>
          <p:cNvCxnSpPr>
            <a:stCxn id="14" idx="3"/>
            <a:endCxn id="5" idx="1"/>
          </p:cNvCxnSpPr>
          <p:nvPr/>
        </p:nvCxnSpPr>
        <p:spPr>
          <a:xfrm>
            <a:off x="2537241" y="1850449"/>
            <a:ext cx="1329435" cy="38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62BDEA-31EB-4EF2-8A11-90FF171D3FBF}"/>
              </a:ext>
            </a:extLst>
          </p:cNvPr>
          <p:cNvCxnSpPr>
            <a:stCxn id="15" idx="1"/>
            <a:endCxn id="6" idx="3"/>
          </p:cNvCxnSpPr>
          <p:nvPr/>
        </p:nvCxnSpPr>
        <p:spPr>
          <a:xfrm flipH="1">
            <a:off x="6110403" y="505585"/>
            <a:ext cx="542719" cy="171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91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F32CDFD-D1C5-49AE-A1A8-122A88424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830392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4485FB-8FDA-4BE5-9487-83DE2A247F10}"/>
              </a:ext>
            </a:extLst>
          </p:cNvPr>
          <p:cNvSpPr txBox="1"/>
          <p:nvPr/>
        </p:nvSpPr>
        <p:spPr>
          <a:xfrm>
            <a:off x="6467872" y="908720"/>
            <a:ext cx="23042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Suggestion 2:</a:t>
            </a:r>
          </a:p>
          <a:p>
            <a:endParaRPr lang="de-DE" dirty="0"/>
          </a:p>
          <a:p>
            <a:r>
              <a:rPr lang="de-DE" dirty="0"/>
              <a:t>To be accompanied by text boxes/icons similar to suggestion 1</a:t>
            </a:r>
          </a:p>
          <a:p>
            <a:endParaRPr lang="de-DE" dirty="0"/>
          </a:p>
          <a:p>
            <a:r>
              <a:rPr lang="de-DE" dirty="0"/>
              <a:t>The central triangle could be segmented into three to make the distinction between the products, yet linking it directly to the Trial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56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C852-ACEF-4839-9207-E0EA2507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Suggestions for text boxes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B9CEA-5C7A-456B-81D0-97337170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GB" dirty="0"/>
              <a:t>Trial – </a:t>
            </a:r>
            <a:r>
              <a:rPr lang="en-GB" i="1" dirty="0"/>
              <a:t>Tests and evaluates innovative crisis management solutions in a realistic, non-operational context</a:t>
            </a:r>
            <a:r>
              <a:rPr lang="en-GB" dirty="0"/>
              <a:t> </a:t>
            </a:r>
          </a:p>
          <a:p>
            <a:pPr lvl="0"/>
            <a:r>
              <a:rPr lang="en-GB" dirty="0"/>
              <a:t>TGM – </a:t>
            </a:r>
            <a:r>
              <a:rPr lang="en-GB" i="1" dirty="0"/>
              <a:t>Organises the assessment process</a:t>
            </a:r>
            <a:r>
              <a:rPr lang="en-GB" dirty="0"/>
              <a:t> </a:t>
            </a:r>
          </a:p>
          <a:p>
            <a:pPr lvl="0"/>
            <a:r>
              <a:rPr lang="en-GB" dirty="0"/>
              <a:t>Test-bed Technical Infrastructure – </a:t>
            </a:r>
            <a:r>
              <a:rPr lang="en-GB" i="1" dirty="0"/>
              <a:t>Connects solutions to allow for information exchange and simulates a crisis situation  </a:t>
            </a:r>
            <a:endParaRPr lang="en-GB" dirty="0"/>
          </a:p>
          <a:p>
            <a:pPr lvl="0"/>
            <a:r>
              <a:rPr lang="fr-FR" dirty="0" err="1"/>
              <a:t>PoS</a:t>
            </a:r>
            <a:r>
              <a:rPr lang="fr-FR" dirty="0"/>
              <a:t> – </a:t>
            </a:r>
            <a:r>
              <a:rPr lang="fr-FR" i="1" dirty="0"/>
              <a:t>Catalogues innovative </a:t>
            </a:r>
            <a:r>
              <a:rPr lang="fr-FR" i="1" dirty="0" err="1"/>
              <a:t>crisis</a:t>
            </a:r>
            <a:r>
              <a:rPr lang="fr-FR" i="1" dirty="0"/>
              <a:t> management solutions </a:t>
            </a:r>
            <a:endParaRPr lang="en-GB" dirty="0"/>
          </a:p>
          <a:p>
            <a:pPr lvl="0"/>
            <a:r>
              <a:rPr lang="en-GB" dirty="0" err="1"/>
              <a:t>CoE</a:t>
            </a:r>
            <a:r>
              <a:rPr lang="en-GB" dirty="0"/>
              <a:t> – </a:t>
            </a:r>
            <a:r>
              <a:rPr lang="en-GB" i="1" dirty="0"/>
              <a:t>Provides services to conduct innovation trials</a:t>
            </a:r>
            <a:r>
              <a:rPr lang="en-GB" dirty="0"/>
              <a:t> </a:t>
            </a:r>
          </a:p>
          <a:p>
            <a:pPr lvl="0"/>
            <a:r>
              <a:rPr lang="en-GB" dirty="0"/>
              <a:t>CMINE – </a:t>
            </a:r>
            <a:r>
              <a:rPr lang="en-GB" i="1" dirty="0"/>
              <a:t>Fosters dialogue on innovation within the European crisis management community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3282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F6E5734EF89A4F8B432BC24ACC3E39" ma:contentTypeVersion="7" ma:contentTypeDescription="Crée un document." ma:contentTypeScope="" ma:versionID="d7df796c063752894f41770bf823837a">
  <xsd:schema xmlns:xsd="http://www.w3.org/2001/XMLSchema" xmlns:xs="http://www.w3.org/2001/XMLSchema" xmlns:p="http://schemas.microsoft.com/office/2006/metadata/properties" xmlns:ns3="ecbfc588-db28-4dfa-ac58-f7788492adf5" targetNamespace="http://schemas.microsoft.com/office/2006/metadata/properties" ma:root="true" ma:fieldsID="c8ca31418b435d1bfb8f94b45de5dfe1" ns3:_="">
    <xsd:import namespace="ecbfc588-db28-4dfa-ac58-f7788492ad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bfc588-db28-4dfa-ac58-f7788492ad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F284E4-F74B-4372-9542-A5D31FCAE46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C50B8CB-BCF0-4487-A03B-802CD8380E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28516-D8D3-4448-BE20-C7E420B8E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bfc588-db28-4dfa-ac58-f7788492ad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296</Words>
  <Application>Microsoft Office PowerPoint</Application>
  <PresentationFormat>On-screen Show (4:3)</PresentationFormat>
  <Paragraphs>75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Larissa-Design</vt:lpstr>
      <vt:lpstr>PowerPoint Presentation</vt:lpstr>
      <vt:lpstr>PowerPoint Presentation</vt:lpstr>
      <vt:lpstr>PowerPoint Presentation</vt:lpstr>
      <vt:lpstr>PowerPoint Presentation</vt:lpstr>
      <vt:lpstr>Suggestions for text boxes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hutter</dc:creator>
  <cp:lastModifiedBy>Andreas Seipelt</cp:lastModifiedBy>
  <cp:revision>9</cp:revision>
  <dcterms:created xsi:type="dcterms:W3CDTF">2019-09-23T15:01:44Z</dcterms:created>
  <dcterms:modified xsi:type="dcterms:W3CDTF">2020-01-22T13:54:28Z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0x010100DCF6E5734EF89A4F8B432BC24ACC3E39</vt:lpwstr>
  </property>
</Properties>
</file>