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sldIdLst>
    <p:sldId id="274" r:id="rId5"/>
    <p:sldId id="310" r:id="rId6"/>
    <p:sldId id="280" r:id="rId7"/>
    <p:sldId id="305" r:id="rId8"/>
    <p:sldId id="301" r:id="rId9"/>
    <p:sldId id="281" r:id="rId10"/>
    <p:sldId id="282" r:id="rId11"/>
    <p:sldId id="283" r:id="rId12"/>
    <p:sldId id="302" r:id="rId13"/>
    <p:sldId id="285" r:id="rId14"/>
    <p:sldId id="295" r:id="rId15"/>
    <p:sldId id="306" r:id="rId16"/>
    <p:sldId id="311" r:id="rId17"/>
    <p:sldId id="298" r:id="rId18"/>
    <p:sldId id="307" r:id="rId19"/>
    <p:sldId id="304" r:id="rId20"/>
    <p:sldId id="290" r:id="rId21"/>
    <p:sldId id="292" r:id="rId22"/>
    <p:sldId id="272" r:id="rId23"/>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7E"/>
    <a:srgbClr val="F3B329"/>
    <a:srgbClr val="9C9E9F"/>
    <a:srgbClr val="282829"/>
    <a:srgbClr val="053451"/>
    <a:srgbClr val="595959"/>
    <a:srgbClr val="1F497E"/>
    <a:srgbClr val="0F497E"/>
    <a:srgbClr val="FFC71E"/>
    <a:srgbClr val="FFCD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D4536-9225-8479-C98A-8EF2C57C9336}" v="45" dt="2020-02-06T10:18:11.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n Bonlieu" userId="f6614fb9-dff0-41f3-8def-36b1b7cefa72" providerId="ADAL" clId="{0868D9F8-D5B2-4642-AB68-E8F842C2467D}"/>
    <pc:docChg chg="undo custSel modSld">
      <pc:chgData name="Marion Bonlieu" userId="f6614fb9-dff0-41f3-8def-36b1b7cefa72" providerId="ADAL" clId="{0868D9F8-D5B2-4642-AB68-E8F842C2467D}" dt="2018-11-20T08:20:04.894" v="157" actId="20577"/>
      <pc:docMkLst>
        <pc:docMk/>
      </pc:docMkLst>
      <pc:sldChg chg="addSp delSp modSp">
        <pc:chgData name="Marion Bonlieu" userId="f6614fb9-dff0-41f3-8def-36b1b7cefa72" providerId="ADAL" clId="{0868D9F8-D5B2-4642-AB68-E8F842C2467D}" dt="2018-11-20T08:20:04.894" v="157" actId="20577"/>
        <pc:sldMkLst>
          <pc:docMk/>
          <pc:sldMk cId="2863743179" sldId="290"/>
        </pc:sldMkLst>
        <pc:spChg chg="mod">
          <ac:chgData name="Marion Bonlieu" userId="f6614fb9-dff0-41f3-8def-36b1b7cefa72" providerId="ADAL" clId="{0868D9F8-D5B2-4642-AB68-E8F842C2467D}" dt="2018-11-20T08:10:34.089" v="69" actId="1076"/>
          <ac:spMkLst>
            <pc:docMk/>
            <pc:sldMk cId="2863743179" sldId="290"/>
            <ac:spMk id="27" creationId="{00000000-0000-0000-0000-000000000000}"/>
          </ac:spMkLst>
        </pc:spChg>
        <pc:spChg chg="mod">
          <ac:chgData name="Marion Bonlieu" userId="f6614fb9-dff0-41f3-8def-36b1b7cefa72" providerId="ADAL" clId="{0868D9F8-D5B2-4642-AB68-E8F842C2467D}" dt="2018-11-20T08:10:29.913" v="68" actId="1076"/>
          <ac:spMkLst>
            <pc:docMk/>
            <pc:sldMk cId="2863743179" sldId="290"/>
            <ac:spMk id="30" creationId="{00000000-0000-0000-0000-000000000000}"/>
          </ac:spMkLst>
        </pc:spChg>
        <pc:spChg chg="mod">
          <ac:chgData name="Marion Bonlieu" userId="f6614fb9-dff0-41f3-8def-36b1b7cefa72" providerId="ADAL" clId="{0868D9F8-D5B2-4642-AB68-E8F842C2467D}" dt="2018-11-20T08:11:01.689" v="75" actId="1076"/>
          <ac:spMkLst>
            <pc:docMk/>
            <pc:sldMk cId="2863743179" sldId="290"/>
            <ac:spMk id="51" creationId="{00000000-0000-0000-0000-000000000000}"/>
          </ac:spMkLst>
        </pc:spChg>
        <pc:spChg chg="mod">
          <ac:chgData name="Marion Bonlieu" userId="f6614fb9-dff0-41f3-8def-36b1b7cefa72" providerId="ADAL" clId="{0868D9F8-D5B2-4642-AB68-E8F842C2467D}" dt="2018-11-20T08:08:17.782" v="45" actId="1076"/>
          <ac:spMkLst>
            <pc:docMk/>
            <pc:sldMk cId="2863743179" sldId="290"/>
            <ac:spMk id="56" creationId="{00000000-0000-0000-0000-000000000000}"/>
          </ac:spMkLst>
        </pc:spChg>
        <pc:spChg chg="mod">
          <ac:chgData name="Marion Bonlieu" userId="f6614fb9-dff0-41f3-8def-36b1b7cefa72" providerId="ADAL" clId="{0868D9F8-D5B2-4642-AB68-E8F842C2467D}" dt="2018-11-20T08:11:03.833" v="76" actId="1076"/>
          <ac:spMkLst>
            <pc:docMk/>
            <pc:sldMk cId="2863743179" sldId="290"/>
            <ac:spMk id="57" creationId="{00000000-0000-0000-0000-000000000000}"/>
          </ac:spMkLst>
        </pc:spChg>
        <pc:spChg chg="mod">
          <ac:chgData name="Marion Bonlieu" userId="f6614fb9-dff0-41f3-8def-36b1b7cefa72" providerId="ADAL" clId="{0868D9F8-D5B2-4642-AB68-E8F842C2467D}" dt="2018-11-20T08:11:32.138" v="85" actId="1076"/>
          <ac:spMkLst>
            <pc:docMk/>
            <pc:sldMk cId="2863743179" sldId="290"/>
            <ac:spMk id="58" creationId="{00000000-0000-0000-0000-000000000000}"/>
          </ac:spMkLst>
        </pc:spChg>
        <pc:spChg chg="add mod">
          <ac:chgData name="Marion Bonlieu" userId="f6614fb9-dff0-41f3-8def-36b1b7cefa72" providerId="ADAL" clId="{0868D9F8-D5B2-4642-AB68-E8F842C2467D}" dt="2018-11-20T08:12:20.748" v="114" actId="20577"/>
          <ac:spMkLst>
            <pc:docMk/>
            <pc:sldMk cId="2863743179" sldId="290"/>
            <ac:spMk id="59" creationId="{ECA6FCA5-DBFE-45F6-A5A9-416D37BA3C4A}"/>
          </ac:spMkLst>
        </pc:spChg>
        <pc:spChg chg="mod">
          <ac:chgData name="Marion Bonlieu" userId="f6614fb9-dff0-41f3-8def-36b1b7cefa72" providerId="ADAL" clId="{0868D9F8-D5B2-4642-AB68-E8F842C2467D}" dt="2018-11-20T08:19:58.012" v="139" actId="20577"/>
          <ac:spMkLst>
            <pc:docMk/>
            <pc:sldMk cId="2863743179" sldId="290"/>
            <ac:spMk id="81" creationId="{00000000-0000-0000-0000-000000000000}"/>
          </ac:spMkLst>
        </pc:spChg>
        <pc:spChg chg="mod">
          <ac:chgData name="Marion Bonlieu" userId="f6614fb9-dff0-41f3-8def-36b1b7cefa72" providerId="ADAL" clId="{0868D9F8-D5B2-4642-AB68-E8F842C2467D}" dt="2018-11-20T08:20:04.894" v="157" actId="20577"/>
          <ac:spMkLst>
            <pc:docMk/>
            <pc:sldMk cId="2863743179" sldId="290"/>
            <ac:spMk id="84" creationId="{00000000-0000-0000-0000-000000000000}"/>
          </ac:spMkLst>
        </pc:spChg>
        <pc:spChg chg="mod">
          <ac:chgData name="Marion Bonlieu" userId="f6614fb9-dff0-41f3-8def-36b1b7cefa72" providerId="ADAL" clId="{0868D9F8-D5B2-4642-AB68-E8F842C2467D}" dt="2018-11-20T08:09:13.999" v="60" actId="1076"/>
          <ac:spMkLst>
            <pc:docMk/>
            <pc:sldMk cId="2863743179" sldId="290"/>
            <ac:spMk id="94" creationId="{00000000-0000-0000-0000-000000000000}"/>
          </ac:spMkLst>
        </pc:spChg>
        <pc:spChg chg="mod">
          <ac:chgData name="Marion Bonlieu" userId="f6614fb9-dff0-41f3-8def-36b1b7cefa72" providerId="ADAL" clId="{0868D9F8-D5B2-4642-AB68-E8F842C2467D}" dt="2018-11-20T08:08:08.558" v="43" actId="20577"/>
          <ac:spMkLst>
            <pc:docMk/>
            <pc:sldMk cId="2863743179" sldId="290"/>
            <ac:spMk id="97" creationId="{00000000-0000-0000-0000-000000000000}"/>
          </ac:spMkLst>
        </pc:spChg>
        <pc:grpChg chg="mod">
          <ac:chgData name="Marion Bonlieu" userId="f6614fb9-dff0-41f3-8def-36b1b7cefa72" providerId="ADAL" clId="{0868D9F8-D5B2-4642-AB68-E8F842C2467D}" dt="2018-11-20T08:08:41.647" v="50" actId="1076"/>
          <ac:grpSpMkLst>
            <pc:docMk/>
            <pc:sldMk cId="2863743179" sldId="290"/>
            <ac:grpSpMk id="3" creationId="{00000000-0000-0000-0000-000000000000}"/>
          </ac:grpSpMkLst>
        </pc:grpChg>
        <pc:grpChg chg="add del mod">
          <ac:chgData name="Marion Bonlieu" userId="f6614fb9-dff0-41f3-8def-36b1b7cefa72" providerId="ADAL" clId="{0868D9F8-D5B2-4642-AB68-E8F842C2467D}" dt="2018-11-20T08:12:42.484" v="117"/>
          <ac:grpSpMkLst>
            <pc:docMk/>
            <pc:sldMk cId="2863743179" sldId="290"/>
            <ac:grpSpMk id="60" creationId="{2F98892A-8677-4764-82D5-A9E831003FED}"/>
          </ac:grpSpMkLst>
        </pc:grpChg>
        <pc:picChg chg="mod">
          <ac:chgData name="Marion Bonlieu" userId="f6614fb9-dff0-41f3-8def-36b1b7cefa72" providerId="ADAL" clId="{0868D9F8-D5B2-4642-AB68-E8F842C2467D}" dt="2018-11-20T08:11:33.986" v="86" actId="1076"/>
          <ac:picMkLst>
            <pc:docMk/>
            <pc:sldMk cId="2863743179" sldId="290"/>
            <ac:picMk id="14" creationId="{00000000-0000-0000-0000-000000000000}"/>
          </ac:picMkLst>
        </pc:picChg>
        <pc:picChg chg="mod">
          <ac:chgData name="Marion Bonlieu" userId="f6614fb9-dff0-41f3-8def-36b1b7cefa72" providerId="ADAL" clId="{0868D9F8-D5B2-4642-AB68-E8F842C2467D}" dt="2018-11-20T08:11:05.593" v="77" actId="1076"/>
          <ac:picMkLst>
            <pc:docMk/>
            <pc:sldMk cId="2863743179" sldId="290"/>
            <ac:picMk id="15" creationId="{00000000-0000-0000-0000-000000000000}"/>
          </ac:picMkLst>
        </pc:picChg>
        <pc:picChg chg="mod">
          <ac:chgData name="Marion Bonlieu" userId="f6614fb9-dff0-41f3-8def-36b1b7cefa72" providerId="ADAL" clId="{0868D9F8-D5B2-4642-AB68-E8F842C2467D}" dt="2018-11-20T08:08:15.175" v="44" actId="1076"/>
          <ac:picMkLst>
            <pc:docMk/>
            <pc:sldMk cId="2863743179" sldId="290"/>
            <ac:picMk id="40" creationId="{00000000-0000-0000-0000-000000000000}"/>
          </ac:picMkLst>
        </pc:picChg>
        <pc:picChg chg="mod">
          <ac:chgData name="Marion Bonlieu" userId="f6614fb9-dff0-41f3-8def-36b1b7cefa72" providerId="ADAL" clId="{0868D9F8-D5B2-4642-AB68-E8F842C2467D}" dt="2018-11-20T08:11:13.065" v="80" actId="1076"/>
          <ac:picMkLst>
            <pc:docMk/>
            <pc:sldMk cId="2863743179" sldId="290"/>
            <ac:picMk id="80" creationId="{00000000-0000-0000-0000-000000000000}"/>
          </ac:picMkLst>
        </pc:picChg>
        <pc:picChg chg="mod">
          <ac:chgData name="Marion Bonlieu" userId="f6614fb9-dff0-41f3-8def-36b1b7cefa72" providerId="ADAL" clId="{0868D9F8-D5B2-4642-AB68-E8F842C2467D}" dt="2018-11-20T08:08:47.878" v="52" actId="1076"/>
          <ac:picMkLst>
            <pc:docMk/>
            <pc:sldMk cId="2863743179" sldId="290"/>
            <ac:picMk id="83" creationId="{00000000-0000-0000-0000-000000000000}"/>
          </ac:picMkLst>
        </pc:picChg>
        <pc:picChg chg="mod">
          <ac:chgData name="Marion Bonlieu" userId="f6614fb9-dff0-41f3-8def-36b1b7cefa72" providerId="ADAL" clId="{0868D9F8-D5B2-4642-AB68-E8F842C2467D}" dt="2018-11-20T08:09:10.783" v="59" actId="1076"/>
          <ac:picMkLst>
            <pc:docMk/>
            <pc:sldMk cId="2863743179" sldId="290"/>
            <ac:picMk id="93" creationId="{00000000-0000-0000-0000-000000000000}"/>
          </ac:picMkLst>
        </pc:picChg>
        <pc:picChg chg="mod">
          <ac:chgData name="Marion Bonlieu" userId="f6614fb9-dff0-41f3-8def-36b1b7cefa72" providerId="ADAL" clId="{0868D9F8-D5B2-4642-AB68-E8F842C2467D}" dt="2018-11-20T08:06:58.558" v="18" actId="1076"/>
          <ac:picMkLst>
            <pc:docMk/>
            <pc:sldMk cId="2863743179" sldId="290"/>
            <ac:picMk id="96" creationId="{00000000-0000-0000-0000-000000000000}"/>
          </ac:picMkLst>
        </pc:picChg>
        <pc:picChg chg="add mod">
          <ac:chgData name="Marion Bonlieu" userId="f6614fb9-dff0-41f3-8def-36b1b7cefa72" providerId="ADAL" clId="{0868D9F8-D5B2-4642-AB68-E8F842C2467D}" dt="2018-11-20T08:12:59.122" v="120" actId="1076"/>
          <ac:picMkLst>
            <pc:docMk/>
            <pc:sldMk cId="2863743179" sldId="290"/>
            <ac:picMk id="123" creationId="{E80185C4-687D-4206-B26E-5B2C663C6D31}"/>
          </ac:picMkLst>
        </pc:picChg>
        <pc:cxnChg chg="mod">
          <ac:chgData name="Marion Bonlieu" userId="f6614fb9-dff0-41f3-8def-36b1b7cefa72" providerId="ADAL" clId="{0868D9F8-D5B2-4642-AB68-E8F842C2467D}" dt="2018-11-20T08:10:34.089" v="69" actId="1076"/>
          <ac:cxnSpMkLst>
            <pc:docMk/>
            <pc:sldMk cId="2863743179" sldId="290"/>
            <ac:cxnSpMk id="25" creationId="{00000000-0000-0000-0000-000000000000}"/>
          </ac:cxnSpMkLst>
        </pc:cxnChg>
        <pc:cxnChg chg="mod">
          <ac:chgData name="Marion Bonlieu" userId="f6614fb9-dff0-41f3-8def-36b1b7cefa72" providerId="ADAL" clId="{0868D9F8-D5B2-4642-AB68-E8F842C2467D}" dt="2018-11-20T08:10:29.913" v="68" actId="1076"/>
          <ac:cxnSpMkLst>
            <pc:docMk/>
            <pc:sldMk cId="2863743179" sldId="290"/>
            <ac:cxnSpMk id="28" creationId="{00000000-0000-0000-0000-000000000000}"/>
          </ac:cxnSpMkLst>
        </pc:cxnChg>
        <pc:cxnChg chg="mod">
          <ac:chgData name="Marion Bonlieu" userId="f6614fb9-dff0-41f3-8def-36b1b7cefa72" providerId="ADAL" clId="{0868D9F8-D5B2-4642-AB68-E8F842C2467D}" dt="2018-11-20T08:10:26.092" v="67" actId="14100"/>
          <ac:cxnSpMkLst>
            <pc:docMk/>
            <pc:sldMk cId="2863743179" sldId="290"/>
            <ac:cxnSpMk id="31" creationId="{00000000-0000-0000-0000-000000000000}"/>
          </ac:cxnSpMkLst>
        </pc:cxnChg>
        <pc:cxnChg chg="add mod">
          <ac:chgData name="Marion Bonlieu" userId="f6614fb9-dff0-41f3-8def-36b1b7cefa72" providerId="ADAL" clId="{0868D9F8-D5B2-4642-AB68-E8F842C2467D}" dt="2018-11-20T08:12:28.746" v="115" actId="1076"/>
          <ac:cxnSpMkLst>
            <pc:docMk/>
            <pc:sldMk cId="2863743179" sldId="290"/>
            <ac:cxnSpMk id="50" creationId="{DCBEEC53-0D79-4465-861E-C3AE5959391E}"/>
          </ac:cxnSpMkLst>
        </pc:cxnChg>
        <pc:cxnChg chg="add mod">
          <ac:chgData name="Marion Bonlieu" userId="f6614fb9-dff0-41f3-8def-36b1b7cefa72" providerId="ADAL" clId="{0868D9F8-D5B2-4642-AB68-E8F842C2467D}" dt="2018-11-20T08:11:56.899" v="91" actId="14100"/>
          <ac:cxnSpMkLst>
            <pc:docMk/>
            <pc:sldMk cId="2863743179" sldId="290"/>
            <ac:cxnSpMk id="53" creationId="{4F2E9905-FFD2-48AC-BE13-A2E42A325764}"/>
          </ac:cxnSpMkLst>
        </pc:cxnChg>
        <pc:cxnChg chg="mod">
          <ac:chgData name="Marion Bonlieu" userId="f6614fb9-dff0-41f3-8def-36b1b7cefa72" providerId="ADAL" clId="{0868D9F8-D5B2-4642-AB68-E8F842C2467D}" dt="2018-11-20T08:08:20.711" v="46" actId="1076"/>
          <ac:cxnSpMkLst>
            <pc:docMk/>
            <pc:sldMk cId="2863743179" sldId="290"/>
            <ac:cxnSpMk id="82" creationId="{00000000-0000-0000-0000-000000000000}"/>
          </ac:cxnSpMkLst>
        </pc:cxnChg>
        <pc:cxnChg chg="mod">
          <ac:chgData name="Marion Bonlieu" userId="f6614fb9-dff0-41f3-8def-36b1b7cefa72" providerId="ADAL" clId="{0868D9F8-D5B2-4642-AB68-E8F842C2467D}" dt="2018-11-20T08:08:45.591" v="51" actId="1076"/>
          <ac:cxnSpMkLst>
            <pc:docMk/>
            <pc:sldMk cId="2863743179" sldId="290"/>
            <ac:cxnSpMk id="85" creationId="{00000000-0000-0000-0000-000000000000}"/>
          </ac:cxnSpMkLst>
        </pc:cxnChg>
        <pc:cxnChg chg="mod">
          <ac:chgData name="Marion Bonlieu" userId="f6614fb9-dff0-41f3-8def-36b1b7cefa72" providerId="ADAL" clId="{0868D9F8-D5B2-4642-AB68-E8F842C2467D}" dt="2018-11-20T08:10:36.840" v="70" actId="14100"/>
          <ac:cxnSpMkLst>
            <pc:docMk/>
            <pc:sldMk cId="2863743179" sldId="290"/>
            <ac:cxnSpMk id="95" creationId="{00000000-0000-0000-0000-000000000000}"/>
          </ac:cxnSpMkLst>
        </pc:cxnChg>
        <pc:cxnChg chg="del">
          <ac:chgData name="Marion Bonlieu" userId="f6614fb9-dff0-41f3-8def-36b1b7cefa72" providerId="ADAL" clId="{0868D9F8-D5B2-4642-AB68-E8F842C2467D}" dt="2018-11-20T08:08:35.501" v="49" actId="478"/>
          <ac:cxnSpMkLst>
            <pc:docMk/>
            <pc:sldMk cId="2863743179" sldId="290"/>
            <ac:cxnSpMk id="98" creationId="{00000000-0000-0000-0000-000000000000}"/>
          </ac:cxnSpMkLst>
        </pc:cxnChg>
        <pc:cxnChg chg="mod">
          <ac:chgData name="Marion Bonlieu" userId="f6614fb9-dff0-41f3-8def-36b1b7cefa72" providerId="ADAL" clId="{0868D9F8-D5B2-4642-AB68-E8F842C2467D}" dt="2018-11-20T08:13:05.148" v="121" actId="1076"/>
          <ac:cxnSpMkLst>
            <pc:docMk/>
            <pc:sldMk cId="2863743179" sldId="290"/>
            <ac:cxnSpMk id="101" creationId="{00000000-0000-0000-0000-000000000000}"/>
          </ac:cxnSpMkLst>
        </pc:cxnChg>
        <pc:cxnChg chg="mod">
          <ac:chgData name="Marion Bonlieu" userId="f6614fb9-dff0-41f3-8def-36b1b7cefa72" providerId="ADAL" clId="{0868D9F8-D5B2-4642-AB68-E8F842C2467D}" dt="2018-11-20T08:10:41.386" v="71" actId="1076"/>
          <ac:cxnSpMkLst>
            <pc:docMk/>
            <pc:sldMk cId="2863743179" sldId="290"/>
            <ac:cxnSpMk id="102" creationId="{00000000-0000-0000-0000-000000000000}"/>
          </ac:cxnSpMkLst>
        </pc:cxnChg>
        <pc:cxnChg chg="mod">
          <ac:chgData name="Marion Bonlieu" userId="f6614fb9-dff0-41f3-8def-36b1b7cefa72" providerId="ADAL" clId="{0868D9F8-D5B2-4642-AB68-E8F842C2467D}" dt="2018-11-20T08:11:40.361" v="88" actId="1076"/>
          <ac:cxnSpMkLst>
            <pc:docMk/>
            <pc:sldMk cId="2863743179" sldId="290"/>
            <ac:cxnSpMk id="103" creationId="{00000000-0000-0000-0000-000000000000}"/>
          </ac:cxnSpMkLst>
        </pc:cxnChg>
      </pc:sldChg>
    </pc:docChg>
  </pc:docChgLst>
  <pc:docChgLst>
    <pc:chgData name="Nicola Rupp" userId="S::nicola.rupp@projectdriver.eu::c7193582-c48e-4db8-a38a-d44c57ca21bd" providerId="AD" clId="Web-{A7350ED2-2EF3-7141-6493-A4222E2C6FD1}"/>
    <pc:docChg chg="modSld">
      <pc:chgData name="Nicola Rupp" userId="S::nicola.rupp@projectdriver.eu::c7193582-c48e-4db8-a38a-d44c57ca21bd" providerId="AD" clId="Web-{A7350ED2-2EF3-7141-6493-A4222E2C6FD1}" dt="2019-07-03T11:33:42.589" v="0" actId="14100"/>
      <pc:docMkLst>
        <pc:docMk/>
      </pc:docMkLst>
      <pc:sldChg chg="modSp">
        <pc:chgData name="Nicola Rupp" userId="S::nicola.rupp@projectdriver.eu::c7193582-c48e-4db8-a38a-d44c57ca21bd" providerId="AD" clId="Web-{A7350ED2-2EF3-7141-6493-A4222E2C6FD1}" dt="2019-07-03T11:33:42.589" v="0" actId="14100"/>
        <pc:sldMkLst>
          <pc:docMk/>
          <pc:sldMk cId="198624628" sldId="292"/>
        </pc:sldMkLst>
        <pc:picChg chg="mod">
          <ac:chgData name="Nicola Rupp" userId="S::nicola.rupp@projectdriver.eu::c7193582-c48e-4db8-a38a-d44c57ca21bd" providerId="AD" clId="Web-{A7350ED2-2EF3-7141-6493-A4222E2C6FD1}" dt="2019-07-03T11:33:42.589" v="0" actId="14100"/>
          <ac:picMkLst>
            <pc:docMk/>
            <pc:sldMk cId="198624628" sldId="292"/>
            <ac:picMk id="9" creationId="{00000000-0000-0000-0000-000000000000}"/>
          </ac:picMkLst>
        </pc:picChg>
      </pc:sldChg>
    </pc:docChg>
  </pc:docChgLst>
  <pc:docChgLst>
    <pc:chgData name="Marcel van Berlo" userId="S::marcel.vanberlo@projectdriver.eu::c0a5e7d8-c7af-41df-8c6d-5b28dfcd6278" providerId="AD" clId="Web-{6B062BBB-FFF7-4C55-BE3D-37DA5B3B56BE}"/>
  </pc:docChgLst>
  <pc:docChgLst>
    <pc:chgData name="Rob Munro" userId="S::rob.munro@projectdriver.eu::c5c5a571-23d9-435b-b913-faa86dfd4225" providerId="AD" clId="Web-{564D4536-9225-8479-C98A-8EF2C57C9336}"/>
    <pc:docChg chg="modSld">
      <pc:chgData name="Rob Munro" userId="S::rob.munro@projectdriver.eu::c5c5a571-23d9-435b-b913-faa86dfd4225" providerId="AD" clId="Web-{564D4536-9225-8479-C98A-8EF2C57C9336}" dt="2020-02-06T10:18:11.055" v="31" actId="1076"/>
      <pc:docMkLst>
        <pc:docMk/>
      </pc:docMkLst>
      <pc:sldChg chg="addSp delSp modSp">
        <pc:chgData name="Rob Munro" userId="S::rob.munro@projectdriver.eu::c5c5a571-23d9-435b-b913-faa86dfd4225" providerId="AD" clId="Web-{564D4536-9225-8479-C98A-8EF2C57C9336}" dt="2020-02-06T10:18:11.055" v="31" actId="1076"/>
        <pc:sldMkLst>
          <pc:docMk/>
          <pc:sldMk cId="198624628" sldId="292"/>
        </pc:sldMkLst>
        <pc:picChg chg="add mod">
          <ac:chgData name="Rob Munro" userId="S::rob.munro@projectdriver.eu::c5c5a571-23d9-435b-b913-faa86dfd4225" providerId="AD" clId="Web-{564D4536-9225-8479-C98A-8EF2C57C9336}" dt="2020-02-06T08:29:39.818" v="8" actId="14100"/>
          <ac:picMkLst>
            <pc:docMk/>
            <pc:sldMk cId="198624628" sldId="292"/>
            <ac:picMk id="2" creationId="{EA592F38-ADB3-4A1B-BA92-52A541B0864A}"/>
          </ac:picMkLst>
        </pc:picChg>
        <pc:picChg chg="add mod">
          <ac:chgData name="Rob Munro" userId="S::rob.munro@projectdriver.eu::c5c5a571-23d9-435b-b913-faa86dfd4225" providerId="AD" clId="Web-{564D4536-9225-8479-C98A-8EF2C57C9336}" dt="2020-02-06T08:35:17.751" v="18" actId="1076"/>
          <ac:picMkLst>
            <pc:docMk/>
            <pc:sldMk cId="198624628" sldId="292"/>
            <ac:picMk id="4" creationId="{2E071CDE-0319-4E91-8CEB-FD7E15A0FFE1}"/>
          </ac:picMkLst>
        </pc:picChg>
        <pc:picChg chg="add mod">
          <ac:chgData name="Rob Munro" userId="S::rob.munro@projectdriver.eu::c5c5a571-23d9-435b-b913-faa86dfd4225" providerId="AD" clId="Web-{564D4536-9225-8479-C98A-8EF2C57C9336}" dt="2020-02-06T10:18:11.055" v="31" actId="1076"/>
          <ac:picMkLst>
            <pc:docMk/>
            <pc:sldMk cId="198624628" sldId="292"/>
            <ac:picMk id="6" creationId="{492DE1C9-703D-43CC-9118-F10A1D83EAAD}"/>
          </ac:picMkLst>
        </pc:picChg>
        <pc:picChg chg="mod">
          <ac:chgData name="Rob Munro" userId="S::rob.munro@projectdriver.eu::c5c5a571-23d9-435b-b913-faa86dfd4225" providerId="AD" clId="Web-{564D4536-9225-8479-C98A-8EF2C57C9336}" dt="2020-02-06T08:35:23.798" v="21" actId="1076"/>
          <ac:picMkLst>
            <pc:docMk/>
            <pc:sldMk cId="198624628" sldId="292"/>
            <ac:picMk id="8" creationId="{00000000-0000-0000-0000-000000000000}"/>
          </ac:picMkLst>
        </pc:picChg>
        <pc:picChg chg="del">
          <ac:chgData name="Rob Munro" userId="S::rob.munro@projectdriver.eu::c5c5a571-23d9-435b-b913-faa86dfd4225" providerId="AD" clId="Web-{564D4536-9225-8479-C98A-8EF2C57C9336}" dt="2020-02-06T08:28:35.818" v="2"/>
          <ac:picMkLst>
            <pc:docMk/>
            <pc:sldMk cId="198624628" sldId="292"/>
            <ac:picMk id="11" creationId="{00000000-0000-0000-0000-000000000000}"/>
          </ac:picMkLst>
        </pc:picChg>
        <pc:picChg chg="mod">
          <ac:chgData name="Rob Munro" userId="S::rob.munro@projectdriver.eu::c5c5a571-23d9-435b-b913-faa86dfd4225" providerId="AD" clId="Web-{564D4536-9225-8479-C98A-8EF2C57C9336}" dt="2020-02-06T08:35:22.376" v="20" actId="1076"/>
          <ac:picMkLst>
            <pc:docMk/>
            <pc:sldMk cId="198624628" sldId="292"/>
            <ac:picMk id="15" creationId="{00000000-0000-0000-0000-000000000000}"/>
          </ac:picMkLst>
        </pc:picChg>
        <pc:picChg chg="del mod">
          <ac:chgData name="Rob Munro" userId="S::rob.munro@projectdriver.eu::c5c5a571-23d9-435b-b913-faa86dfd4225" providerId="AD" clId="Web-{564D4536-9225-8479-C98A-8EF2C57C9336}" dt="2020-02-06T10:18:05.430" v="30"/>
          <ac:picMkLst>
            <pc:docMk/>
            <pc:sldMk cId="198624628" sldId="292"/>
            <ac:picMk id="26" creationId="{00000000-0000-0000-0000-000000000000}"/>
          </ac:picMkLst>
        </pc:picChg>
        <pc:picChg chg="mod">
          <ac:chgData name="Rob Munro" userId="S::rob.munro@projectdriver.eu::c5c5a571-23d9-435b-b913-faa86dfd4225" providerId="AD" clId="Web-{564D4536-9225-8479-C98A-8EF2C57C9336}" dt="2020-02-06T08:27:05.101" v="1" actId="14100"/>
          <ac:picMkLst>
            <pc:docMk/>
            <pc:sldMk cId="198624628" sldId="292"/>
            <ac:picMk id="28" creationId="{00000000-0000-0000-0000-000000000000}"/>
          </ac:picMkLst>
        </pc:picChg>
        <pc:picChg chg="mod">
          <ac:chgData name="Rob Munro" userId="S::rob.munro@projectdriver.eu::c5c5a571-23d9-435b-b913-faa86dfd4225" providerId="AD" clId="Web-{564D4536-9225-8479-C98A-8EF2C57C9336}" dt="2020-02-06T08:36:06.517" v="29" actId="14100"/>
          <ac:picMkLst>
            <pc:docMk/>
            <pc:sldMk cId="198624628" sldId="292"/>
            <ac:picMk id="30" creationId="{00000000-0000-0000-0000-000000000000}"/>
          </ac:picMkLst>
        </pc:picChg>
        <pc:picChg chg="mod">
          <ac:chgData name="Rob Munro" userId="S::rob.munro@projectdriver.eu::c5c5a571-23d9-435b-b913-faa86dfd4225" providerId="AD" clId="Web-{564D4536-9225-8479-C98A-8EF2C57C9336}" dt="2020-02-06T08:30:56.192" v="11" actId="14100"/>
          <ac:picMkLst>
            <pc:docMk/>
            <pc:sldMk cId="198624628" sldId="292"/>
            <ac:picMk id="32" creationId="{00000000-0000-0000-0000-000000000000}"/>
          </ac:picMkLst>
        </pc:picChg>
        <pc:picChg chg="del">
          <ac:chgData name="Rob Munro" userId="S::rob.munro@projectdriver.eu::c5c5a571-23d9-435b-b913-faa86dfd4225" providerId="AD" clId="Web-{564D4536-9225-8479-C98A-8EF2C57C9336}" dt="2020-02-06T08:34:58.002" v="14"/>
          <ac:picMkLst>
            <pc:docMk/>
            <pc:sldMk cId="198624628" sldId="292"/>
            <ac:picMk id="37" creationId="{00000000-0000-0000-0000-000000000000}"/>
          </ac:picMkLst>
        </pc:picChg>
      </pc:sldChg>
    </pc:docChg>
  </pc:docChgLst>
  <pc:docChgLst>
    <pc:chgData name="Marion Bonlieu" userId="f6614fb9-dff0-41f3-8def-36b1b7cefa72" providerId="ADAL" clId="{468D9A29-5CC3-439E-B47B-F230353AF451}"/>
    <pc:docChg chg="modSld">
      <pc:chgData name="Marion Bonlieu" userId="f6614fb9-dff0-41f3-8def-36b1b7cefa72" providerId="ADAL" clId="{468D9A29-5CC3-439E-B47B-F230353AF451}" dt="2019-02-05T10:09:16.206" v="53" actId="1076"/>
      <pc:docMkLst>
        <pc:docMk/>
      </pc:docMkLst>
      <pc:sldChg chg="modSp">
        <pc:chgData name="Marion Bonlieu" userId="f6614fb9-dff0-41f3-8def-36b1b7cefa72" providerId="ADAL" clId="{468D9A29-5CC3-439E-B47B-F230353AF451}" dt="2019-02-05T10:09:16.206" v="53" actId="1076"/>
        <pc:sldMkLst>
          <pc:docMk/>
          <pc:sldMk cId="2863743179" sldId="290"/>
        </pc:sldMkLst>
        <pc:spChg chg="mod">
          <ac:chgData name="Marion Bonlieu" userId="f6614fb9-dff0-41f3-8def-36b1b7cefa72" providerId="ADAL" clId="{468D9A29-5CC3-439E-B47B-F230353AF451}" dt="2019-02-05T10:08:03.908" v="41" actId="1076"/>
          <ac:spMkLst>
            <pc:docMk/>
            <pc:sldMk cId="2863743179" sldId="290"/>
            <ac:spMk id="56" creationId="{00000000-0000-0000-0000-000000000000}"/>
          </ac:spMkLst>
        </pc:spChg>
        <pc:spChg chg="mod">
          <ac:chgData name="Marion Bonlieu" userId="f6614fb9-dff0-41f3-8def-36b1b7cefa72" providerId="ADAL" clId="{468D9A29-5CC3-439E-B47B-F230353AF451}" dt="2019-02-05T10:07:47.596" v="37" actId="1076"/>
          <ac:spMkLst>
            <pc:docMk/>
            <pc:sldMk cId="2863743179" sldId="290"/>
            <ac:spMk id="57" creationId="{00000000-0000-0000-0000-000000000000}"/>
          </ac:spMkLst>
        </pc:spChg>
        <pc:spChg chg="mod">
          <ac:chgData name="Marion Bonlieu" userId="f6614fb9-dff0-41f3-8def-36b1b7cefa72" providerId="ADAL" clId="{468D9A29-5CC3-439E-B47B-F230353AF451}" dt="2019-02-05T10:08:38.132" v="48" actId="14100"/>
          <ac:spMkLst>
            <pc:docMk/>
            <pc:sldMk cId="2863743179" sldId="290"/>
            <ac:spMk id="58" creationId="{00000000-0000-0000-0000-000000000000}"/>
          </ac:spMkLst>
        </pc:spChg>
        <pc:spChg chg="mod">
          <ac:chgData name="Marion Bonlieu" userId="f6614fb9-dff0-41f3-8def-36b1b7cefa72" providerId="ADAL" clId="{468D9A29-5CC3-439E-B47B-F230353AF451}" dt="2019-02-05T10:09:09.561" v="52" actId="1076"/>
          <ac:spMkLst>
            <pc:docMk/>
            <pc:sldMk cId="2863743179" sldId="290"/>
            <ac:spMk id="59" creationId="{ECA6FCA5-DBFE-45F6-A5A9-416D37BA3C4A}"/>
          </ac:spMkLst>
        </pc:spChg>
        <pc:spChg chg="mod">
          <ac:chgData name="Marion Bonlieu" userId="f6614fb9-dff0-41f3-8def-36b1b7cefa72" providerId="ADAL" clId="{468D9A29-5CC3-439E-B47B-F230353AF451}" dt="2019-02-05T10:08:47.582" v="50" actId="1076"/>
          <ac:spMkLst>
            <pc:docMk/>
            <pc:sldMk cId="2863743179" sldId="290"/>
            <ac:spMk id="97" creationId="{00000000-0000-0000-0000-000000000000}"/>
          </ac:spMkLst>
        </pc:spChg>
        <pc:picChg chg="mod">
          <ac:chgData name="Marion Bonlieu" userId="f6614fb9-dff0-41f3-8def-36b1b7cefa72" providerId="ADAL" clId="{468D9A29-5CC3-439E-B47B-F230353AF451}" dt="2019-02-05T10:08:40.480" v="49" actId="1076"/>
          <ac:picMkLst>
            <pc:docMk/>
            <pc:sldMk cId="2863743179" sldId="290"/>
            <ac:picMk id="14" creationId="{00000000-0000-0000-0000-000000000000}"/>
          </ac:picMkLst>
        </pc:picChg>
        <pc:picChg chg="mod">
          <ac:chgData name="Marion Bonlieu" userId="f6614fb9-dff0-41f3-8def-36b1b7cefa72" providerId="ADAL" clId="{468D9A29-5CC3-439E-B47B-F230353AF451}" dt="2019-02-05T10:07:55.154" v="39" actId="1076"/>
          <ac:picMkLst>
            <pc:docMk/>
            <pc:sldMk cId="2863743179" sldId="290"/>
            <ac:picMk id="15" creationId="{00000000-0000-0000-0000-000000000000}"/>
          </ac:picMkLst>
        </pc:picChg>
        <pc:picChg chg="mod">
          <ac:chgData name="Marion Bonlieu" userId="f6614fb9-dff0-41f3-8def-36b1b7cefa72" providerId="ADAL" clId="{468D9A29-5CC3-439E-B47B-F230353AF451}" dt="2019-02-05T10:08:11.792" v="43" actId="1076"/>
          <ac:picMkLst>
            <pc:docMk/>
            <pc:sldMk cId="2863743179" sldId="290"/>
            <ac:picMk id="40" creationId="{00000000-0000-0000-0000-000000000000}"/>
          </ac:picMkLst>
        </pc:picChg>
        <pc:picChg chg="mod">
          <ac:chgData name="Marion Bonlieu" userId="f6614fb9-dff0-41f3-8def-36b1b7cefa72" providerId="ADAL" clId="{468D9A29-5CC3-439E-B47B-F230353AF451}" dt="2019-02-05T10:07:59.163" v="40" actId="1076"/>
          <ac:picMkLst>
            <pc:docMk/>
            <pc:sldMk cId="2863743179" sldId="290"/>
            <ac:picMk id="96" creationId="{00000000-0000-0000-0000-000000000000}"/>
          </ac:picMkLst>
        </pc:picChg>
        <pc:picChg chg="mod">
          <ac:chgData name="Marion Bonlieu" userId="f6614fb9-dff0-41f3-8def-36b1b7cefa72" providerId="ADAL" clId="{468D9A29-5CC3-439E-B47B-F230353AF451}" dt="2019-02-05T10:09:16.206" v="53" actId="1076"/>
          <ac:picMkLst>
            <pc:docMk/>
            <pc:sldMk cId="2863743179" sldId="290"/>
            <ac:picMk id="123" creationId="{E80185C4-687D-4206-B26E-5B2C663C6D31}"/>
          </ac:picMkLst>
        </pc:picChg>
        <pc:cxnChg chg="mod">
          <ac:chgData name="Marion Bonlieu" userId="f6614fb9-dff0-41f3-8def-36b1b7cefa72" providerId="ADAL" clId="{468D9A29-5CC3-439E-B47B-F230353AF451}" dt="2019-02-05T10:06:58.432" v="7" actId="1076"/>
          <ac:cxnSpMkLst>
            <pc:docMk/>
            <pc:sldMk cId="2863743179" sldId="290"/>
            <ac:cxnSpMk id="50" creationId="{DCBEEC53-0D79-4465-861E-C3AE5959391E}"/>
          </ac:cxnSpMkLst>
        </pc:cxnChg>
        <pc:cxnChg chg="mod">
          <ac:chgData name="Marion Bonlieu" userId="f6614fb9-dff0-41f3-8def-36b1b7cefa72" providerId="ADAL" clId="{468D9A29-5CC3-439E-B47B-F230353AF451}" dt="2019-02-05T10:09:05.963" v="51" actId="14100"/>
          <ac:cxnSpMkLst>
            <pc:docMk/>
            <pc:sldMk cId="2863743179" sldId="290"/>
            <ac:cxnSpMk id="53" creationId="{4F2E9905-FFD2-48AC-BE13-A2E42A325764}"/>
          </ac:cxnSpMkLst>
        </pc:cxnChg>
        <pc:cxnChg chg="mod">
          <ac:chgData name="Marion Bonlieu" userId="f6614fb9-dff0-41f3-8def-36b1b7cefa72" providerId="ADAL" clId="{468D9A29-5CC3-439E-B47B-F230353AF451}" dt="2019-02-05T10:08:16.977" v="44" actId="14100"/>
          <ac:cxnSpMkLst>
            <pc:docMk/>
            <pc:sldMk cId="2863743179" sldId="290"/>
            <ac:cxnSpMk id="101" creationId="{00000000-0000-0000-0000-000000000000}"/>
          </ac:cxnSpMkLst>
        </pc:cxnChg>
        <pc:cxnChg chg="mod">
          <ac:chgData name="Marion Bonlieu" userId="f6614fb9-dff0-41f3-8def-36b1b7cefa72" providerId="ADAL" clId="{468D9A29-5CC3-439E-B47B-F230353AF451}" dt="2019-02-05T10:07:51.746" v="38" actId="14100"/>
          <ac:cxnSpMkLst>
            <pc:docMk/>
            <pc:sldMk cId="2863743179" sldId="290"/>
            <ac:cxnSpMk id="103"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F0CB-6141-436A-825D-3A068F31ACF9}" type="datetimeFigureOut">
              <a:rPr lang="fr-FR" smtClean="0"/>
              <a:t>06/02/2020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D8313-6CE3-4A22-85A3-FAB2C9F1FDF7}" type="slidenum">
              <a:rPr lang="fr-FR" smtClean="0"/>
              <a:t>‹#›</a:t>
            </a:fld>
            <a:endParaRPr lang="fr-FR"/>
          </a:p>
        </p:txBody>
      </p:sp>
    </p:spTree>
    <p:extLst>
      <p:ext uri="{BB962C8B-B14F-4D97-AF65-F5344CB8AC3E}">
        <p14:creationId xmlns:p14="http://schemas.microsoft.com/office/powerpoint/2010/main" val="146233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DRIVER+</a:t>
            </a:r>
            <a:r>
              <a:rPr lang="fr-FR" baseline="0"/>
              <a:t> = </a:t>
            </a:r>
            <a:r>
              <a:rPr lang="fr-FR" baseline="0" err="1"/>
              <a:t>Driving</a:t>
            </a:r>
            <a:r>
              <a:rPr lang="fr-FR" baseline="0"/>
              <a:t> innovation in </a:t>
            </a:r>
            <a:r>
              <a:rPr lang="fr-FR" baseline="0" err="1"/>
              <a:t>Crisis</a:t>
            </a:r>
            <a:r>
              <a:rPr lang="fr-FR" baseline="0"/>
              <a:t> Management</a:t>
            </a:r>
            <a:r>
              <a:rPr lang="mr-IN" baseline="0"/>
              <a:t>…</a:t>
            </a:r>
            <a:br>
              <a:rPr lang="fr-FR" baseline="0"/>
            </a:br>
            <a:r>
              <a:rPr lang="fr-FR" baseline="0"/>
              <a:t>Upgrade of the DRIVER </a:t>
            </a:r>
            <a:r>
              <a:rPr lang="fr-FR" baseline="0" err="1"/>
              <a:t>project</a:t>
            </a:r>
            <a:endParaRPr lang="fr-FR" baseline="0"/>
          </a:p>
          <a:p>
            <a:endParaRPr lang="fr-FR" baseline="0"/>
          </a:p>
          <a:p>
            <a:r>
              <a:rPr lang="en-GB"/>
              <a:t>The main outcomes so far:</a:t>
            </a:r>
          </a:p>
          <a:p>
            <a:r>
              <a:rPr lang="en-GB"/>
              <a:t>Conduct of more than 20 experiments requesting over 60 actions (such as workshops or trainings, etc.) and involving more than 1750 participants to test the usability and the added value of various Crisis Management solutions and methods</a:t>
            </a:r>
          </a:p>
          <a:p>
            <a:r>
              <a:rPr lang="en-GB"/>
              <a:t>Organisation of 2 Innovation for Crisis Management (I4CM) local events : Marseille (France) in May 2015 &amp; Berlin (Germany) in December 2015</a:t>
            </a:r>
          </a:p>
          <a:p>
            <a:endParaRPr lang="fr-FR"/>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a:t>
            </a:fld>
            <a:endParaRPr lang="fr-FR"/>
          </a:p>
        </p:txBody>
      </p:sp>
    </p:spTree>
    <p:extLst>
      <p:ext uri="{BB962C8B-B14F-4D97-AF65-F5344CB8AC3E}">
        <p14:creationId xmlns:p14="http://schemas.microsoft.com/office/powerpoint/2010/main" val="1043757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a:p>
            <a:pPr marL="285750" indent="-285750">
              <a:spcBef>
                <a:spcPts val="0"/>
              </a:spcBef>
              <a:buFont typeface="Arial" panose="020B0604020202020204" pitchFamily="34" charset="0"/>
              <a:buChar char="•"/>
              <a:defRPr/>
            </a:pPr>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11</a:t>
            </a:fld>
            <a:endParaRPr lang="fr-FR"/>
          </a:p>
        </p:txBody>
      </p:sp>
    </p:spTree>
    <p:extLst>
      <p:ext uri="{BB962C8B-B14F-4D97-AF65-F5344CB8AC3E}">
        <p14:creationId xmlns:p14="http://schemas.microsoft.com/office/powerpoint/2010/main" val="120645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a:p>
            <a:endParaRPr lang="en-US"/>
          </a:p>
          <a:p>
            <a:pPr marL="285750" indent="-285750">
              <a:spcBef>
                <a:spcPts val="0"/>
              </a:spcBef>
              <a:buFont typeface="Arial" panose="020B0604020202020204" pitchFamily="34" charset="0"/>
              <a:buChar char="•"/>
              <a:defRPr/>
            </a:pPr>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13</a:t>
            </a:fld>
            <a:endParaRPr lang="fr-FR"/>
          </a:p>
        </p:txBody>
      </p:sp>
    </p:spTree>
    <p:extLst>
      <p:ext uri="{BB962C8B-B14F-4D97-AF65-F5344CB8AC3E}">
        <p14:creationId xmlns:p14="http://schemas.microsoft.com/office/powerpoint/2010/main" val="1206450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a:p>
            <a:endParaRPr lang="en-US"/>
          </a:p>
          <a:p>
            <a:pPr marL="285750" indent="-285750">
              <a:spcBef>
                <a:spcPts val="0"/>
              </a:spcBef>
              <a:buFont typeface="Arial" panose="020B0604020202020204" pitchFamily="34" charset="0"/>
              <a:buChar char="•"/>
              <a:defRPr/>
            </a:pPr>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14</a:t>
            </a:fld>
            <a:endParaRPr lang="fr-FR"/>
          </a:p>
        </p:txBody>
      </p:sp>
    </p:spTree>
    <p:extLst>
      <p:ext uri="{BB962C8B-B14F-4D97-AF65-F5344CB8AC3E}">
        <p14:creationId xmlns:p14="http://schemas.microsoft.com/office/powerpoint/2010/main" val="120645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a:p>
            <a:endParaRPr lang="en-US"/>
          </a:p>
          <a:p>
            <a:pPr marL="285750" indent="-285750">
              <a:spcBef>
                <a:spcPts val="0"/>
              </a:spcBef>
              <a:buFont typeface="Arial" panose="020B0604020202020204" pitchFamily="34" charset="0"/>
              <a:buChar char="•"/>
              <a:defRPr/>
            </a:pPr>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15</a:t>
            </a:fld>
            <a:endParaRPr lang="fr-FR"/>
          </a:p>
        </p:txBody>
      </p:sp>
    </p:spTree>
    <p:extLst>
      <p:ext uri="{BB962C8B-B14F-4D97-AF65-F5344CB8AC3E}">
        <p14:creationId xmlns:p14="http://schemas.microsoft.com/office/powerpoint/2010/main" val="1206450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16</a:t>
            </a:fld>
            <a:endParaRPr lang="fr-FR"/>
          </a:p>
        </p:txBody>
      </p:sp>
    </p:spTree>
    <p:extLst>
      <p:ext uri="{BB962C8B-B14F-4D97-AF65-F5344CB8AC3E}">
        <p14:creationId xmlns:p14="http://schemas.microsoft.com/office/powerpoint/2010/main" val="143206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17</a:t>
            </a:fld>
            <a:endParaRPr lang="fr-FR"/>
          </a:p>
        </p:txBody>
      </p:sp>
    </p:spTree>
    <p:extLst>
      <p:ext uri="{BB962C8B-B14F-4D97-AF65-F5344CB8AC3E}">
        <p14:creationId xmlns:p14="http://schemas.microsoft.com/office/powerpoint/2010/main" val="1470778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a:t>The </a:t>
            </a:r>
            <a:r>
              <a:rPr lang="fr-FR" b="1" err="1"/>
              <a:t>Who</a:t>
            </a:r>
            <a:r>
              <a:rPr lang="fr-FR" b="1" baseline="0"/>
              <a:t> 1/3</a:t>
            </a:r>
            <a:endParaRPr lang="fr-FR"/>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18</a:t>
            </a:fld>
            <a:endParaRPr lang="fr-FR"/>
          </a:p>
        </p:txBody>
      </p:sp>
    </p:spTree>
    <p:extLst>
      <p:ext uri="{BB962C8B-B14F-4D97-AF65-F5344CB8AC3E}">
        <p14:creationId xmlns:p14="http://schemas.microsoft.com/office/powerpoint/2010/main" val="162464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The challenges:</a:t>
            </a:r>
          </a:p>
          <a:p>
            <a:pPr marL="0" marR="0" indent="0" algn="l" defTabSz="914400" rtl="0" eaLnBrk="1" fontAlgn="auto" latinLnBrk="0" hangingPunct="1">
              <a:lnSpc>
                <a:spcPct val="100000"/>
              </a:lnSpc>
              <a:spcBef>
                <a:spcPts val="0"/>
              </a:spcBef>
              <a:spcAft>
                <a:spcPts val="0"/>
              </a:spcAft>
              <a:buClrTx/>
              <a:buSzTx/>
              <a:buFontTx/>
              <a:buNone/>
              <a:tabLst/>
              <a:defRPr/>
            </a:pPr>
            <a:r>
              <a:rPr lang="en-IE" sz="1200" kern="1200">
                <a:solidFill>
                  <a:schemeClr val="tx1"/>
                </a:solidFill>
                <a:effectLst/>
                <a:latin typeface="+mn-lt"/>
                <a:ea typeface="+mn-ea"/>
                <a:cs typeface="+mn-cs"/>
              </a:rPr>
              <a:t>The scale and pace of crises pose enormous challenges for the Crisis Management (CM) sector, with new threats emerging all the time. An already complex field must also strive to integrate new technologies and methods, cope with a rapidly changing infrastructure, understand evolving risks, be effective across cultural, administrative and national boundaries and engage with populations to enhance their resilience. Innovation is therefore critical, but will only be successful if it is relevant and accessible to practitioners and operators. CM innovation must therefore be capable of meeting these multifaceted challenges and delivering solutions that are modular, flexible and adaptable. </a:t>
            </a:r>
            <a:r>
              <a:rPr lang="en-GB" sz="1200" kern="1200">
                <a:solidFill>
                  <a:schemeClr val="tx1"/>
                </a:solidFill>
                <a:effectLst/>
                <a:latin typeface="+mn-lt"/>
                <a:ea typeface="+mn-ea"/>
                <a:cs typeface="+mn-cs"/>
              </a:rPr>
              <a:t>These solutions must be tested and validated in realistic environments; they must be evaluated to assess their true benefits and for their overall suitability, before being adopted by end-users. DRIVER+ (Driving Innovation in Crisis Management for European Resilience), </a:t>
            </a:r>
            <a:r>
              <a:rPr lang="en-IE" sz="1200" kern="1200">
                <a:solidFill>
                  <a:schemeClr val="tx1"/>
                </a:solidFill>
                <a:effectLst/>
                <a:latin typeface="+mn-lt"/>
                <a:ea typeface="+mn-ea"/>
                <a:cs typeface="+mn-cs"/>
              </a:rPr>
              <a:t>funded under the European Union’s 7th Framework Programme will </a:t>
            </a:r>
            <a:r>
              <a:rPr lang="en-GB" sz="1200" kern="1200">
                <a:solidFill>
                  <a:schemeClr val="tx1"/>
                </a:solidFill>
                <a:effectLst/>
                <a:latin typeface="+mn-lt"/>
                <a:ea typeface="+mn-ea"/>
                <a:cs typeface="+mn-cs"/>
              </a:rPr>
              <a:t>improve the way capability development and innovation management are addressed</a:t>
            </a:r>
            <a:r>
              <a:rPr lang="en-IE" sz="1200" kern="1200">
                <a:solidFill>
                  <a:schemeClr val="tx1"/>
                </a:solidFill>
                <a:effectLst/>
                <a:latin typeface="+mn-lt"/>
                <a:ea typeface="+mn-ea"/>
                <a:cs typeface="+mn-cs"/>
              </a:rPr>
              <a:t>, by assessing and delivering solutions that can be used, and combined, to address different types of large-scale crises.</a:t>
            </a:r>
            <a:endParaRPr lang="en-GB" sz="1200" kern="1200">
              <a:solidFill>
                <a:schemeClr val="tx1"/>
              </a:solidFill>
              <a:effectLst/>
              <a:latin typeface="+mn-lt"/>
              <a:ea typeface="+mn-ea"/>
              <a:cs typeface="+mn-cs"/>
            </a:endParaRPr>
          </a:p>
          <a:p>
            <a:endParaRPr lang="en-GB"/>
          </a:p>
          <a:p>
            <a:r>
              <a:rPr lang="en-GB" b="1"/>
              <a:t>Why DRIVER+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In May 2014, dedicated practitioners’ organisations, research institutes, industries and SMEs teamed up to support the European Union to tackle this issue. Until April 2020 </a:t>
            </a:r>
            <a:r>
              <a:rPr lang="en-IE" sz="1200" kern="1200">
                <a:solidFill>
                  <a:schemeClr val="tx1"/>
                </a:solidFill>
                <a:effectLst/>
                <a:latin typeface="+mn-lt"/>
                <a:ea typeface="+mn-ea"/>
                <a:cs typeface="+mn-cs"/>
              </a:rPr>
              <a:t>the broad aim of the DRIVER+ project, funded under the European Union’s 7th Framework Programme, will be to </a:t>
            </a:r>
            <a:r>
              <a:rPr lang="en-GB" sz="1200" kern="1200">
                <a:solidFill>
                  <a:schemeClr val="tx1"/>
                </a:solidFill>
                <a:effectLst/>
                <a:latin typeface="+mn-lt"/>
                <a:ea typeface="+mn-ea"/>
                <a:cs typeface="+mn-cs"/>
              </a:rPr>
              <a:t>improve the way capability development and innovation management are addressed</a:t>
            </a:r>
            <a:r>
              <a:rPr lang="en-IE" sz="1200" kern="1200">
                <a:solidFill>
                  <a:schemeClr val="tx1"/>
                </a:solidFill>
                <a:effectLst/>
                <a:latin typeface="+mn-lt"/>
                <a:ea typeface="+mn-ea"/>
                <a:cs typeface="+mn-cs"/>
              </a:rPr>
              <a:t>, by assessing and delivering solutions that can be used, and combined, to address different types of large-scale crises.</a:t>
            </a:r>
            <a:endParaRPr lang="en-GB"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E02D8313-6CE3-4A22-85A3-FAB2C9F1FDF7}" type="slidenum">
              <a:rPr lang="fr-FR" smtClean="0"/>
              <a:t>2</a:t>
            </a:fld>
            <a:endParaRPr lang="fr-FR"/>
          </a:p>
        </p:txBody>
      </p:sp>
    </p:spTree>
    <p:extLst>
      <p:ext uri="{BB962C8B-B14F-4D97-AF65-F5344CB8AC3E}">
        <p14:creationId xmlns:p14="http://schemas.microsoft.com/office/powerpoint/2010/main" val="13638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lt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3</a:t>
            </a:fld>
            <a:endParaRPr lang="fr-FR"/>
          </a:p>
        </p:txBody>
      </p:sp>
    </p:spTree>
    <p:extLst>
      <p:ext uri="{BB962C8B-B14F-4D97-AF65-F5344CB8AC3E}">
        <p14:creationId xmlns:p14="http://schemas.microsoft.com/office/powerpoint/2010/main" val="173936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b="1">
              <a:solidFill>
                <a:schemeClr val="tx2"/>
              </a:solidFill>
            </a:endParaRPr>
          </a:p>
          <a:p>
            <a:pPr marL="285750" indent="-285750">
              <a:buFont typeface="Arial" panose="020B0604020202020204" pitchFamily="34" charset="0"/>
              <a:buChar char="•"/>
            </a:pPr>
            <a:endParaRPr lang="fr-FR"/>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4</a:t>
            </a:fld>
            <a:endParaRPr lang="fr-FR"/>
          </a:p>
        </p:txBody>
      </p:sp>
    </p:spTree>
    <p:extLst>
      <p:ext uri="{BB962C8B-B14F-4D97-AF65-F5344CB8AC3E}">
        <p14:creationId xmlns:p14="http://schemas.microsoft.com/office/powerpoint/2010/main" val="20769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a:t>Portfolio of Solutions (not: CM solutions)</a:t>
            </a:r>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5</a:t>
            </a:fld>
            <a:endParaRPr lang="fr-FR"/>
          </a:p>
        </p:txBody>
      </p:sp>
    </p:spTree>
    <p:extLst>
      <p:ext uri="{BB962C8B-B14F-4D97-AF65-F5344CB8AC3E}">
        <p14:creationId xmlns:p14="http://schemas.microsoft.com/office/powerpoint/2010/main" val="1367610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en-US" altLang="en-US">
              <a:latin typeface="Tw Cen MT" pitchFamily="34" charset="0"/>
            </a:endParaRPr>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6</a:t>
            </a:fld>
            <a:endParaRPr lang="fr-FR"/>
          </a:p>
        </p:txBody>
      </p:sp>
    </p:spTree>
    <p:extLst>
      <p:ext uri="{BB962C8B-B14F-4D97-AF65-F5344CB8AC3E}">
        <p14:creationId xmlns:p14="http://schemas.microsoft.com/office/powerpoint/2010/main" val="103268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7</a:t>
            </a:fld>
            <a:endParaRPr lang="fr-FR"/>
          </a:p>
        </p:txBody>
      </p:sp>
    </p:spTree>
    <p:extLst>
      <p:ext uri="{BB962C8B-B14F-4D97-AF65-F5344CB8AC3E}">
        <p14:creationId xmlns:p14="http://schemas.microsoft.com/office/powerpoint/2010/main" val="371574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nl-NL" alt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8</a:t>
            </a:fld>
            <a:endParaRPr lang="fr-FR"/>
          </a:p>
        </p:txBody>
      </p:sp>
    </p:spTree>
    <p:extLst>
      <p:ext uri="{BB962C8B-B14F-4D97-AF65-F5344CB8AC3E}">
        <p14:creationId xmlns:p14="http://schemas.microsoft.com/office/powerpoint/2010/main" val="175048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a:p>
            <a:endParaRPr lang="en-US"/>
          </a:p>
          <a:p>
            <a:pPr marL="285750" indent="-285750">
              <a:spcBef>
                <a:spcPts val="0"/>
              </a:spcBef>
              <a:buFont typeface="Arial" panose="020B0604020202020204" pitchFamily="34" charset="0"/>
              <a:buChar char="•"/>
              <a:defRPr/>
            </a:pPr>
            <a:endParaRPr lang="en-US"/>
          </a:p>
        </p:txBody>
      </p:sp>
      <p:sp>
        <p:nvSpPr>
          <p:cNvPr id="4" name="Espace réservé du numéro de diapositive 3"/>
          <p:cNvSpPr>
            <a:spLocks noGrp="1"/>
          </p:cNvSpPr>
          <p:nvPr>
            <p:ph type="sldNum" sz="quarter" idx="10"/>
          </p:nvPr>
        </p:nvSpPr>
        <p:spPr/>
        <p:txBody>
          <a:bodyPr/>
          <a:lstStyle/>
          <a:p>
            <a:fld id="{E02D8313-6CE3-4A22-85A3-FAB2C9F1FDF7}" type="slidenum">
              <a:rPr lang="fr-FR" smtClean="0"/>
              <a:t>10</a:t>
            </a:fld>
            <a:endParaRPr lang="fr-FR"/>
          </a:p>
        </p:txBody>
      </p:sp>
    </p:spTree>
    <p:extLst>
      <p:ext uri="{BB962C8B-B14F-4D97-AF65-F5344CB8AC3E}">
        <p14:creationId xmlns:p14="http://schemas.microsoft.com/office/powerpoint/2010/main" val="1206450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hyperlink" Target="https://twitter.com/DRIVER_PROJECT" TargetMode="External"/><Relationship Id="rId7" Type="http://schemas.openxmlformats.org/officeDocument/2006/relationships/hyperlink" Target="https://www.youtube.com/channel/UCPcaVPfylkukpg938YOAZgg"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tiff"/><Relationship Id="rId5" Type="http://schemas.openxmlformats.org/officeDocument/2006/relationships/hyperlink" Target="https://www.linkedin.com/groups/8161096/" TargetMode="External"/><Relationship Id="rId4" Type="http://schemas.openxmlformats.org/officeDocument/2006/relationships/image" Target="../media/image3.tiff"/><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5" name="Rectangle 4"/>
          <p:cNvSpPr/>
          <p:nvPr userDrawn="1"/>
        </p:nvSpPr>
        <p:spPr>
          <a:xfrm>
            <a:off x="237067" y="2578100"/>
            <a:ext cx="6617205" cy="2565401"/>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Rectangle 5"/>
          <p:cNvSpPr/>
          <p:nvPr userDrawn="1"/>
        </p:nvSpPr>
        <p:spPr>
          <a:xfrm>
            <a:off x="118532" y="4388479"/>
            <a:ext cx="8606367" cy="755022"/>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43521" y="70490"/>
            <a:ext cx="3687779" cy="1658229"/>
          </a:xfrm>
          <a:prstGeom prst="rect">
            <a:avLst/>
          </a:prstGeom>
        </p:spPr>
      </p:pic>
      <p:sp>
        <p:nvSpPr>
          <p:cNvPr id="10" name="Rectangle 9"/>
          <p:cNvSpPr/>
          <p:nvPr userDrawn="1"/>
        </p:nvSpPr>
        <p:spPr>
          <a:xfrm>
            <a:off x="431801" y="2298700"/>
            <a:ext cx="566173" cy="2844801"/>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Titre 1"/>
          <p:cNvSpPr>
            <a:spLocks noGrp="1"/>
          </p:cNvSpPr>
          <p:nvPr>
            <p:ph type="title" hasCustomPrompt="1"/>
          </p:nvPr>
        </p:nvSpPr>
        <p:spPr>
          <a:xfrm>
            <a:off x="997975" y="2652224"/>
            <a:ext cx="5856297" cy="1317154"/>
          </a:xfrm>
        </p:spPr>
        <p:txBody>
          <a:bodyPr anchor="b">
            <a:normAutofit/>
          </a:bodyPr>
          <a:lstStyle>
            <a:lvl1pPr algn="l">
              <a:defRPr sz="2400" b="1" cap="all" baseline="0">
                <a:solidFill>
                  <a:schemeClr val="bg1"/>
                </a:solidFill>
                <a:latin typeface="Brandon Text Medium" pitchFamily="34" charset="0"/>
                <a:ea typeface="Brandon Text Medium" pitchFamily="34" charset="0"/>
                <a:cs typeface="Brandon Text Medium" pitchFamily="34" charset="0"/>
              </a:defRPr>
            </a:lvl1pPr>
          </a:lstStyle>
          <a:p>
            <a:r>
              <a:rPr lang="en-GB" noProof="0"/>
              <a:t>PRESENTATION TITLE</a:t>
            </a:r>
          </a:p>
        </p:txBody>
      </p:sp>
      <p:sp>
        <p:nvSpPr>
          <p:cNvPr id="15" name="Espace réservé du texte 17"/>
          <p:cNvSpPr>
            <a:spLocks noGrp="1"/>
          </p:cNvSpPr>
          <p:nvPr>
            <p:ph type="body" sz="quarter" idx="13" hasCustomPrompt="1"/>
          </p:nvPr>
        </p:nvSpPr>
        <p:spPr>
          <a:xfrm>
            <a:off x="997974" y="3891397"/>
            <a:ext cx="6639325" cy="497082"/>
          </a:xfrm>
        </p:spPr>
        <p:txBody>
          <a:bodyPr>
            <a:noAutofit/>
          </a:bodyPr>
          <a:lstStyle>
            <a:lvl1pPr marL="0" indent="0" algn="l">
              <a:buNone/>
              <a:defRPr sz="1600" cap="all" baseline="0">
                <a:solidFill>
                  <a:srgbClr val="F3B329"/>
                </a:solidFill>
                <a:latin typeface="Brandon Text Medium" pitchFamily="34" charset="0"/>
                <a:ea typeface="Brandon Text Medium" pitchFamily="34" charset="0"/>
                <a:cs typeface="Brandon Text Medium" pitchFamily="34" charset="0"/>
              </a:defRPr>
            </a:lvl1pPr>
          </a:lstStyle>
          <a:p>
            <a:pPr lvl="0"/>
            <a:r>
              <a:rPr lang="en-GB" noProof="0"/>
              <a:t>SUBTITLE</a:t>
            </a:r>
            <a:r>
              <a:rPr lang="fr-FR"/>
              <a:t> </a:t>
            </a:r>
            <a:r>
              <a:rPr lang="mr-IN"/>
              <a:t>–</a:t>
            </a:r>
            <a:r>
              <a:rPr lang="fr-FR"/>
              <a:t> SP9X</a:t>
            </a:r>
          </a:p>
        </p:txBody>
      </p:sp>
      <p:sp>
        <p:nvSpPr>
          <p:cNvPr id="19" name="Espace réservé du texte 18"/>
          <p:cNvSpPr>
            <a:spLocks noGrp="1"/>
          </p:cNvSpPr>
          <p:nvPr>
            <p:ph type="body" sz="quarter" idx="14" hasCustomPrompt="1"/>
          </p:nvPr>
        </p:nvSpPr>
        <p:spPr>
          <a:xfrm>
            <a:off x="1192708" y="4388479"/>
            <a:ext cx="7532191" cy="399818"/>
          </a:xfrm>
        </p:spPr>
        <p:txBody>
          <a:bodyPr anchor="b">
            <a:noAutofit/>
          </a:bodyPr>
          <a:lstStyle>
            <a:lvl1pPr marL="0" indent="0" algn="r">
              <a:buNone/>
              <a:defRPr sz="1200" baseline="0">
                <a:solidFill>
                  <a:schemeClr val="bg1"/>
                </a:solidFill>
                <a:latin typeface="Brandon Text Medium" pitchFamily="34" charset="0"/>
                <a:ea typeface="Brandon Text Medium" pitchFamily="34" charset="0"/>
                <a:cs typeface="Brandon Text Medium" pitchFamily="34" charset="0"/>
              </a:defRPr>
            </a:lvl1pPr>
          </a:lstStyle>
          <a:p>
            <a:pPr lvl="0"/>
            <a:r>
              <a:rPr lang="en-GB" noProof="0"/>
              <a:t>Author name, Organisation</a:t>
            </a:r>
          </a:p>
        </p:txBody>
      </p:sp>
      <p:sp>
        <p:nvSpPr>
          <p:cNvPr id="20" name="Espace réservé du texte 18"/>
          <p:cNvSpPr>
            <a:spLocks noGrp="1"/>
          </p:cNvSpPr>
          <p:nvPr>
            <p:ph type="body" sz="quarter" idx="15" hasCustomPrompt="1"/>
          </p:nvPr>
        </p:nvSpPr>
        <p:spPr>
          <a:xfrm>
            <a:off x="1192708" y="4793359"/>
            <a:ext cx="7532191" cy="350142"/>
          </a:xfrm>
        </p:spPr>
        <p:txBody>
          <a:bodyPr anchor="t">
            <a:noAutofit/>
          </a:bodyPr>
          <a:lstStyle>
            <a:lvl1pPr marL="0" indent="0" algn="r">
              <a:buNone/>
              <a:defRPr sz="1200" baseline="0">
                <a:solidFill>
                  <a:schemeClr val="bg1"/>
                </a:solidFill>
                <a:latin typeface="Brandon Text Medium" pitchFamily="34" charset="0"/>
                <a:ea typeface="Brandon Text Medium" pitchFamily="34" charset="0"/>
                <a:cs typeface="Brandon Text Medium" pitchFamily="34" charset="0"/>
              </a:defRPr>
            </a:lvl1pPr>
          </a:lstStyle>
          <a:p>
            <a:pPr lvl="0"/>
            <a:r>
              <a:rPr lang="en-GB" noProof="0"/>
              <a:t>Date - Location</a:t>
            </a:r>
          </a:p>
        </p:txBody>
      </p:sp>
    </p:spTree>
    <p:extLst>
      <p:ext uri="{BB962C8B-B14F-4D97-AF65-F5344CB8AC3E}">
        <p14:creationId xmlns:p14="http://schemas.microsoft.com/office/powerpoint/2010/main" val="112681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pSp>
        <p:nvGrpSpPr>
          <p:cNvPr id="2" name="Group 1"/>
          <p:cNvGrpSpPr/>
          <p:nvPr userDrawn="1"/>
        </p:nvGrpSpPr>
        <p:grpSpPr>
          <a:xfrm>
            <a:off x="8737600" y="-12699"/>
            <a:ext cx="406400" cy="457199"/>
            <a:chOff x="8737600" y="-12699"/>
            <a:chExt cx="406400" cy="457199"/>
          </a:xfrm>
        </p:grpSpPr>
        <p:sp>
          <p:nvSpPr>
            <p:cNvPr id="9" name="Rectangle 8"/>
            <p:cNvSpPr/>
            <p:nvPr userDrawn="1"/>
          </p:nvSpPr>
          <p:spPr>
            <a:xfrm>
              <a:off x="8877300" y="1"/>
              <a:ext cx="266700" cy="355599"/>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9"/>
            <p:cNvSpPr/>
            <p:nvPr userDrawn="1"/>
          </p:nvSpPr>
          <p:spPr>
            <a:xfrm>
              <a:off x="8737600" y="-12699"/>
              <a:ext cx="406400" cy="139699"/>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Rectangle 10"/>
            <p:cNvSpPr/>
            <p:nvPr userDrawn="1"/>
          </p:nvSpPr>
          <p:spPr>
            <a:xfrm>
              <a:off x="9042400" y="-12699"/>
              <a:ext cx="101600" cy="457199"/>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12" name="Titre 1"/>
          <p:cNvSpPr>
            <a:spLocks noGrp="1"/>
          </p:cNvSpPr>
          <p:nvPr>
            <p:ph type="title" hasCustomPrompt="1"/>
          </p:nvPr>
        </p:nvSpPr>
        <p:spPr>
          <a:xfrm>
            <a:off x="443039" y="135467"/>
            <a:ext cx="8207775" cy="587142"/>
          </a:xfrm>
          <a:prstGeom prst="rect">
            <a:avLst/>
          </a:prstGeom>
        </p:spPr>
        <p:txBody>
          <a:bodyPr anchor="b">
            <a:normAutofit/>
          </a:bodyPr>
          <a:lstStyle>
            <a:lvl1pPr algn="l">
              <a:defRPr sz="2400" b="1" cap="all" baseline="0">
                <a:solidFill>
                  <a:srgbClr val="F3B329"/>
                </a:solidFill>
                <a:latin typeface="Brandon Text Medium" pitchFamily="34" charset="0"/>
                <a:ea typeface="Brandon Text Medium" pitchFamily="34" charset="0"/>
                <a:cs typeface="Brandon Text Medium" pitchFamily="34" charset="0"/>
              </a:defRPr>
            </a:lvl1pPr>
          </a:lstStyle>
          <a:p>
            <a:r>
              <a:rPr lang="en-GB" noProof="0"/>
              <a:t>SLIDE TITLE</a:t>
            </a:r>
          </a:p>
        </p:txBody>
      </p:sp>
      <p:sp>
        <p:nvSpPr>
          <p:cNvPr id="13" name="Espace réservé du texte 17"/>
          <p:cNvSpPr>
            <a:spLocks noGrp="1"/>
          </p:cNvSpPr>
          <p:nvPr>
            <p:ph type="body" sz="quarter" idx="13" hasCustomPrompt="1"/>
          </p:nvPr>
        </p:nvSpPr>
        <p:spPr>
          <a:xfrm>
            <a:off x="443039" y="676138"/>
            <a:ext cx="8207775" cy="471764"/>
          </a:xfrm>
        </p:spPr>
        <p:txBody>
          <a:bodyPr>
            <a:noAutofit/>
          </a:bodyPr>
          <a:lstStyle>
            <a:lvl1pPr marL="0" indent="0" algn="l">
              <a:buNone/>
              <a:defRPr sz="1600" cap="all" baseline="0">
                <a:solidFill>
                  <a:srgbClr val="00497E"/>
                </a:solidFill>
                <a:latin typeface="Brandon Text Medium" pitchFamily="34" charset="0"/>
                <a:ea typeface="Brandon Text Medium" pitchFamily="34" charset="0"/>
                <a:cs typeface="Brandon Text Medium" pitchFamily="34" charset="0"/>
              </a:defRPr>
            </a:lvl1pPr>
          </a:lstStyle>
          <a:p>
            <a:pPr lvl="0"/>
            <a:r>
              <a:rPr lang="en-GB" noProof="0"/>
              <a:t>SUBTITLE</a:t>
            </a:r>
          </a:p>
        </p:txBody>
      </p:sp>
      <p:sp>
        <p:nvSpPr>
          <p:cNvPr id="15" name="Espace réservé du texte 14"/>
          <p:cNvSpPr>
            <a:spLocks noGrp="1"/>
          </p:cNvSpPr>
          <p:nvPr>
            <p:ph type="body" sz="quarter" idx="14" hasCustomPrompt="1"/>
          </p:nvPr>
        </p:nvSpPr>
        <p:spPr>
          <a:xfrm>
            <a:off x="442913" y="1338263"/>
            <a:ext cx="8294687" cy="3144837"/>
          </a:xfrm>
        </p:spPr>
        <p:txBody>
          <a:bodyPr>
            <a:normAutofit/>
          </a:bodyPr>
          <a:lstStyle>
            <a:lvl1pPr marL="0" indent="0">
              <a:buNone/>
              <a:defRPr sz="1400">
                <a:latin typeface="Brandon Text Medium" pitchFamily="34" charset="0"/>
                <a:ea typeface="Brandon Text Medium" pitchFamily="34" charset="0"/>
                <a:cs typeface="Brandon Text Medium" pitchFamily="34" charset="0"/>
              </a:defRPr>
            </a:lvl1pPr>
          </a:lstStyle>
          <a:p>
            <a:pPr lvl="0"/>
            <a:r>
              <a:rPr lang="en-GB" noProof="0"/>
              <a:t>Your text</a:t>
            </a:r>
          </a:p>
        </p:txBody>
      </p:sp>
      <p:grpSp>
        <p:nvGrpSpPr>
          <p:cNvPr id="14" name="Group 13"/>
          <p:cNvGrpSpPr/>
          <p:nvPr userDrawn="1"/>
        </p:nvGrpSpPr>
        <p:grpSpPr>
          <a:xfrm rot="10800000">
            <a:off x="0" y="4679042"/>
            <a:ext cx="406400" cy="457199"/>
            <a:chOff x="8737600" y="-12699"/>
            <a:chExt cx="406400" cy="457199"/>
          </a:xfrm>
        </p:grpSpPr>
        <p:sp>
          <p:nvSpPr>
            <p:cNvPr id="16" name="Rectangle 15"/>
            <p:cNvSpPr/>
            <p:nvPr userDrawn="1"/>
          </p:nvSpPr>
          <p:spPr>
            <a:xfrm>
              <a:off x="8877300" y="1"/>
              <a:ext cx="266700" cy="355599"/>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userDrawn="1"/>
          </p:nvSpPr>
          <p:spPr>
            <a:xfrm>
              <a:off x="8737600" y="-12699"/>
              <a:ext cx="406400" cy="139699"/>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userDrawn="1"/>
          </p:nvSpPr>
          <p:spPr>
            <a:xfrm>
              <a:off x="9042400" y="-12699"/>
              <a:ext cx="101600" cy="457199"/>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74234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Rectangle 2"/>
          <p:cNvSpPr/>
          <p:nvPr userDrawn="1"/>
        </p:nvSpPr>
        <p:spPr>
          <a:xfrm>
            <a:off x="1079500" y="911892"/>
            <a:ext cx="3238500" cy="2136108"/>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userDrawn="1"/>
        </p:nvSpPr>
        <p:spPr>
          <a:xfrm>
            <a:off x="592667" y="0"/>
            <a:ext cx="4978399" cy="1757650"/>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userDrawn="1"/>
        </p:nvSpPr>
        <p:spPr>
          <a:xfrm>
            <a:off x="736600" y="0"/>
            <a:ext cx="533400" cy="2827867"/>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Titre 1"/>
          <p:cNvSpPr txBox="1">
            <a:spLocks/>
          </p:cNvSpPr>
          <p:nvPr userDrawn="1"/>
        </p:nvSpPr>
        <p:spPr>
          <a:xfrm>
            <a:off x="1113366" y="2195408"/>
            <a:ext cx="3175000" cy="764599"/>
          </a:xfrm>
          <a:prstGeom prst="rect">
            <a:avLst/>
          </a:prstGeom>
        </p:spPr>
        <p:txBody>
          <a:bodyPr anchor="b">
            <a:normAutofit/>
          </a:bodyPr>
          <a:lstStyle>
            <a:lvl1pPr algn="r" defTabSz="457200" rtl="0" eaLnBrk="1" latinLnBrk="0" hangingPunct="1">
              <a:spcBef>
                <a:spcPct val="0"/>
              </a:spcBef>
              <a:buNone/>
              <a:defRPr sz="3200" b="1" kern="1200">
                <a:solidFill>
                  <a:schemeClr val="bg1"/>
                </a:solidFill>
                <a:latin typeface="Avenir Book" charset="0"/>
                <a:ea typeface="Avenir Book" charset="0"/>
                <a:cs typeface="Avenir Book" charset="0"/>
              </a:defRPr>
            </a:lvl1pPr>
          </a:lstStyle>
          <a:p>
            <a:r>
              <a:rPr lang="fr-FR" sz="2400" cap="all" baseline="0">
                <a:latin typeface="Brandon Text Medium" pitchFamily="34" charset="0"/>
              </a:rPr>
              <a:t>THANK YOU.</a:t>
            </a:r>
            <a:br>
              <a:rPr lang="fr-FR" sz="2400" cap="all" baseline="0">
                <a:latin typeface="Brandon Text Medium" pitchFamily="34" charset="0"/>
              </a:rPr>
            </a:br>
            <a:r>
              <a:rPr lang="fr-FR" sz="2000" b="0" cap="all" baseline="0">
                <a:solidFill>
                  <a:srgbClr val="F3B329"/>
                </a:solidFill>
                <a:latin typeface="Brandon Text Medium" pitchFamily="34" charset="0"/>
              </a:rPr>
              <a:t>ANY QUESTION?</a:t>
            </a:r>
            <a:endParaRPr lang="fr-FR" sz="2400" b="0" cap="all" baseline="0">
              <a:solidFill>
                <a:srgbClr val="F3B329"/>
              </a:solidFill>
              <a:latin typeface="Brandon Text Medium" pitchFamily="34" charset="0"/>
            </a:endParaRPr>
          </a:p>
        </p:txBody>
      </p:sp>
      <p:pic>
        <p:nvPicPr>
          <p:cNvPr id="7" name="Image 6"/>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7018865" y="3637287"/>
            <a:ext cx="1872450" cy="1506213"/>
          </a:xfrm>
          <a:prstGeom prst="rect">
            <a:avLst/>
          </a:prstGeom>
        </p:spPr>
      </p:pic>
    </p:spTree>
    <p:extLst>
      <p:ext uri="{BB962C8B-B14F-4D97-AF65-F5344CB8AC3E}">
        <p14:creationId xmlns:p14="http://schemas.microsoft.com/office/powerpoint/2010/main" val="190468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Rectangle 2"/>
          <p:cNvSpPr/>
          <p:nvPr userDrawn="1"/>
        </p:nvSpPr>
        <p:spPr>
          <a:xfrm>
            <a:off x="491064" y="803674"/>
            <a:ext cx="6172200" cy="4249413"/>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userDrawn="1"/>
        </p:nvSpPr>
        <p:spPr>
          <a:xfrm>
            <a:off x="3204302" y="0"/>
            <a:ext cx="3725662" cy="1813268"/>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userDrawn="1"/>
        </p:nvSpPr>
        <p:spPr>
          <a:xfrm>
            <a:off x="275164" y="1343693"/>
            <a:ext cx="711200" cy="3637287"/>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6" name="Image 5"/>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7018865" y="3637287"/>
            <a:ext cx="1872450" cy="1506213"/>
          </a:xfrm>
          <a:prstGeom prst="rect">
            <a:avLst/>
          </a:prstGeom>
        </p:spPr>
      </p:pic>
      <p:sp>
        <p:nvSpPr>
          <p:cNvPr id="8" name="Titre 1"/>
          <p:cNvSpPr txBox="1">
            <a:spLocks/>
          </p:cNvSpPr>
          <p:nvPr userDrawn="1"/>
        </p:nvSpPr>
        <p:spPr>
          <a:xfrm>
            <a:off x="3399364" y="798976"/>
            <a:ext cx="3175000" cy="899212"/>
          </a:xfrm>
          <a:prstGeom prst="rect">
            <a:avLst/>
          </a:prstGeom>
        </p:spPr>
        <p:txBody>
          <a:bodyPr anchor="b">
            <a:normAutofit/>
          </a:bodyPr>
          <a:lstStyle>
            <a:lvl1pPr algn="r" defTabSz="457200" rtl="0" eaLnBrk="1" latinLnBrk="0" hangingPunct="1">
              <a:spcBef>
                <a:spcPct val="0"/>
              </a:spcBef>
              <a:buNone/>
              <a:defRPr sz="3200" b="1" kern="1200">
                <a:solidFill>
                  <a:schemeClr val="bg1"/>
                </a:solidFill>
                <a:latin typeface="Avenir Book" charset="0"/>
                <a:ea typeface="Avenir Book" charset="0"/>
                <a:cs typeface="Avenir Book" charset="0"/>
              </a:defRPr>
            </a:lvl1pPr>
          </a:lstStyle>
          <a:p>
            <a:pPr algn="l"/>
            <a:r>
              <a:rPr lang="fr-FR" sz="2400">
                <a:latin typeface="Brandon Text Medium" pitchFamily="34" charset="0"/>
              </a:rPr>
              <a:t>CONTACT</a:t>
            </a:r>
            <a:br>
              <a:rPr lang="fr-FR" sz="2400">
                <a:latin typeface="Brandon Text Medium" pitchFamily="34" charset="0"/>
              </a:rPr>
            </a:br>
            <a:r>
              <a:rPr lang="fr-FR" sz="2000" b="0">
                <a:solidFill>
                  <a:srgbClr val="F3B329"/>
                </a:solidFill>
                <a:latin typeface="Brandon Text Medium" pitchFamily="34" charset="0"/>
              </a:rPr>
              <a:t>REACH US</a:t>
            </a:r>
            <a:endParaRPr lang="fr-FR" sz="2400" b="0">
              <a:solidFill>
                <a:srgbClr val="F3B329"/>
              </a:solidFill>
              <a:latin typeface="Brandon Text Medium" pitchFamily="34" charset="0"/>
            </a:endParaRPr>
          </a:p>
        </p:txBody>
      </p:sp>
      <p:sp>
        <p:nvSpPr>
          <p:cNvPr id="16" name="Rectangle 15"/>
          <p:cNvSpPr/>
          <p:nvPr userDrawn="1"/>
        </p:nvSpPr>
        <p:spPr>
          <a:xfrm>
            <a:off x="1141529" y="3597374"/>
            <a:ext cx="5432835" cy="646331"/>
          </a:xfrm>
          <a:prstGeom prst="rect">
            <a:avLst/>
          </a:prstGeom>
        </p:spPr>
        <p:txBody>
          <a:bodyPr wrap="square">
            <a:spAutoFit/>
          </a:bodyPr>
          <a:lstStyle/>
          <a:p>
            <a:pPr algn="r"/>
            <a:r>
              <a:rPr lang="en-US" sz="1200" b="1" kern="1200">
                <a:solidFill>
                  <a:schemeClr val="bg1"/>
                </a:solidFill>
                <a:latin typeface="Brandon Text Medium" pitchFamily="34" charset="0"/>
                <a:ea typeface="Avenir Book" charset="0"/>
                <a:cs typeface="Avenir Book" charset="0"/>
              </a:rPr>
              <a:t>More information about the project </a:t>
            </a:r>
            <a:r>
              <a:rPr lang="en-US" sz="1200" b="1">
                <a:solidFill>
                  <a:schemeClr val="bg1"/>
                </a:solidFill>
                <a:latin typeface="Brandon Text Medium" pitchFamily="34" charset="0"/>
                <a:ea typeface="Avenir Book" charset="0"/>
                <a:cs typeface="Avenir Book" charset="0"/>
              </a:rPr>
              <a:t>-</a:t>
            </a:r>
            <a:r>
              <a:rPr lang="en-US" sz="1200">
                <a:solidFill>
                  <a:schemeClr val="bg1"/>
                </a:solidFill>
                <a:latin typeface="Brandon Text Medium" pitchFamily="34" charset="0"/>
                <a:ea typeface="Avenir Book" charset="0"/>
                <a:cs typeface="Avenir Book" charset="0"/>
              </a:rPr>
              <a:t> </a:t>
            </a:r>
            <a:r>
              <a:rPr lang="en-US" sz="1200">
                <a:solidFill>
                  <a:srgbClr val="F3B329"/>
                </a:solidFill>
                <a:latin typeface="Brandon Text Medium" pitchFamily="34" charset="0"/>
                <a:ea typeface="Avenir Book" charset="0"/>
                <a:cs typeface="Avenir Book" charset="0"/>
              </a:rPr>
              <a:t>coordination@projectdriver.eu</a:t>
            </a:r>
          </a:p>
          <a:p>
            <a:pPr algn="r"/>
            <a:r>
              <a:rPr lang="en-US" sz="1200" b="1">
                <a:solidFill>
                  <a:schemeClr val="bg1"/>
                </a:solidFill>
                <a:latin typeface="Brandon Text Medium" pitchFamily="34" charset="0"/>
                <a:ea typeface="Avenir Book" charset="0"/>
                <a:cs typeface="Avenir Book" charset="0"/>
              </a:rPr>
              <a:t>Interested in collaborating with us? - </a:t>
            </a:r>
            <a:r>
              <a:rPr lang="en-US" sz="1200">
                <a:solidFill>
                  <a:srgbClr val="F3B329"/>
                </a:solidFill>
                <a:latin typeface="Brandon Text Medium" pitchFamily="34" charset="0"/>
                <a:ea typeface="Avenir Book" charset="0"/>
                <a:cs typeface="Avenir Book" charset="0"/>
              </a:rPr>
              <a:t>cooperation@projectdriver.eu</a:t>
            </a:r>
          </a:p>
          <a:p>
            <a:pPr algn="r"/>
            <a:r>
              <a:rPr lang="en-US" sz="1200" b="1">
                <a:solidFill>
                  <a:schemeClr val="bg1"/>
                </a:solidFill>
                <a:latin typeface="Brandon Text Medium" pitchFamily="34" charset="0"/>
                <a:ea typeface="Avenir Book" charset="0"/>
                <a:cs typeface="Avenir Book" charset="0"/>
              </a:rPr>
              <a:t>Communication</a:t>
            </a:r>
            <a:r>
              <a:rPr lang="en-US" sz="1200" b="1" baseline="0">
                <a:solidFill>
                  <a:schemeClr val="bg1"/>
                </a:solidFill>
                <a:latin typeface="Brandon Text Medium" pitchFamily="34" charset="0"/>
                <a:ea typeface="Avenir Book" charset="0"/>
                <a:cs typeface="Avenir Book" charset="0"/>
              </a:rPr>
              <a:t> and media contact </a:t>
            </a:r>
            <a:r>
              <a:rPr lang="en-US" sz="1200" kern="1200">
                <a:solidFill>
                  <a:srgbClr val="F3B329"/>
                </a:solidFill>
                <a:latin typeface="Brandon Text Medium" pitchFamily="34" charset="0"/>
                <a:ea typeface="Avenir Book" charset="0"/>
                <a:cs typeface="Avenir Book" charset="0"/>
              </a:rPr>
              <a:t>communication@projectdriver.eu</a:t>
            </a:r>
            <a:endParaRPr lang="en-US" sz="1200">
              <a:solidFill>
                <a:srgbClr val="F3B329"/>
              </a:solidFill>
              <a:latin typeface="Brandon Text Medium" pitchFamily="34" charset="0"/>
              <a:ea typeface="Avenir Book" charset="0"/>
              <a:cs typeface="Avenir Book" charset="0"/>
            </a:endParaRPr>
          </a:p>
        </p:txBody>
      </p:sp>
      <p:pic>
        <p:nvPicPr>
          <p:cNvPr id="17" name="Image 16">
            <a:hlinkClick r:id="rId3"/>
          </p:cNvPr>
          <p:cNvPicPr>
            <a:picLocks noChangeAspect="1"/>
          </p:cNvPicPr>
          <p:nvPr userDrawn="1"/>
        </p:nvPicPr>
        <p:blipFill>
          <a:blip r:embed="rId4"/>
          <a:stretch>
            <a:fillRect/>
          </a:stretch>
        </p:blipFill>
        <p:spPr>
          <a:xfrm>
            <a:off x="2052177" y="2363740"/>
            <a:ext cx="547607" cy="547607"/>
          </a:xfrm>
          <a:prstGeom prst="rect">
            <a:avLst/>
          </a:prstGeom>
        </p:spPr>
      </p:pic>
      <p:pic>
        <p:nvPicPr>
          <p:cNvPr id="18" name="Image 17">
            <a:hlinkClick r:id="rId5"/>
          </p:cNvPr>
          <p:cNvPicPr>
            <a:picLocks noChangeAspect="1"/>
          </p:cNvPicPr>
          <p:nvPr userDrawn="1"/>
        </p:nvPicPr>
        <p:blipFill>
          <a:blip r:embed="rId6"/>
          <a:stretch>
            <a:fillRect/>
          </a:stretch>
        </p:blipFill>
        <p:spPr>
          <a:xfrm>
            <a:off x="3690355" y="2385454"/>
            <a:ext cx="442913" cy="442913"/>
          </a:xfrm>
          <a:prstGeom prst="rect">
            <a:avLst/>
          </a:prstGeom>
        </p:spPr>
      </p:pic>
      <p:pic>
        <p:nvPicPr>
          <p:cNvPr id="19" name="Image 18">
            <a:hlinkClick r:id="rId7"/>
          </p:cNvPr>
          <p:cNvPicPr>
            <a:picLocks noChangeAspect="1"/>
          </p:cNvPicPr>
          <p:nvPr userDrawn="1"/>
        </p:nvPicPr>
        <p:blipFill>
          <a:blip r:embed="rId8"/>
          <a:stretch>
            <a:fillRect/>
          </a:stretch>
        </p:blipFill>
        <p:spPr>
          <a:xfrm>
            <a:off x="5157769" y="2385105"/>
            <a:ext cx="467341" cy="467341"/>
          </a:xfrm>
          <a:prstGeom prst="rect">
            <a:avLst/>
          </a:prstGeom>
        </p:spPr>
      </p:pic>
      <p:sp>
        <p:nvSpPr>
          <p:cNvPr id="20" name="Rectangle 19">
            <a:hlinkClick r:id="rId3"/>
          </p:cNvPr>
          <p:cNvSpPr/>
          <p:nvPr userDrawn="1"/>
        </p:nvSpPr>
        <p:spPr>
          <a:xfrm>
            <a:off x="1468267" y="2920643"/>
            <a:ext cx="1629030" cy="276999"/>
          </a:xfrm>
          <a:prstGeom prst="rect">
            <a:avLst/>
          </a:prstGeom>
        </p:spPr>
        <p:txBody>
          <a:bodyPr wrap="square">
            <a:spAutoFit/>
          </a:bodyPr>
          <a:lstStyle/>
          <a:p>
            <a:pPr algn="ctr"/>
            <a:r>
              <a:rPr lang="en-US" sz="1200">
                <a:solidFill>
                  <a:srgbClr val="F3B329"/>
                </a:solidFill>
                <a:latin typeface="Brandon Text Medium" pitchFamily="34" charset="0"/>
                <a:ea typeface="Avenir Book" charset="0"/>
                <a:cs typeface="Avenir Book" charset="0"/>
              </a:rPr>
              <a:t>@</a:t>
            </a:r>
            <a:r>
              <a:rPr lang="en-US" sz="1200" err="1">
                <a:solidFill>
                  <a:srgbClr val="F3B329"/>
                </a:solidFill>
                <a:latin typeface="Brandon Text Medium" pitchFamily="34" charset="0"/>
                <a:ea typeface="Avenir Book" charset="0"/>
                <a:cs typeface="Avenir Book" charset="0"/>
              </a:rPr>
              <a:t>DRIVER_project</a:t>
            </a:r>
            <a:endParaRPr lang="en-US" sz="1200">
              <a:solidFill>
                <a:srgbClr val="F3B329"/>
              </a:solidFill>
              <a:latin typeface="Brandon Text Medium" pitchFamily="34" charset="0"/>
              <a:ea typeface="Avenir Book" charset="0"/>
              <a:cs typeface="Avenir Book" charset="0"/>
            </a:endParaRPr>
          </a:p>
        </p:txBody>
      </p:sp>
      <p:sp>
        <p:nvSpPr>
          <p:cNvPr id="21" name="Rectangle 20">
            <a:hlinkClick r:id="rId7"/>
          </p:cNvPr>
          <p:cNvSpPr/>
          <p:nvPr userDrawn="1"/>
        </p:nvSpPr>
        <p:spPr>
          <a:xfrm>
            <a:off x="4576925" y="2928381"/>
            <a:ext cx="1629030" cy="276999"/>
          </a:xfrm>
          <a:prstGeom prst="rect">
            <a:avLst/>
          </a:prstGeom>
        </p:spPr>
        <p:txBody>
          <a:bodyPr wrap="square">
            <a:spAutoFit/>
          </a:bodyPr>
          <a:lstStyle/>
          <a:p>
            <a:pPr algn="ctr"/>
            <a:r>
              <a:rPr lang="en-US" sz="1200">
                <a:solidFill>
                  <a:srgbClr val="F3B329"/>
                </a:solidFill>
                <a:latin typeface="Brandon Text Medium" pitchFamily="34" charset="0"/>
                <a:ea typeface="Avenir Book" charset="0"/>
                <a:cs typeface="Avenir Book" charset="0"/>
              </a:rPr>
              <a:t>DRIVER Project</a:t>
            </a:r>
          </a:p>
        </p:txBody>
      </p:sp>
      <p:sp>
        <p:nvSpPr>
          <p:cNvPr id="22" name="Rectangle 21">
            <a:hlinkClick r:id="rId5"/>
          </p:cNvPr>
          <p:cNvSpPr/>
          <p:nvPr userDrawn="1"/>
        </p:nvSpPr>
        <p:spPr>
          <a:xfrm>
            <a:off x="3097297" y="2861893"/>
            <a:ext cx="1629030" cy="461665"/>
          </a:xfrm>
          <a:prstGeom prst="rect">
            <a:avLst/>
          </a:prstGeom>
        </p:spPr>
        <p:txBody>
          <a:bodyPr wrap="square">
            <a:spAutoFit/>
          </a:bodyPr>
          <a:lstStyle/>
          <a:p>
            <a:pPr algn="ctr"/>
            <a:r>
              <a:rPr lang="en-US" sz="1200">
                <a:solidFill>
                  <a:srgbClr val="F3B329"/>
                </a:solidFill>
                <a:latin typeface="Brandon Text Medium" pitchFamily="34" charset="0"/>
                <a:ea typeface="Avenir Book" charset="0"/>
                <a:cs typeface="Avenir Book" charset="0"/>
              </a:rPr>
              <a:t>Groups:</a:t>
            </a:r>
          </a:p>
          <a:p>
            <a:pPr algn="ctr"/>
            <a:r>
              <a:rPr lang="en-US" sz="1200">
                <a:solidFill>
                  <a:srgbClr val="F3B329"/>
                </a:solidFill>
                <a:latin typeface="Brandon Text Medium" pitchFamily="34" charset="0"/>
                <a:ea typeface="Avenir Book" charset="0"/>
                <a:cs typeface="Avenir Book" charset="0"/>
              </a:rPr>
              <a:t>DRIVER Project</a:t>
            </a:r>
          </a:p>
        </p:txBody>
      </p:sp>
      <p:pic>
        <p:nvPicPr>
          <p:cNvPr id="25" name="Image 2"/>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1033746" y="4643622"/>
            <a:ext cx="482146" cy="322742"/>
          </a:xfrm>
          <a:prstGeom prst="rect">
            <a:avLst/>
          </a:prstGeom>
        </p:spPr>
      </p:pic>
      <p:sp>
        <p:nvSpPr>
          <p:cNvPr id="26" name="ZoneTexte 3"/>
          <p:cNvSpPr txBox="1"/>
          <p:nvPr userDrawn="1"/>
        </p:nvSpPr>
        <p:spPr>
          <a:xfrm>
            <a:off x="1467155" y="4582143"/>
            <a:ext cx="5128325" cy="461665"/>
          </a:xfrm>
          <a:prstGeom prst="rect">
            <a:avLst/>
          </a:prstGeom>
          <a:noFill/>
        </p:spPr>
        <p:txBody>
          <a:bodyPr wrap="square" rtlCol="0">
            <a:spAutoFit/>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800">
                <a:solidFill>
                  <a:schemeClr val="bg1"/>
                </a:solidFill>
              </a:rPr>
              <a:t>This project has received funding from the European Union’s Seventh Framework </a:t>
            </a:r>
            <a:r>
              <a:rPr lang="en-US" sz="800" err="1">
                <a:solidFill>
                  <a:schemeClr val="bg1"/>
                </a:solidFill>
              </a:rPr>
              <a:t>Programme</a:t>
            </a:r>
            <a:r>
              <a:rPr lang="en-US" sz="800">
                <a:solidFill>
                  <a:schemeClr val="bg1"/>
                </a:solidFill>
              </a:rPr>
              <a:t> for research, technological development and demonstration under grant agreement n° 607798. The information and views  set out in this presentation are those</a:t>
            </a:r>
            <a:r>
              <a:rPr lang="en-US" sz="800" baseline="0">
                <a:solidFill>
                  <a:schemeClr val="bg1"/>
                </a:solidFill>
              </a:rPr>
              <a:t> of the author(s) and do not necessarily reflect  the official opinion of the European  Union</a:t>
            </a:r>
            <a:endParaRPr lang="en-US" sz="800">
              <a:solidFill>
                <a:schemeClr val="bg1"/>
              </a:solidFill>
            </a:endParaRPr>
          </a:p>
        </p:txBody>
      </p:sp>
    </p:spTree>
    <p:extLst>
      <p:ext uri="{BB962C8B-B14F-4D97-AF65-F5344CB8AC3E}">
        <p14:creationId xmlns:p14="http://schemas.microsoft.com/office/powerpoint/2010/main" val="107502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94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5700" y="0"/>
            <a:ext cx="6718300" cy="5143500"/>
          </a:xfrm>
          <a:prstGeom prst="rect">
            <a:avLst/>
          </a:prstGeom>
        </p:spPr>
      </p:pic>
      <p:grpSp>
        <p:nvGrpSpPr>
          <p:cNvPr id="2" name="Group 1"/>
          <p:cNvGrpSpPr/>
          <p:nvPr userDrawn="1"/>
        </p:nvGrpSpPr>
        <p:grpSpPr>
          <a:xfrm>
            <a:off x="8737600" y="-12699"/>
            <a:ext cx="406400" cy="457199"/>
            <a:chOff x="8737600" y="-12699"/>
            <a:chExt cx="406400" cy="457199"/>
          </a:xfrm>
        </p:grpSpPr>
        <p:sp>
          <p:nvSpPr>
            <p:cNvPr id="9" name="Rectangle 8"/>
            <p:cNvSpPr/>
            <p:nvPr userDrawn="1"/>
          </p:nvSpPr>
          <p:spPr>
            <a:xfrm>
              <a:off x="8877300" y="1"/>
              <a:ext cx="266700" cy="355599"/>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9"/>
            <p:cNvSpPr/>
            <p:nvPr userDrawn="1"/>
          </p:nvSpPr>
          <p:spPr>
            <a:xfrm>
              <a:off x="8737600" y="-12699"/>
              <a:ext cx="406400" cy="139699"/>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Rectangle 10"/>
            <p:cNvSpPr/>
            <p:nvPr userDrawn="1"/>
          </p:nvSpPr>
          <p:spPr>
            <a:xfrm>
              <a:off x="9042400" y="-12699"/>
              <a:ext cx="101600" cy="457199"/>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12" name="Titre 1"/>
          <p:cNvSpPr>
            <a:spLocks noGrp="1"/>
          </p:cNvSpPr>
          <p:nvPr>
            <p:ph type="title" hasCustomPrompt="1"/>
          </p:nvPr>
        </p:nvSpPr>
        <p:spPr>
          <a:xfrm>
            <a:off x="443039" y="135467"/>
            <a:ext cx="8207775" cy="587142"/>
          </a:xfrm>
          <a:prstGeom prst="rect">
            <a:avLst/>
          </a:prstGeom>
        </p:spPr>
        <p:txBody>
          <a:bodyPr anchor="b">
            <a:normAutofit/>
          </a:bodyPr>
          <a:lstStyle>
            <a:lvl1pPr algn="l">
              <a:defRPr sz="2400" b="1" cap="all" baseline="0">
                <a:solidFill>
                  <a:srgbClr val="F3B329"/>
                </a:solidFill>
                <a:latin typeface="Brandon Text Medium" pitchFamily="34" charset="0"/>
                <a:ea typeface="Brandon Text Medium" pitchFamily="34" charset="0"/>
                <a:cs typeface="Brandon Text Medium" pitchFamily="34" charset="0"/>
              </a:defRPr>
            </a:lvl1pPr>
          </a:lstStyle>
          <a:p>
            <a:r>
              <a:rPr lang="fr-FR"/>
              <a:t>SLIDE TITLE</a:t>
            </a:r>
          </a:p>
        </p:txBody>
      </p:sp>
      <p:sp>
        <p:nvSpPr>
          <p:cNvPr id="13" name="Espace réservé du texte 17"/>
          <p:cNvSpPr>
            <a:spLocks noGrp="1"/>
          </p:cNvSpPr>
          <p:nvPr>
            <p:ph type="body" sz="quarter" idx="13" hasCustomPrompt="1"/>
          </p:nvPr>
        </p:nvSpPr>
        <p:spPr>
          <a:xfrm>
            <a:off x="443039" y="676138"/>
            <a:ext cx="8207775" cy="471764"/>
          </a:xfrm>
        </p:spPr>
        <p:txBody>
          <a:bodyPr>
            <a:noAutofit/>
          </a:bodyPr>
          <a:lstStyle>
            <a:lvl1pPr marL="0" indent="0" algn="l">
              <a:buNone/>
              <a:defRPr sz="1600">
                <a:solidFill>
                  <a:srgbClr val="00497E"/>
                </a:solidFill>
                <a:latin typeface="Brandon Text Medium" pitchFamily="34" charset="0"/>
                <a:ea typeface="Brandon Text Medium" pitchFamily="34" charset="0"/>
                <a:cs typeface="Brandon Text Medium" pitchFamily="34" charset="0"/>
              </a:defRPr>
            </a:lvl1pPr>
          </a:lstStyle>
          <a:p>
            <a:pPr lvl="0"/>
            <a:r>
              <a:rPr lang="fr-FR"/>
              <a:t>SUBTITLE</a:t>
            </a:r>
          </a:p>
        </p:txBody>
      </p:sp>
      <p:sp>
        <p:nvSpPr>
          <p:cNvPr id="14" name="Espace réservé du texte 14"/>
          <p:cNvSpPr>
            <a:spLocks noGrp="1"/>
          </p:cNvSpPr>
          <p:nvPr>
            <p:ph type="body" sz="quarter" idx="14" hasCustomPrompt="1"/>
          </p:nvPr>
        </p:nvSpPr>
        <p:spPr>
          <a:xfrm>
            <a:off x="442913" y="1338263"/>
            <a:ext cx="8294687" cy="3144837"/>
          </a:xfrm>
        </p:spPr>
        <p:txBody>
          <a:bodyPr>
            <a:normAutofit/>
          </a:bodyPr>
          <a:lstStyle>
            <a:lvl1pPr marL="0" indent="0">
              <a:buNone/>
              <a:defRPr sz="1400">
                <a:latin typeface="Brandon Text Medium" pitchFamily="34" charset="0"/>
                <a:ea typeface="Brandon Text Medium" pitchFamily="34" charset="0"/>
                <a:cs typeface="Brandon Text Medium" pitchFamily="34" charset="0"/>
              </a:defRPr>
            </a:lvl1pPr>
          </a:lstStyle>
          <a:p>
            <a:pPr lvl="0"/>
            <a:r>
              <a:rPr lang="fr-FR" err="1"/>
              <a:t>Your</a:t>
            </a:r>
            <a:r>
              <a:rPr lang="fr-FR"/>
              <a:t> </a:t>
            </a:r>
            <a:r>
              <a:rPr lang="fr-FR" err="1"/>
              <a:t>text</a:t>
            </a:r>
            <a:endParaRPr lang="fr-FR"/>
          </a:p>
        </p:txBody>
      </p:sp>
      <p:grpSp>
        <p:nvGrpSpPr>
          <p:cNvPr id="15" name="Group 14"/>
          <p:cNvGrpSpPr/>
          <p:nvPr userDrawn="1"/>
        </p:nvGrpSpPr>
        <p:grpSpPr>
          <a:xfrm rot="10800000">
            <a:off x="0" y="4686301"/>
            <a:ext cx="406400" cy="457199"/>
            <a:chOff x="8737600" y="-12699"/>
            <a:chExt cx="406400" cy="457199"/>
          </a:xfrm>
        </p:grpSpPr>
        <p:sp>
          <p:nvSpPr>
            <p:cNvPr id="16" name="Rectangle 15"/>
            <p:cNvSpPr/>
            <p:nvPr userDrawn="1"/>
          </p:nvSpPr>
          <p:spPr>
            <a:xfrm>
              <a:off x="8877300" y="1"/>
              <a:ext cx="266700" cy="355599"/>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16"/>
            <p:cNvSpPr/>
            <p:nvPr userDrawn="1"/>
          </p:nvSpPr>
          <p:spPr>
            <a:xfrm>
              <a:off x="8737600" y="-12699"/>
              <a:ext cx="406400" cy="139699"/>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Rectangle 17"/>
            <p:cNvSpPr/>
            <p:nvPr userDrawn="1"/>
          </p:nvSpPr>
          <p:spPr>
            <a:xfrm>
              <a:off x="9042400" y="-12699"/>
              <a:ext cx="101600" cy="457199"/>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09823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noProof="0"/>
              <a:t>Click and change Title</a:t>
            </a: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noProof="0"/>
              <a:t>Click to change mask style</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3976275667"/>
      </p:ext>
    </p:extLst>
  </p:cSld>
  <p:clrMap bg1="lt1" tx1="dk1" bg2="lt2" tx2="dk2" accent1="accent1" accent2="accent2" accent3="accent3" accent4="accent4" accent5="accent5" accent6="accent6" hlink="hlink" folHlink="folHlink"/>
  <p:sldLayoutIdLst>
    <p:sldLayoutId id="2147483650" r:id="rId1"/>
    <p:sldLayoutId id="2147483688" r:id="rId2"/>
    <p:sldLayoutId id="2147483673" r:id="rId3"/>
    <p:sldLayoutId id="2147483672" r:id="rId4"/>
    <p:sldLayoutId id="2147483689" r:id="rId5"/>
    <p:sldLayoutId id="2147483690" r:id="rId6"/>
  </p:sldLayoutIdLst>
  <p:hf hdr="0" dt="0"/>
  <p:txStyles>
    <p:title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p:titleStyle>
    <p:bodyStyle>
      <a:lvl1pPr marL="342900" indent="-342900" algn="l" defTabSz="457200" rtl="0" eaLnBrk="1" latinLnBrk="0" hangingPunct="1">
        <a:spcBef>
          <a:spcPct val="20000"/>
        </a:spcBef>
        <a:buClr>
          <a:srgbClr val="00497E"/>
        </a:buClr>
        <a:buFont typeface="Arial" panose="020B0604020202020204" pitchFamily="34" charset="0"/>
        <a:buChar char="•"/>
        <a:defRPr sz="1400" kern="1200" baseline="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22.emf"/><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9.emf"/><Relationship Id="rId7" Type="http://schemas.openxmlformats.org/officeDocument/2006/relationships/image" Target="../media/image24.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em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8.emf"/><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jpeg"/><Relationship Id="rId3" Type="http://schemas.openxmlformats.org/officeDocument/2006/relationships/image" Target="../media/image31.png"/><Relationship Id="rId21" Type="http://schemas.openxmlformats.org/officeDocument/2006/relationships/image" Target="../media/image49.jpeg"/><Relationship Id="rId7" Type="http://schemas.openxmlformats.org/officeDocument/2006/relationships/image" Target="../media/image35.jpeg"/><Relationship Id="rId12" Type="http://schemas.openxmlformats.org/officeDocument/2006/relationships/image" Target="../media/image40.png"/><Relationship Id="rId17" Type="http://schemas.openxmlformats.org/officeDocument/2006/relationships/image" Target="../media/image45.jpeg"/><Relationship Id="rId25" Type="http://schemas.openxmlformats.org/officeDocument/2006/relationships/image" Target="../media/image53.png"/><Relationship Id="rId33" Type="http://schemas.openxmlformats.org/officeDocument/2006/relationships/image" Target="../media/image61.png"/><Relationship Id="rId2" Type="http://schemas.openxmlformats.org/officeDocument/2006/relationships/notesSlide" Target="../notesSlides/notesSlide16.xml"/><Relationship Id="rId16" Type="http://schemas.openxmlformats.org/officeDocument/2006/relationships/image" Target="../media/image44.jpeg"/><Relationship Id="rId20" Type="http://schemas.openxmlformats.org/officeDocument/2006/relationships/image" Target="../media/image48.jpeg"/><Relationship Id="rId29" Type="http://schemas.openxmlformats.org/officeDocument/2006/relationships/image" Target="../media/image57.jpeg"/><Relationship Id="rId1" Type="http://schemas.openxmlformats.org/officeDocument/2006/relationships/slideLayout" Target="../slideLayouts/slideLayout5.xml"/><Relationship Id="rId6" Type="http://schemas.openxmlformats.org/officeDocument/2006/relationships/image" Target="../media/image34.png"/><Relationship Id="rId11" Type="http://schemas.openxmlformats.org/officeDocument/2006/relationships/image" Target="../media/image39.jpeg"/><Relationship Id="rId24" Type="http://schemas.openxmlformats.org/officeDocument/2006/relationships/image" Target="../media/image52.jpeg"/><Relationship Id="rId32" Type="http://schemas.openxmlformats.org/officeDocument/2006/relationships/image" Target="../media/image60.png"/><Relationship Id="rId5" Type="http://schemas.openxmlformats.org/officeDocument/2006/relationships/image" Target="../media/image33.jpeg"/><Relationship Id="rId15" Type="http://schemas.openxmlformats.org/officeDocument/2006/relationships/image" Target="../media/image43.jpeg"/><Relationship Id="rId23" Type="http://schemas.openxmlformats.org/officeDocument/2006/relationships/image" Target="../media/image51.png"/><Relationship Id="rId28" Type="http://schemas.openxmlformats.org/officeDocument/2006/relationships/image" Target="../media/image56.jpeg"/><Relationship Id="rId10" Type="http://schemas.openxmlformats.org/officeDocument/2006/relationships/image" Target="../media/image38.jpeg"/><Relationship Id="rId19" Type="http://schemas.openxmlformats.org/officeDocument/2006/relationships/image" Target="../media/image47.png"/><Relationship Id="rId31" Type="http://schemas.openxmlformats.org/officeDocument/2006/relationships/image" Target="../media/image59.jpeg"/><Relationship Id="rId4" Type="http://schemas.openxmlformats.org/officeDocument/2006/relationships/image" Target="../media/image32.jpe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 Id="rId8" Type="http://schemas.openxmlformats.org/officeDocument/2006/relationships/image" Target="../media/image3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3405" y="3519377"/>
            <a:ext cx="7070651" cy="1028871"/>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p:nvSpPr>
        <p:spPr>
          <a:xfrm>
            <a:off x="0" y="4548248"/>
            <a:ext cx="8606367" cy="595251"/>
          </a:xfrm>
          <a:prstGeom prst="rect">
            <a:avLst/>
          </a:prstGeom>
          <a:solidFill>
            <a:srgbClr val="00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Rectangle 4"/>
          <p:cNvSpPr/>
          <p:nvPr/>
        </p:nvSpPr>
        <p:spPr>
          <a:xfrm>
            <a:off x="997974" y="1282534"/>
            <a:ext cx="566173" cy="3860965"/>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026" name="Picture 2" descr="C:\Users\sal\Desktop\driv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147" y="935519"/>
            <a:ext cx="5121092" cy="258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25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3038" y="1251970"/>
            <a:ext cx="8207775" cy="587142"/>
          </a:xfrm>
        </p:spPr>
        <p:txBody>
          <a:bodyPr/>
          <a:lstStyle/>
          <a:p>
            <a:pPr algn="ctr"/>
            <a:r>
              <a:rPr lang="fr-FR"/>
              <a:t>Trials</a:t>
            </a:r>
          </a:p>
        </p:txBody>
      </p:sp>
      <p:sp>
        <p:nvSpPr>
          <p:cNvPr id="17" name="Espace réservé du texte 2"/>
          <p:cNvSpPr txBox="1">
            <a:spLocks/>
          </p:cNvSpPr>
          <p:nvPr/>
        </p:nvSpPr>
        <p:spPr>
          <a:xfrm>
            <a:off x="443039" y="1839112"/>
            <a:ext cx="8207775" cy="471764"/>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600" kern="1200" cap="all" baseline="0">
                <a:solidFill>
                  <a:srgbClr val="00497E"/>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t>4 EVENTS TO OPERATIONALISE AND TEST </a:t>
            </a:r>
          </a:p>
          <a:p>
            <a:pPr algn="ctr"/>
            <a:r>
              <a:rPr lang="en-US"/>
              <a:t>both THE SOLUTIONS and the test-bed components</a:t>
            </a:r>
          </a:p>
        </p:txBody>
      </p:sp>
      <p:sp>
        <p:nvSpPr>
          <p:cNvPr id="18" name="Espace réservé du texte 6"/>
          <p:cNvSpPr txBox="1">
            <a:spLocks/>
          </p:cNvSpPr>
          <p:nvPr/>
        </p:nvSpPr>
        <p:spPr>
          <a:xfrm>
            <a:off x="441207" y="4149407"/>
            <a:ext cx="2480124" cy="9531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US">
                <a:latin typeface="Brandon Text"/>
              </a:rPr>
              <a:t>Based on updated Crisis Management gaps and practitioner needs</a:t>
            </a:r>
          </a:p>
        </p:txBody>
      </p:sp>
      <p:sp>
        <p:nvSpPr>
          <p:cNvPr id="19" name="Rectangle 18"/>
          <p:cNvSpPr/>
          <p:nvPr/>
        </p:nvSpPr>
        <p:spPr>
          <a:xfrm>
            <a:off x="2260926" y="2432228"/>
            <a:ext cx="4572000" cy="307777"/>
          </a:xfrm>
          <a:prstGeom prst="rect">
            <a:avLst/>
          </a:prstGeom>
        </p:spPr>
        <p:txBody>
          <a:bodyPr>
            <a:spAutoFit/>
          </a:bodyPr>
          <a:lstStyle/>
          <a:p>
            <a:pPr algn="ctr"/>
            <a:r>
              <a:rPr lang="en-GB" altLang="en-US" sz="1400" b="1">
                <a:solidFill>
                  <a:srgbClr val="9C9E9F"/>
                </a:solidFill>
                <a:latin typeface="Brandon Text" charset="0"/>
                <a:ea typeface="Brandon Text" charset="0"/>
                <a:cs typeface="Brandon Text" charset="0"/>
              </a:rPr>
              <a:t>Poland, France, Austria, The Netherlands </a:t>
            </a:r>
            <a:endParaRPr lang="fr-FR" sz="1400">
              <a:solidFill>
                <a:srgbClr val="9C9E9F"/>
              </a:solidFill>
              <a:latin typeface="Brandon Text" charset="0"/>
              <a:ea typeface="Brandon Text" charset="0"/>
              <a:cs typeface="Brandon Text" charset="0"/>
            </a:endParaRPr>
          </a:p>
        </p:txBody>
      </p:sp>
      <p:pic>
        <p:nvPicPr>
          <p:cNvPr id="2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146" y="3387629"/>
            <a:ext cx="614507" cy="869604"/>
          </a:xfrm>
          <a:prstGeom prst="rect">
            <a:avLst/>
          </a:prstGeom>
        </p:spPr>
      </p:pic>
      <p:pic>
        <p:nvPicPr>
          <p:cNvPr id="22" name="Imag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06137" y="3316655"/>
            <a:ext cx="682481" cy="965796"/>
          </a:xfrm>
          <a:prstGeom prst="rect">
            <a:avLst/>
          </a:prstGeom>
        </p:spPr>
      </p:pic>
      <p:pic>
        <p:nvPicPr>
          <p:cNvPr id="23" name="Image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12386" y="3346185"/>
            <a:ext cx="622228" cy="880531"/>
          </a:xfrm>
          <a:prstGeom prst="rect">
            <a:avLst/>
          </a:prstGeom>
        </p:spPr>
      </p:pic>
      <p:sp>
        <p:nvSpPr>
          <p:cNvPr id="24" name="Espace réservé du texte 6"/>
          <p:cNvSpPr txBox="1">
            <a:spLocks/>
          </p:cNvSpPr>
          <p:nvPr/>
        </p:nvSpPr>
        <p:spPr>
          <a:xfrm>
            <a:off x="2921331" y="4160523"/>
            <a:ext cx="1870802" cy="8007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US">
                <a:latin typeface="Brandon Text"/>
              </a:rPr>
              <a:t>Benefiting from the DRIVER+ Test-bed components</a:t>
            </a:r>
            <a:endParaRPr lang="en-GB">
              <a:solidFill>
                <a:schemeClr val="tx2"/>
              </a:solidFill>
              <a:latin typeface="Brandon Text"/>
            </a:endParaRPr>
          </a:p>
        </p:txBody>
      </p:sp>
      <p:sp>
        <p:nvSpPr>
          <p:cNvPr id="25" name="Espace réservé du texte 6"/>
          <p:cNvSpPr txBox="1">
            <a:spLocks/>
          </p:cNvSpPr>
          <p:nvPr/>
        </p:nvSpPr>
        <p:spPr>
          <a:xfrm>
            <a:off x="6832926" y="4190397"/>
            <a:ext cx="1649145" cy="779733"/>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US">
                <a:latin typeface="Brandon Text"/>
              </a:rPr>
              <a:t>All results to be made </a:t>
            </a:r>
            <a:r>
              <a:rPr lang="en-GB">
                <a:latin typeface="Brandon Text"/>
              </a:rPr>
              <a:t>available in the  Portfolio of Solutions</a:t>
            </a:r>
          </a:p>
        </p:txBody>
      </p:sp>
      <p:grpSp>
        <p:nvGrpSpPr>
          <p:cNvPr id="26" name="Group 25"/>
          <p:cNvGrpSpPr/>
          <p:nvPr/>
        </p:nvGrpSpPr>
        <p:grpSpPr>
          <a:xfrm>
            <a:off x="1470350" y="2925031"/>
            <a:ext cx="6153150" cy="486348"/>
            <a:chOff x="1619249" y="2205572"/>
            <a:chExt cx="3168651" cy="626528"/>
          </a:xfrm>
          <a:effectLst/>
        </p:grpSpPr>
        <p:cxnSp>
          <p:nvCxnSpPr>
            <p:cNvPr id="27" name="Straight Connector 26"/>
            <p:cNvCxnSpPr/>
            <p:nvPr/>
          </p:nvCxnSpPr>
          <p:spPr>
            <a:xfrm flipV="1">
              <a:off x="1619249" y="2205572"/>
              <a:ext cx="3168651" cy="190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619249" y="2254250"/>
              <a:ext cx="0" cy="5778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787900" y="2224622"/>
              <a:ext cx="0" cy="607478"/>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3783558" y="2960448"/>
            <a:ext cx="507" cy="427181"/>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pic>
        <p:nvPicPr>
          <p:cNvPr id="20" name="Image 34">
            <a:extLst>
              <a:ext uri="{FF2B5EF4-FFF2-40B4-BE49-F238E27FC236}">
                <a16:creationId xmlns:a16="http://schemas.microsoft.com/office/drawing/2014/main" id="{09D6C9AC-AAC3-43F5-A4B8-1CA2751F4F78}"/>
              </a:ext>
            </a:extLst>
          </p:cNvPr>
          <p:cNvPicPr>
            <a:picLocks noChangeAspect="1"/>
          </p:cNvPicPr>
          <p:nvPr/>
        </p:nvPicPr>
        <p:blipFill>
          <a:blip r:embed="rId6">
            <a:duotone>
              <a:prstClr val="black"/>
              <a:schemeClr val="accent1">
                <a:tint val="45000"/>
                <a:satMod val="400000"/>
              </a:schemeClr>
            </a:duotone>
            <a:lum bright="-26000" contrast="6000"/>
            <a:extLst>
              <a:ext uri="{28A0092B-C50C-407E-A947-70E740481C1C}">
                <a14:useLocalDpi xmlns:a14="http://schemas.microsoft.com/office/drawing/2010/main" val="0"/>
              </a:ext>
            </a:extLst>
          </a:blip>
          <a:stretch>
            <a:fillRect/>
          </a:stretch>
        </p:blipFill>
        <p:spPr>
          <a:xfrm>
            <a:off x="3912101" y="-66675"/>
            <a:ext cx="1269647" cy="1796709"/>
          </a:xfrm>
          <a:prstGeom prst="rect">
            <a:avLst/>
          </a:prstGeom>
          <a:ln>
            <a:noFill/>
          </a:ln>
        </p:spPr>
      </p:pic>
      <p:sp>
        <p:nvSpPr>
          <p:cNvPr id="32" name="Espace réservé du texte 6">
            <a:extLst>
              <a:ext uri="{FF2B5EF4-FFF2-40B4-BE49-F238E27FC236}">
                <a16:creationId xmlns:a16="http://schemas.microsoft.com/office/drawing/2014/main" id="{9D5C278A-DFCC-48EF-B754-B31D95C48225}"/>
              </a:ext>
            </a:extLst>
          </p:cNvPr>
          <p:cNvSpPr txBox="1">
            <a:spLocks/>
          </p:cNvSpPr>
          <p:nvPr/>
        </p:nvSpPr>
        <p:spPr>
          <a:xfrm>
            <a:off x="4893804" y="4097160"/>
            <a:ext cx="1971380" cy="8007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Testing  the potential benefits of DRIVER+ Solutions and Test-bed at EU-level</a:t>
            </a:r>
            <a:endParaRPr lang="en-GB">
              <a:solidFill>
                <a:schemeClr val="tx2"/>
              </a:solidFill>
              <a:latin typeface="Brandon Text"/>
            </a:endParaRPr>
          </a:p>
        </p:txBody>
      </p:sp>
      <p:cxnSp>
        <p:nvCxnSpPr>
          <p:cNvPr id="33" name="Straight Connector 32">
            <a:extLst>
              <a:ext uri="{FF2B5EF4-FFF2-40B4-BE49-F238E27FC236}">
                <a16:creationId xmlns:a16="http://schemas.microsoft.com/office/drawing/2014/main" id="{057C928A-A871-4AAB-A2EE-6819B816AB2A}"/>
              </a:ext>
            </a:extLst>
          </p:cNvPr>
          <p:cNvCxnSpPr/>
          <p:nvPr/>
        </p:nvCxnSpPr>
        <p:spPr>
          <a:xfrm>
            <a:off x="5799140" y="2950094"/>
            <a:ext cx="507" cy="427181"/>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pic>
        <p:nvPicPr>
          <p:cNvPr id="34" name="Picture 2" descr="C:\Users\sal\Desktop\4032-200.png">
            <a:extLst>
              <a:ext uri="{FF2B5EF4-FFF2-40B4-BE49-F238E27FC236}">
                <a16:creationId xmlns:a16="http://schemas.microsoft.com/office/drawing/2014/main" id="{E6E7C45D-11FE-4D07-9FF5-753E3428D2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32084">
            <a:off x="5438605" y="3372734"/>
            <a:ext cx="746737" cy="74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3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3038" y="1318645"/>
            <a:ext cx="8207775" cy="587142"/>
          </a:xfrm>
        </p:spPr>
        <p:txBody>
          <a:bodyPr/>
          <a:lstStyle/>
          <a:p>
            <a:pPr algn="ctr"/>
            <a:r>
              <a:rPr lang="fr-FR" dirty="0"/>
              <a:t>Final </a:t>
            </a:r>
            <a:r>
              <a:rPr lang="fr-FR" dirty="0" err="1"/>
              <a:t>demonstration</a:t>
            </a:r>
            <a:endParaRPr lang="fr-FR" dirty="0"/>
          </a:p>
        </p:txBody>
      </p:sp>
      <p:sp>
        <p:nvSpPr>
          <p:cNvPr id="17" name="Espace réservé du texte 2"/>
          <p:cNvSpPr txBox="1">
            <a:spLocks/>
          </p:cNvSpPr>
          <p:nvPr/>
        </p:nvSpPr>
        <p:spPr>
          <a:xfrm>
            <a:off x="443039" y="1905787"/>
            <a:ext cx="8207775" cy="471764"/>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600" kern="1200" cap="all" baseline="0">
                <a:solidFill>
                  <a:srgbClr val="00497E"/>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1 EVENT TO Showcase THE SOLUTIONS, THEIR EFFICIENCY AND EU ADDED-VALUE</a:t>
            </a:r>
          </a:p>
          <a:p>
            <a:pPr algn="ctr"/>
            <a:endParaRPr lang="en-US"/>
          </a:p>
        </p:txBody>
      </p:sp>
      <p:sp>
        <p:nvSpPr>
          <p:cNvPr id="18" name="Espace réservé du texte 6"/>
          <p:cNvSpPr txBox="1">
            <a:spLocks/>
          </p:cNvSpPr>
          <p:nvPr/>
        </p:nvSpPr>
        <p:spPr>
          <a:xfrm>
            <a:off x="597658" y="3879890"/>
            <a:ext cx="3088255" cy="9531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dirty="0">
                <a:latin typeface="Brandon Text"/>
              </a:rPr>
              <a:t>Building upon the results</a:t>
            </a:r>
          </a:p>
          <a:p>
            <a:pPr algn="ctr">
              <a:spcBef>
                <a:spcPts val="0"/>
              </a:spcBef>
              <a:defRPr/>
            </a:pPr>
            <a:r>
              <a:rPr lang="en-GB" dirty="0">
                <a:latin typeface="Brandon Text"/>
              </a:rPr>
              <a:t>of the Trials and the lessons learnt from reference implementations and design validation of  the Test-bed</a:t>
            </a:r>
            <a:endParaRPr lang="en-US" dirty="0">
              <a:latin typeface="Brandon Text"/>
            </a:endParaRPr>
          </a:p>
        </p:txBody>
      </p:sp>
      <p:sp>
        <p:nvSpPr>
          <p:cNvPr id="19" name="Rectangle 18"/>
          <p:cNvSpPr/>
          <p:nvPr/>
        </p:nvSpPr>
        <p:spPr>
          <a:xfrm>
            <a:off x="2260926" y="2136953"/>
            <a:ext cx="4572000" cy="307777"/>
          </a:xfrm>
          <a:prstGeom prst="rect">
            <a:avLst/>
          </a:prstGeom>
        </p:spPr>
        <p:txBody>
          <a:bodyPr>
            <a:spAutoFit/>
          </a:bodyPr>
          <a:lstStyle/>
          <a:p>
            <a:pPr algn="ctr"/>
            <a:r>
              <a:rPr lang="en-GB" altLang="en-US" sz="1400" b="1" dirty="0">
                <a:solidFill>
                  <a:srgbClr val="9C9E9F"/>
                </a:solidFill>
                <a:latin typeface="Brandon Text" charset="0"/>
                <a:ea typeface="Brandon Text" charset="0"/>
                <a:cs typeface="Brandon Text" charset="0"/>
              </a:rPr>
              <a:t>Italy and Poland</a:t>
            </a:r>
            <a:endParaRPr lang="fr-FR" sz="1400" dirty="0">
              <a:solidFill>
                <a:srgbClr val="9C9E9F"/>
              </a:solidFill>
              <a:latin typeface="Brandon Text" charset="0"/>
              <a:ea typeface="Brandon Text" charset="0"/>
              <a:cs typeface="Brandon Text" charset="0"/>
            </a:endParaRPr>
          </a:p>
        </p:txBody>
      </p:sp>
      <p:pic>
        <p:nvPicPr>
          <p:cNvPr id="22" name="Imag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79775" y="3007838"/>
            <a:ext cx="682481" cy="965796"/>
          </a:xfrm>
          <a:prstGeom prst="rect">
            <a:avLst/>
          </a:prstGeom>
        </p:spPr>
      </p:pic>
      <p:pic>
        <p:nvPicPr>
          <p:cNvPr id="23" name="Imag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7872" y="3066085"/>
            <a:ext cx="622228" cy="880531"/>
          </a:xfrm>
          <a:prstGeom prst="rect">
            <a:avLst/>
          </a:prstGeom>
        </p:spPr>
      </p:pic>
      <p:sp>
        <p:nvSpPr>
          <p:cNvPr id="24" name="Espace réservé du texte 6"/>
          <p:cNvSpPr txBox="1">
            <a:spLocks/>
          </p:cNvSpPr>
          <p:nvPr/>
        </p:nvSpPr>
        <p:spPr>
          <a:xfrm>
            <a:off x="5277079" y="3868796"/>
            <a:ext cx="3373734" cy="8007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dirty="0">
                <a:latin typeface="Brandon Text"/>
              </a:rPr>
              <a:t>Showcasing  the benefits that DRIVER+ Solutions and Test-bed may represent at the EU-level and for the Emergency Response Coordination Centre (ERCC) activities in particular</a:t>
            </a:r>
            <a:endParaRPr lang="en-GB" dirty="0">
              <a:solidFill>
                <a:schemeClr val="tx2"/>
              </a:solidFill>
              <a:latin typeface="Brandon Text"/>
            </a:endParaRPr>
          </a:p>
        </p:txBody>
      </p:sp>
      <p:grpSp>
        <p:nvGrpSpPr>
          <p:cNvPr id="26" name="Group 25"/>
          <p:cNvGrpSpPr/>
          <p:nvPr/>
        </p:nvGrpSpPr>
        <p:grpSpPr>
          <a:xfrm>
            <a:off x="1970468" y="2655514"/>
            <a:ext cx="5048518" cy="486348"/>
            <a:chOff x="1619249" y="2205572"/>
            <a:chExt cx="3168651" cy="626528"/>
          </a:xfrm>
          <a:effectLst/>
        </p:grpSpPr>
        <p:cxnSp>
          <p:nvCxnSpPr>
            <p:cNvPr id="27" name="Straight Connector 26"/>
            <p:cNvCxnSpPr/>
            <p:nvPr/>
          </p:nvCxnSpPr>
          <p:spPr>
            <a:xfrm flipV="1">
              <a:off x="1619249" y="2205572"/>
              <a:ext cx="3168651" cy="190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619249" y="2254250"/>
              <a:ext cx="0" cy="5778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787900" y="2224622"/>
              <a:ext cx="0" cy="607478"/>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grpSp>
      <p:pic>
        <p:nvPicPr>
          <p:cNvPr id="31" name="Imag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01500" y="2959213"/>
            <a:ext cx="828141" cy="1171924"/>
          </a:xfrm>
          <a:prstGeom prst="rect">
            <a:avLst/>
          </a:prstGeom>
        </p:spPr>
      </p:pic>
      <p:pic>
        <p:nvPicPr>
          <p:cNvPr id="21" name="Image 40">
            <a:extLst>
              <a:ext uri="{FF2B5EF4-FFF2-40B4-BE49-F238E27FC236}">
                <a16:creationId xmlns:a16="http://schemas.microsoft.com/office/drawing/2014/main" id="{4EC61D8D-E124-4F8D-9F93-358345093E57}"/>
              </a:ext>
            </a:extLst>
          </p:cNvPr>
          <p:cNvPicPr>
            <a:picLocks noChangeAspect="1"/>
          </p:cNvPicPr>
          <p:nvPr/>
        </p:nvPicPr>
        <p:blipFill>
          <a:blip r:embed="rId6">
            <a:duotone>
              <a:prstClr val="black"/>
              <a:schemeClr val="accent1">
                <a:tint val="45000"/>
                <a:satMod val="400000"/>
              </a:schemeClr>
            </a:duotone>
            <a:lum bright="-26000" contrast="6000"/>
            <a:extLst>
              <a:ext uri="{28A0092B-C50C-407E-A947-70E740481C1C}">
                <a14:useLocalDpi xmlns:a14="http://schemas.microsoft.com/office/drawing/2010/main" val="0"/>
              </a:ext>
            </a:extLst>
          </a:blip>
          <a:stretch>
            <a:fillRect/>
          </a:stretch>
        </p:blipFill>
        <p:spPr>
          <a:xfrm>
            <a:off x="4065337" y="114300"/>
            <a:ext cx="1146275" cy="1622126"/>
          </a:xfrm>
          <a:prstGeom prst="rect">
            <a:avLst/>
          </a:prstGeom>
          <a:ln>
            <a:noFill/>
          </a:ln>
        </p:spPr>
      </p:pic>
    </p:spTree>
    <p:extLst>
      <p:ext uri="{BB962C8B-B14F-4D97-AF65-F5344CB8AC3E}">
        <p14:creationId xmlns:p14="http://schemas.microsoft.com/office/powerpoint/2010/main" val="387562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118"/>
            <a:ext cx="9144000" cy="5143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Title 3"/>
          <p:cNvSpPr txBox="1">
            <a:spLocks/>
          </p:cNvSpPr>
          <p:nvPr/>
        </p:nvSpPr>
        <p:spPr>
          <a:xfrm>
            <a:off x="443039" y="135467"/>
            <a:ext cx="8207775" cy="587142"/>
          </a:xfrm>
          <a:prstGeom prst="rect">
            <a:avLst/>
          </a:prstGeom>
        </p:spPr>
        <p:txBody>
          <a:bodyPr/>
          <a:lst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a:lstStyle>
          <a:p>
            <a:endParaRPr lang="en-GB"/>
          </a:p>
        </p:txBody>
      </p:sp>
      <p:sp>
        <p:nvSpPr>
          <p:cNvPr id="8" name="Title 3"/>
          <p:cNvSpPr txBox="1">
            <a:spLocks/>
          </p:cNvSpPr>
          <p:nvPr/>
        </p:nvSpPr>
        <p:spPr>
          <a:xfrm>
            <a:off x="595439" y="287867"/>
            <a:ext cx="8207775" cy="587142"/>
          </a:xfrm>
          <a:prstGeom prst="rect">
            <a:avLst/>
          </a:prstGeom>
        </p:spPr>
        <p:txBody>
          <a:bodyPr/>
          <a:lst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a:lstStyle>
          <a:p>
            <a:pPr algn="l"/>
            <a:r>
              <a:rPr lang="en-GB" sz="2400" b="1" cap="all" dirty="0">
                <a:solidFill>
                  <a:srgbClr val="F3B329"/>
                </a:solidFill>
                <a:ea typeface="Brandon Text Medium" pitchFamily="34" charset="0"/>
                <a:cs typeface="Brandon Text Medium" pitchFamily="34" charset="0"/>
              </a:rPr>
              <a:t>How will we increase the impact?</a:t>
            </a:r>
          </a:p>
        </p:txBody>
      </p:sp>
      <p:cxnSp>
        <p:nvCxnSpPr>
          <p:cNvPr id="36" name="Connecteur droit avec flèche 58">
            <a:extLst>
              <a:ext uri="{FF2B5EF4-FFF2-40B4-BE49-F238E27FC236}">
                <a16:creationId xmlns:a16="http://schemas.microsoft.com/office/drawing/2014/main" id="{10E855AE-75D0-45C0-B7EB-4B5C9E06A6A8}"/>
              </a:ext>
            </a:extLst>
          </p:cNvPr>
          <p:cNvCxnSpPr/>
          <p:nvPr/>
        </p:nvCxnSpPr>
        <p:spPr>
          <a:xfrm flipH="1" flipV="1">
            <a:off x="2052713" y="1638666"/>
            <a:ext cx="1054594" cy="7048"/>
          </a:xfrm>
          <a:prstGeom prst="straightConnector1">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8CBABCE1-1291-4DC4-A97E-3011E0DCC712}"/>
              </a:ext>
            </a:extLst>
          </p:cNvPr>
          <p:cNvSpPr/>
          <p:nvPr/>
        </p:nvSpPr>
        <p:spPr>
          <a:xfrm>
            <a:off x="3107307" y="1343127"/>
            <a:ext cx="1744160" cy="1255981"/>
          </a:xfrm>
          <a:prstGeom prst="rect">
            <a:avLst/>
          </a:prstGeom>
          <a:noFill/>
          <a:ln w="19050" cap="flat" cmpd="sng" algn="ctr">
            <a:noFill/>
            <a:prstDash val="solid"/>
          </a:ln>
          <a:effectLst/>
        </p:spPr>
        <p:txBody>
          <a:bodyPr anchor="ctr"/>
          <a:lstStyle/>
          <a:p>
            <a:pPr algn="ctr" defTabSz="914400" fontAlgn="base">
              <a:spcBef>
                <a:spcPct val="0"/>
              </a:spcBef>
              <a:spcAft>
                <a:spcPct val="0"/>
              </a:spcAft>
              <a:defRPr/>
            </a:pPr>
            <a:endParaRPr lang="en-US" altLang="en-US" sz="1200" b="1" kern="0">
              <a:latin typeface="Tw Cen MT"/>
              <a:cs typeface="Arial" panose="020B0604020202020204" pitchFamily="34" charset="0"/>
            </a:endParaRPr>
          </a:p>
          <a:p>
            <a:pPr algn="ctr" defTabSz="914400" fontAlgn="base">
              <a:spcBef>
                <a:spcPct val="0"/>
              </a:spcBef>
              <a:spcAft>
                <a:spcPct val="0"/>
              </a:spcAft>
              <a:defRPr/>
            </a:pPr>
            <a:endParaRPr lang="en-US" altLang="en-US" sz="1200" b="1" kern="0">
              <a:latin typeface="Tw Cen MT"/>
              <a:cs typeface="Arial" panose="020B0604020202020204" pitchFamily="34" charset="0"/>
            </a:endParaRPr>
          </a:p>
          <a:p>
            <a:pPr algn="ctr" defTabSz="914400" fontAlgn="base">
              <a:spcBef>
                <a:spcPct val="0"/>
              </a:spcBef>
              <a:spcAft>
                <a:spcPct val="0"/>
              </a:spcAft>
              <a:defRPr/>
            </a:pPr>
            <a:endParaRPr lang="en-US" altLang="en-US" sz="1200" b="1" kern="0">
              <a:latin typeface="Tw Cen MT"/>
              <a:cs typeface="Arial" panose="020B0604020202020204" pitchFamily="34" charset="0"/>
            </a:endParaRPr>
          </a:p>
          <a:p>
            <a:pPr algn="ctr" defTabSz="914400" fontAlgn="base">
              <a:spcBef>
                <a:spcPct val="0"/>
              </a:spcBef>
              <a:spcAft>
                <a:spcPct val="0"/>
              </a:spcAft>
              <a:defRPr/>
            </a:pPr>
            <a:r>
              <a:rPr lang="en-US" altLang="en-US" sz="1100" b="1" kern="0" dirty="0">
                <a:solidFill>
                  <a:srgbClr val="00497E"/>
                </a:solidFill>
                <a:latin typeface="Brandon Text"/>
                <a:cs typeface="Arial" panose="020B0604020202020204" pitchFamily="34" charset="0"/>
              </a:rPr>
              <a:t>TRIALS</a:t>
            </a:r>
            <a:br>
              <a:rPr lang="en-US" altLang="en-US" sz="1100" b="1" kern="0">
                <a:latin typeface="Brandon Text"/>
                <a:cs typeface="Arial" panose="020B0604020202020204" pitchFamily="34" charset="0"/>
              </a:rPr>
            </a:br>
            <a:r>
              <a:rPr lang="en-US" altLang="en-US" sz="1100" kern="0" dirty="0">
                <a:latin typeface="Brandon Text"/>
                <a:cs typeface="Arial" panose="020B0604020202020204" pitchFamily="34" charset="0"/>
              </a:rPr>
              <a:t>Poland, France, Austria, The Netherlands</a:t>
            </a:r>
          </a:p>
        </p:txBody>
      </p:sp>
      <p:pic>
        <p:nvPicPr>
          <p:cNvPr id="38" name="Image 34">
            <a:extLst>
              <a:ext uri="{FF2B5EF4-FFF2-40B4-BE49-F238E27FC236}">
                <a16:creationId xmlns:a16="http://schemas.microsoft.com/office/drawing/2014/main" id="{09D6C9AC-AAC3-43F5-A4B8-1CA2751F4F78}"/>
              </a:ext>
            </a:extLst>
          </p:cNvPr>
          <p:cNvPicPr>
            <a:picLocks noChangeAspect="1"/>
          </p:cNvPicPr>
          <p:nvPr/>
        </p:nvPicPr>
        <p:blipFill>
          <a:blip r:embed="rId2">
            <a:duotone>
              <a:prstClr val="black"/>
              <a:schemeClr val="accent1">
                <a:tint val="45000"/>
                <a:satMod val="400000"/>
              </a:schemeClr>
            </a:duotone>
            <a:lum bright="-26000" contrast="6000"/>
            <a:extLst>
              <a:ext uri="{28A0092B-C50C-407E-A947-70E740481C1C}">
                <a14:useLocalDpi xmlns:a14="http://schemas.microsoft.com/office/drawing/2010/main" val="0"/>
              </a:ext>
            </a:extLst>
          </a:blip>
          <a:stretch>
            <a:fillRect/>
          </a:stretch>
        </p:blipFill>
        <p:spPr>
          <a:xfrm>
            <a:off x="3580104" y="973223"/>
            <a:ext cx="809016" cy="1144859"/>
          </a:xfrm>
          <a:prstGeom prst="rect">
            <a:avLst/>
          </a:prstGeom>
          <a:ln>
            <a:noFill/>
          </a:ln>
        </p:spPr>
      </p:pic>
      <p:sp>
        <p:nvSpPr>
          <p:cNvPr id="39" name="Rectangle 38">
            <a:extLst>
              <a:ext uri="{FF2B5EF4-FFF2-40B4-BE49-F238E27FC236}">
                <a16:creationId xmlns:a16="http://schemas.microsoft.com/office/drawing/2014/main" id="{5284A18D-3AE1-4E77-8DF9-771AD324C7DC}"/>
              </a:ext>
            </a:extLst>
          </p:cNvPr>
          <p:cNvSpPr/>
          <p:nvPr/>
        </p:nvSpPr>
        <p:spPr>
          <a:xfrm>
            <a:off x="4803069" y="1351243"/>
            <a:ext cx="1267442" cy="1245016"/>
          </a:xfrm>
          <a:prstGeom prst="rect">
            <a:avLst/>
          </a:prstGeom>
          <a:noFill/>
          <a:ln w="19050" cap="flat" cmpd="sng" algn="ctr">
            <a:noFill/>
            <a:prstDash val="solid"/>
          </a:ln>
          <a:effectLst/>
        </p:spPr>
        <p:txBody>
          <a:bodyPr anchor="ctr"/>
          <a:lstStyle/>
          <a:p>
            <a:pPr lvl="0" algn="ctr" defTabSz="914400" fontAlgn="base">
              <a:spcBef>
                <a:spcPct val="0"/>
              </a:spcBef>
              <a:spcAft>
                <a:spcPct val="0"/>
              </a:spcAft>
              <a:defRPr/>
            </a:pPr>
            <a:endParaRPr lang="en-US" altLang="en-US" sz="1200" b="1" kern="0">
              <a:latin typeface="Tw Cen MT"/>
              <a:cs typeface="Arial" panose="020B0604020202020204" pitchFamily="34" charset="0"/>
            </a:endParaRPr>
          </a:p>
          <a:p>
            <a:pPr lvl="0" algn="ctr" defTabSz="914400" fontAlgn="base">
              <a:spcBef>
                <a:spcPct val="0"/>
              </a:spcBef>
              <a:spcAft>
                <a:spcPct val="0"/>
              </a:spcAft>
              <a:defRPr/>
            </a:pPr>
            <a:endParaRPr lang="en-US" altLang="en-US" sz="1200" b="1" kern="0">
              <a:latin typeface="Tw Cen MT"/>
              <a:cs typeface="Arial" panose="020B0604020202020204" pitchFamily="34" charset="0"/>
            </a:endParaRPr>
          </a:p>
          <a:p>
            <a:pPr lvl="0" algn="ctr" defTabSz="914400" fontAlgn="base">
              <a:spcBef>
                <a:spcPct val="0"/>
              </a:spcBef>
              <a:spcAft>
                <a:spcPct val="0"/>
              </a:spcAft>
              <a:defRPr/>
            </a:pPr>
            <a:endParaRPr lang="en-US" altLang="en-US" sz="1200" b="1" kern="0">
              <a:latin typeface="Tw Cen MT"/>
              <a:cs typeface="Arial" panose="020B0604020202020204" pitchFamily="34" charset="0"/>
            </a:endParaRPr>
          </a:p>
          <a:p>
            <a:pPr lvl="0" algn="ctr" defTabSz="914400" fontAlgn="base">
              <a:spcBef>
                <a:spcPct val="0"/>
              </a:spcBef>
              <a:spcAft>
                <a:spcPct val="0"/>
              </a:spcAft>
              <a:defRPr/>
            </a:pPr>
            <a:r>
              <a:rPr lang="en-US" altLang="en-US" sz="1100" b="1" kern="0" dirty="0">
                <a:solidFill>
                  <a:srgbClr val="00497E"/>
                </a:solidFill>
                <a:latin typeface="Brandon Text"/>
                <a:cs typeface="Arial" panose="020B0604020202020204" pitchFamily="34" charset="0"/>
              </a:rPr>
              <a:t>FINAL DEMO</a:t>
            </a:r>
            <a:br>
              <a:rPr lang="en-US" altLang="en-US" sz="1100" b="1" kern="0">
                <a:latin typeface="Brandon Text"/>
                <a:cs typeface="Arial" panose="020B0604020202020204" pitchFamily="34" charset="0"/>
              </a:rPr>
            </a:br>
            <a:r>
              <a:rPr kumimoji="0" lang="en-US" altLang="en-US" sz="1100" b="0" i="0" u="none" strike="noStrike" kern="0" cap="none" spc="0" normalizeH="0" baseline="0" noProof="0" dirty="0">
                <a:ln>
                  <a:noFill/>
                </a:ln>
                <a:effectLst/>
                <a:uLnTx/>
                <a:uFillTx/>
                <a:latin typeface="Brandon Text"/>
                <a:cs typeface="Arial" panose="020B0604020202020204" pitchFamily="34" charset="0"/>
              </a:rPr>
              <a:t>Poland/Italy</a:t>
            </a:r>
          </a:p>
          <a:p>
            <a:pPr lvl="0" algn="ctr" defTabSz="914400" fontAlgn="base">
              <a:spcBef>
                <a:spcPct val="0"/>
              </a:spcBef>
              <a:spcAft>
                <a:spcPct val="0"/>
              </a:spcAft>
              <a:defRPr/>
            </a:pPr>
            <a:endParaRPr kumimoji="0" lang="en-US" altLang="en-US" sz="1200" b="0" i="0" u="none" strike="noStrike" kern="0" cap="none" spc="0" normalizeH="0" baseline="0" noProof="0">
              <a:ln>
                <a:noFill/>
              </a:ln>
              <a:effectLst/>
              <a:uLnTx/>
              <a:uFillTx/>
              <a:latin typeface="Tw Cen MT"/>
              <a:ea typeface="+mn-ea"/>
              <a:cs typeface="Arial" panose="020B0604020202020204" pitchFamily="34" charset="0"/>
            </a:endParaRPr>
          </a:p>
        </p:txBody>
      </p:sp>
      <p:pic>
        <p:nvPicPr>
          <p:cNvPr id="40" name="Image 40">
            <a:extLst>
              <a:ext uri="{FF2B5EF4-FFF2-40B4-BE49-F238E27FC236}">
                <a16:creationId xmlns:a16="http://schemas.microsoft.com/office/drawing/2014/main" id="{4EC61D8D-E124-4F8D-9F93-358345093E57}"/>
              </a:ext>
            </a:extLst>
          </p:cNvPr>
          <p:cNvPicPr>
            <a:picLocks noChangeAspect="1"/>
          </p:cNvPicPr>
          <p:nvPr/>
        </p:nvPicPr>
        <p:blipFill>
          <a:blip r:embed="rId3">
            <a:duotone>
              <a:prstClr val="black"/>
              <a:schemeClr val="accent1">
                <a:tint val="45000"/>
                <a:satMod val="400000"/>
              </a:schemeClr>
            </a:duotone>
            <a:lum bright="-26000" contrast="6000"/>
            <a:extLst>
              <a:ext uri="{28A0092B-C50C-407E-A947-70E740481C1C}">
                <a14:useLocalDpi xmlns:a14="http://schemas.microsoft.com/office/drawing/2010/main" val="0"/>
              </a:ext>
            </a:extLst>
          </a:blip>
          <a:stretch>
            <a:fillRect/>
          </a:stretch>
        </p:blipFill>
        <p:spPr>
          <a:xfrm>
            <a:off x="5037938" y="1040874"/>
            <a:ext cx="740553" cy="1047977"/>
          </a:xfrm>
          <a:prstGeom prst="rect">
            <a:avLst/>
          </a:prstGeom>
          <a:ln>
            <a:noFill/>
          </a:ln>
        </p:spPr>
      </p:pic>
      <p:cxnSp>
        <p:nvCxnSpPr>
          <p:cNvPr id="41" name="Connecteur droit avec flèche 37">
            <a:extLst>
              <a:ext uri="{FF2B5EF4-FFF2-40B4-BE49-F238E27FC236}">
                <a16:creationId xmlns:a16="http://schemas.microsoft.com/office/drawing/2014/main" id="{990B6C43-632F-4BE8-AD6C-AD5DF0C3CBD5}"/>
              </a:ext>
            </a:extLst>
          </p:cNvPr>
          <p:cNvCxnSpPr/>
          <p:nvPr/>
        </p:nvCxnSpPr>
        <p:spPr>
          <a:xfrm flipH="1">
            <a:off x="6192688" y="1623214"/>
            <a:ext cx="1080988" cy="3524"/>
          </a:xfrm>
          <a:prstGeom prst="straightConnector1">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1" name="Text Placeholder 5"/>
          <p:cNvSpPr txBox="1">
            <a:spLocks/>
          </p:cNvSpPr>
          <p:nvPr/>
        </p:nvSpPr>
        <p:spPr>
          <a:xfrm>
            <a:off x="3826283" y="3767763"/>
            <a:ext cx="2108623" cy="359842"/>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srgbClr val="00497E"/>
              </a:buClr>
            </a:pPr>
            <a:r>
              <a:rPr lang="fr-FR" altLang="en-US" dirty="0" err="1">
                <a:latin typeface="Brandon Text"/>
                <a:ea typeface="+mn-ea"/>
                <a:cs typeface="+mn-cs"/>
              </a:rPr>
              <a:t>Shared</a:t>
            </a:r>
            <a:r>
              <a:rPr lang="fr-FR" altLang="en-US" dirty="0">
                <a:latin typeface="Brandon Text"/>
                <a:ea typeface="+mn-ea"/>
                <a:cs typeface="+mn-cs"/>
              </a:rPr>
              <a:t> </a:t>
            </a:r>
            <a:r>
              <a:rPr lang="fr-FR" altLang="en-US" dirty="0" err="1">
                <a:latin typeface="Brandon Text"/>
                <a:ea typeface="+mn-ea"/>
                <a:cs typeface="+mn-cs"/>
              </a:rPr>
              <a:t>understanding</a:t>
            </a:r>
            <a:endParaRPr lang="en-US" dirty="0">
              <a:latin typeface="Brandon Text"/>
              <a:ea typeface="+mn-ea"/>
              <a:cs typeface="+mn-cs"/>
            </a:endParaRPr>
          </a:p>
        </p:txBody>
      </p:sp>
      <p:pic>
        <p:nvPicPr>
          <p:cNvPr id="22" name="Imag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40679" y="2837609"/>
            <a:ext cx="945030" cy="1337337"/>
          </a:xfrm>
          <a:prstGeom prst="rect">
            <a:avLst/>
          </a:prstGeom>
        </p:spPr>
      </p:pic>
      <p:cxnSp>
        <p:nvCxnSpPr>
          <p:cNvPr id="23" name="Straight Connector 104"/>
          <p:cNvCxnSpPr/>
          <p:nvPr/>
        </p:nvCxnSpPr>
        <p:spPr>
          <a:xfrm flipV="1">
            <a:off x="4764059" y="2626984"/>
            <a:ext cx="1" cy="523780"/>
          </a:xfrm>
          <a:prstGeom prst="line">
            <a:avLst/>
          </a:prstGeom>
          <a:noFill/>
          <a:ln w="57150" cap="flat" cmpd="sng" algn="ctr">
            <a:solidFill>
              <a:srgbClr val="00497E"/>
            </a:solidFill>
            <a:prstDash val="sysDot"/>
            <a:headEnd type="triangle"/>
            <a:tailEnd w="lg" len="med"/>
          </a:ln>
          <a:effectLst/>
        </p:spPr>
      </p:cxnSp>
      <p:sp>
        <p:nvSpPr>
          <p:cNvPr id="26" name="Rectangle 25"/>
          <p:cNvSpPr/>
          <p:nvPr/>
        </p:nvSpPr>
        <p:spPr>
          <a:xfrm>
            <a:off x="407306" y="3825237"/>
            <a:ext cx="1419892" cy="1106634"/>
          </a:xfrm>
          <a:prstGeom prst="rect">
            <a:avLst/>
          </a:prstGeom>
          <a:solidFill>
            <a:sysClr val="window" lastClr="FFFFFF"/>
          </a:solidFill>
          <a:ln w="19050" cap="flat" cmpd="sng" algn="ctr">
            <a:noFill/>
            <a:prstDash val="solid"/>
          </a:ln>
          <a:effectLst/>
        </p:spPr>
        <p:txBody>
          <a:bodyPr anchor="ctr"/>
          <a:lstStyle/>
          <a:p>
            <a:pPr lvl="0" algn="ctr" defTabSz="914400" fontAlgn="base">
              <a:spcBef>
                <a:spcPct val="0"/>
              </a:spcBef>
              <a:spcAft>
                <a:spcPct val="0"/>
              </a:spcAft>
              <a:defRPr/>
            </a:pPr>
            <a:endParaRPr lang="en-US" altLang="en-US" sz="1200" b="1" kern="0">
              <a:solidFill>
                <a:srgbClr val="00497E"/>
              </a:solidFill>
              <a:latin typeface="Tw Cen MT"/>
              <a:cs typeface="Arial" panose="020B0604020202020204" pitchFamily="34" charset="0"/>
            </a:endParaRPr>
          </a:p>
          <a:p>
            <a:pPr lvl="0" algn="ctr" defTabSz="914400" fontAlgn="base">
              <a:spcBef>
                <a:spcPct val="0"/>
              </a:spcBef>
              <a:spcAft>
                <a:spcPct val="0"/>
              </a:spcAft>
              <a:defRPr/>
            </a:pPr>
            <a:endParaRPr lang="en-US" altLang="en-US" sz="1200" b="1" kern="0">
              <a:solidFill>
                <a:srgbClr val="00497E"/>
              </a:solidFill>
              <a:latin typeface="Tw Cen MT"/>
              <a:cs typeface="Arial" panose="020B0604020202020204" pitchFamily="34" charset="0"/>
            </a:endParaRPr>
          </a:p>
          <a:p>
            <a:pPr lvl="0" algn="ctr" defTabSz="914400" fontAlgn="base">
              <a:spcBef>
                <a:spcPct val="0"/>
              </a:spcBef>
              <a:spcAft>
                <a:spcPct val="0"/>
              </a:spcAft>
              <a:defRPr/>
            </a:pPr>
            <a:endParaRPr lang="en-US" altLang="en-US" sz="1200" b="1" kern="0">
              <a:solidFill>
                <a:srgbClr val="00497E"/>
              </a:solidFill>
              <a:latin typeface="Tw Cen MT"/>
              <a:cs typeface="Arial" panose="020B0604020202020204" pitchFamily="34" charset="0"/>
            </a:endParaRPr>
          </a:p>
          <a:p>
            <a:pPr lvl="0" algn="ctr" defTabSz="914400" fontAlgn="base">
              <a:spcBef>
                <a:spcPct val="0"/>
              </a:spcBef>
              <a:spcAft>
                <a:spcPct val="0"/>
              </a:spcAft>
              <a:defRPr/>
            </a:pPr>
            <a:endParaRPr lang="en-US" altLang="en-US" sz="1200" b="1" kern="0">
              <a:solidFill>
                <a:srgbClr val="00497E"/>
              </a:solidFill>
              <a:latin typeface="Tw Cen MT"/>
              <a:cs typeface="Arial" panose="020B0604020202020204" pitchFamily="34" charset="0"/>
            </a:endParaRPr>
          </a:p>
          <a:p>
            <a:pPr lvl="0" algn="ctr" defTabSz="914400" fontAlgn="base">
              <a:spcBef>
                <a:spcPct val="0"/>
              </a:spcBef>
              <a:spcAft>
                <a:spcPct val="0"/>
              </a:spcAft>
              <a:defRPr/>
            </a:pPr>
            <a:r>
              <a:rPr lang="en-US" altLang="en-US" sz="1100" b="1" kern="0" dirty="0">
                <a:solidFill>
                  <a:srgbClr val="00497E"/>
                </a:solidFill>
                <a:latin typeface="Brandon Text"/>
                <a:cs typeface="Arial" panose="020B0604020202020204" pitchFamily="34" charset="0"/>
              </a:rPr>
              <a:t>I4CMs</a:t>
            </a:r>
            <a:br>
              <a:rPr lang="en-US" altLang="en-US" sz="1100" b="1" kern="0">
                <a:solidFill>
                  <a:prstClr val="black"/>
                </a:solidFill>
                <a:latin typeface="Brandon Text"/>
                <a:cs typeface="Arial" panose="020B0604020202020204" pitchFamily="34" charset="0"/>
              </a:rPr>
            </a:br>
            <a:r>
              <a:rPr kumimoji="0" lang="en-US" altLang="en-US" sz="1100" b="0" i="0" u="none" strike="noStrike" kern="0" cap="none" spc="0" normalizeH="0" baseline="0" noProof="0" dirty="0">
                <a:ln>
                  <a:noFill/>
                </a:ln>
                <a:solidFill>
                  <a:prstClr val="black"/>
                </a:solidFill>
                <a:effectLst/>
                <a:uLnTx/>
                <a:uFillTx/>
                <a:latin typeface="Brandon Text"/>
                <a:cs typeface="Arial" panose="020B0604020202020204" pitchFamily="34" charset="0"/>
              </a:rPr>
              <a:t>Poland,</a:t>
            </a:r>
            <a:r>
              <a:rPr kumimoji="0" lang="en-US" altLang="en-US" sz="1100" b="0" i="0" u="none" strike="noStrike" kern="0" cap="none" spc="0" normalizeH="0" noProof="0" dirty="0">
                <a:ln>
                  <a:noFill/>
                </a:ln>
                <a:solidFill>
                  <a:prstClr val="black"/>
                </a:solidFill>
                <a:effectLst/>
                <a:uLnTx/>
                <a:uFillTx/>
                <a:latin typeface="Brandon Text"/>
                <a:cs typeface="Arial" panose="020B0604020202020204" pitchFamily="34" charset="0"/>
              </a:rPr>
              <a:t> </a:t>
            </a:r>
            <a:r>
              <a:rPr kumimoji="0" lang="en-US" altLang="en-US" sz="1100" b="0" i="0" u="none" strike="noStrike" kern="0" cap="none" spc="0" normalizeH="0" baseline="0" noProof="0" dirty="0">
                <a:ln>
                  <a:noFill/>
                </a:ln>
                <a:solidFill>
                  <a:prstClr val="black"/>
                </a:solidFill>
                <a:effectLst/>
                <a:uLnTx/>
                <a:uFillTx/>
                <a:latin typeface="Brandon Text"/>
                <a:cs typeface="Arial" panose="020B0604020202020204" pitchFamily="34" charset="0"/>
              </a:rPr>
              <a:t>Denmark</a:t>
            </a:r>
          </a:p>
          <a:p>
            <a:pPr lvl="0" algn="ctr" defTabSz="914400" fontAlgn="base">
              <a:spcBef>
                <a:spcPct val="0"/>
              </a:spcBef>
              <a:spcAft>
                <a:spcPct val="0"/>
              </a:spcAft>
              <a:defRPr/>
            </a:pPr>
            <a:endParaRPr kumimoji="0" lang="en-US" altLang="en-US" sz="1200" b="0" i="0" u="none" strike="noStrike" kern="0" cap="none" spc="0" normalizeH="0" baseline="0" noProof="0">
              <a:ln>
                <a:noFill/>
              </a:ln>
              <a:solidFill>
                <a:prstClr val="black"/>
              </a:solidFill>
              <a:effectLst/>
              <a:uLnTx/>
              <a:uFillTx/>
              <a:latin typeface="Tw Cen MT"/>
              <a:ea typeface="+mn-ea"/>
              <a:cs typeface="Arial" panose="020B0604020202020204" pitchFamily="34" charset="0"/>
            </a:endParaRPr>
          </a:p>
        </p:txBody>
      </p:sp>
      <p:pic>
        <p:nvPicPr>
          <p:cNvPr id="27" name="Image 38"/>
          <p:cNvPicPr>
            <a:picLocks noChangeAspect="1"/>
          </p:cNvPicPr>
          <p:nvPr/>
        </p:nvPicPr>
        <p:blipFill>
          <a:blip r:embed="rId5">
            <a:duotone>
              <a:prstClr val="black"/>
              <a:schemeClr val="accent1">
                <a:tint val="45000"/>
                <a:satMod val="400000"/>
              </a:schemeClr>
            </a:duotone>
            <a:lum bright="-36000" contrast="6000"/>
            <a:extLst>
              <a:ext uri="{28A0092B-C50C-407E-A947-70E740481C1C}">
                <a14:useLocalDpi xmlns:a14="http://schemas.microsoft.com/office/drawing/2010/main" val="0"/>
              </a:ext>
            </a:extLst>
          </a:blip>
          <a:stretch>
            <a:fillRect/>
          </a:stretch>
        </p:blipFill>
        <p:spPr>
          <a:xfrm>
            <a:off x="837959" y="3713115"/>
            <a:ext cx="628891" cy="836580"/>
          </a:xfrm>
          <a:prstGeom prst="rect">
            <a:avLst/>
          </a:prstGeom>
          <a:ln>
            <a:noFill/>
          </a:ln>
        </p:spPr>
      </p:pic>
      <p:sp>
        <p:nvSpPr>
          <p:cNvPr id="29" name="Rectangle 28"/>
          <p:cNvSpPr/>
          <p:nvPr/>
        </p:nvSpPr>
        <p:spPr>
          <a:xfrm>
            <a:off x="6573895" y="3909584"/>
            <a:ext cx="2151005" cy="1117507"/>
          </a:xfrm>
          <a:prstGeom prst="rect">
            <a:avLst/>
          </a:prstGeom>
          <a:solidFill>
            <a:sysClr val="window" lastClr="FFFFFF"/>
          </a:solidFill>
          <a:ln w="19050" cap="flat" cmpd="sng" algn="ctr">
            <a:noFill/>
            <a:prstDash val="solid"/>
          </a:ln>
          <a:effectLst/>
        </p:spPr>
        <p:txBody>
          <a:bodyPr anchor="ctr"/>
          <a:lstStyle/>
          <a:p>
            <a:pPr lvl="0" algn="ctr" defTabSz="914400" fontAlgn="base">
              <a:spcBef>
                <a:spcPct val="0"/>
              </a:spcBef>
              <a:spcAft>
                <a:spcPct val="0"/>
              </a:spcAft>
              <a:defRPr/>
            </a:pPr>
            <a:endParaRPr lang="en-US" altLang="en-US" sz="1200" b="1" kern="0">
              <a:solidFill>
                <a:srgbClr val="00497E"/>
              </a:solidFill>
              <a:latin typeface="Tw Cen MT"/>
              <a:cs typeface="Arial" panose="020B0604020202020204" pitchFamily="34" charset="0"/>
            </a:endParaRPr>
          </a:p>
          <a:p>
            <a:pPr lvl="0" algn="ctr" defTabSz="914400" fontAlgn="base">
              <a:spcBef>
                <a:spcPct val="0"/>
              </a:spcBef>
              <a:spcAft>
                <a:spcPct val="0"/>
              </a:spcAft>
              <a:defRPr/>
            </a:pPr>
            <a:endParaRPr lang="en-US" altLang="en-US" sz="1200" b="1" kern="0">
              <a:solidFill>
                <a:srgbClr val="00497E"/>
              </a:solidFill>
              <a:latin typeface="Tw Cen MT"/>
              <a:cs typeface="Arial" panose="020B0604020202020204" pitchFamily="34" charset="0"/>
            </a:endParaRPr>
          </a:p>
          <a:p>
            <a:pPr lvl="0" algn="ctr" defTabSz="914400" fontAlgn="base">
              <a:spcBef>
                <a:spcPct val="0"/>
              </a:spcBef>
              <a:spcAft>
                <a:spcPct val="0"/>
              </a:spcAft>
              <a:defRPr/>
            </a:pPr>
            <a:r>
              <a:rPr lang="en-US" altLang="en-US" sz="1100" b="1" kern="0">
                <a:solidFill>
                  <a:srgbClr val="00497E"/>
                </a:solidFill>
                <a:latin typeface="Brandon Text"/>
                <a:cs typeface="Arial" panose="020B0604020202020204" pitchFamily="34" charset="0"/>
              </a:rPr>
              <a:t>EXTERNAL COOPERATION</a:t>
            </a:r>
          </a:p>
          <a:p>
            <a:pPr algn="ctr" defTabSz="914400" fontAlgn="base">
              <a:spcBef>
                <a:spcPct val="0"/>
              </a:spcBef>
              <a:spcAft>
                <a:spcPct val="0"/>
              </a:spcAft>
              <a:defRPr/>
            </a:pPr>
            <a:r>
              <a:rPr lang="en-US" altLang="en-US" sz="1100" kern="0">
                <a:solidFill>
                  <a:prstClr val="black"/>
                </a:solidFill>
                <a:latin typeface="Brandon Text"/>
                <a:cs typeface="Arial" panose="020B0604020202020204" pitchFamily="34" charset="0"/>
              </a:rPr>
              <a:t>An inclusive approach</a:t>
            </a:r>
          </a:p>
        </p:txBody>
      </p:sp>
      <p:pic>
        <p:nvPicPr>
          <p:cNvPr id="30" name="Image 42"/>
          <p:cNvPicPr>
            <a:picLocks noChangeAspect="1"/>
          </p:cNvPicPr>
          <p:nvPr/>
        </p:nvPicPr>
        <p:blipFill>
          <a:blip r:embed="rId6">
            <a:duotone>
              <a:prstClr val="black"/>
              <a:schemeClr val="accent1">
                <a:tint val="45000"/>
                <a:satMod val="400000"/>
              </a:schemeClr>
            </a:duotone>
            <a:lum bright="-36000" contrast="6000"/>
            <a:extLst>
              <a:ext uri="{28A0092B-C50C-407E-A947-70E740481C1C}">
                <a14:useLocalDpi xmlns:a14="http://schemas.microsoft.com/office/drawing/2010/main" val="0"/>
              </a:ext>
            </a:extLst>
          </a:blip>
          <a:stretch>
            <a:fillRect/>
          </a:stretch>
        </p:blipFill>
        <p:spPr>
          <a:xfrm>
            <a:off x="7301899" y="3676026"/>
            <a:ext cx="694995" cy="1024018"/>
          </a:xfrm>
          <a:prstGeom prst="rect">
            <a:avLst/>
          </a:prstGeom>
          <a:ln>
            <a:noFill/>
          </a:ln>
        </p:spPr>
      </p:pic>
      <p:pic>
        <p:nvPicPr>
          <p:cNvPr id="47" name="Image 50"/>
          <p:cNvPicPr>
            <a:picLocks noChangeAspect="1"/>
          </p:cNvPicPr>
          <p:nvPr/>
        </p:nvPicPr>
        <p:blipFill>
          <a:blip r:embed="rId7">
            <a:duotone>
              <a:prstClr val="black"/>
              <a:schemeClr val="accent1">
                <a:tint val="45000"/>
                <a:satMod val="400000"/>
              </a:schemeClr>
            </a:duotone>
            <a:lum bright="-36000" contrast="6000"/>
            <a:extLst>
              <a:ext uri="{28A0092B-C50C-407E-A947-70E740481C1C}">
                <a14:useLocalDpi xmlns:a14="http://schemas.microsoft.com/office/drawing/2010/main" val="0"/>
              </a:ext>
            </a:extLst>
          </a:blip>
          <a:stretch>
            <a:fillRect/>
          </a:stretch>
        </p:blipFill>
        <p:spPr>
          <a:xfrm>
            <a:off x="2348697" y="3768061"/>
            <a:ext cx="616353" cy="781634"/>
          </a:xfrm>
          <a:prstGeom prst="rect">
            <a:avLst/>
          </a:prstGeom>
          <a:ln>
            <a:noFill/>
          </a:ln>
        </p:spPr>
      </p:pic>
      <p:cxnSp>
        <p:nvCxnSpPr>
          <p:cNvPr id="48" name="Connecteur en angle 31"/>
          <p:cNvCxnSpPr>
            <a:cxnSpLocks/>
          </p:cNvCxnSpPr>
          <p:nvPr/>
        </p:nvCxnSpPr>
        <p:spPr>
          <a:xfrm flipV="1">
            <a:off x="3676316" y="4185202"/>
            <a:ext cx="1103293" cy="391661"/>
          </a:xfrm>
          <a:prstGeom prst="bentConnector3">
            <a:avLst>
              <a:gd name="adj1" fmla="val 100536"/>
            </a:avLst>
          </a:prstGeom>
          <a:ln w="57150">
            <a:solidFill>
              <a:srgbClr val="00497E"/>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onnecteur en angle 52"/>
          <p:cNvCxnSpPr/>
          <p:nvPr/>
        </p:nvCxnSpPr>
        <p:spPr>
          <a:xfrm rot="10800000">
            <a:off x="5046148" y="4174946"/>
            <a:ext cx="1192123" cy="401916"/>
          </a:xfrm>
          <a:prstGeom prst="bentConnector3">
            <a:avLst>
              <a:gd name="adj1" fmla="val 100512"/>
            </a:avLst>
          </a:prstGeom>
          <a:ln w="57150">
            <a:solidFill>
              <a:srgbClr val="00497E"/>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50" name="Connecteur en angle 67"/>
          <p:cNvCxnSpPr/>
          <p:nvPr/>
        </p:nvCxnSpPr>
        <p:spPr>
          <a:xfrm>
            <a:off x="1256098" y="2563974"/>
            <a:ext cx="2801552" cy="868788"/>
          </a:xfrm>
          <a:prstGeom prst="bentConnector3">
            <a:avLst>
              <a:gd name="adj1" fmla="val -319"/>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Connecteur en angle 70"/>
          <p:cNvCxnSpPr/>
          <p:nvPr/>
        </p:nvCxnSpPr>
        <p:spPr>
          <a:xfrm flipV="1">
            <a:off x="5627883" y="2606867"/>
            <a:ext cx="2578009" cy="825895"/>
          </a:xfrm>
          <a:prstGeom prst="bentConnector3">
            <a:avLst>
              <a:gd name="adj1" fmla="val 99879"/>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Connector 104"/>
          <p:cNvCxnSpPr/>
          <p:nvPr/>
        </p:nvCxnSpPr>
        <p:spPr>
          <a:xfrm>
            <a:off x="5005202" y="2622227"/>
            <a:ext cx="0" cy="528537"/>
          </a:xfrm>
          <a:prstGeom prst="line">
            <a:avLst/>
          </a:prstGeom>
          <a:noFill/>
          <a:ln w="57150" cap="flat" cmpd="sng" algn="ctr">
            <a:solidFill>
              <a:srgbClr val="00497E"/>
            </a:solidFill>
            <a:prstDash val="sysDot"/>
            <a:headEnd type="triangle"/>
            <a:tailEnd w="lg" len="med"/>
          </a:ln>
          <a:effectLst/>
        </p:spPr>
      </p:cxnSp>
      <p:grpSp>
        <p:nvGrpSpPr>
          <p:cNvPr id="53" name="Grouper 2"/>
          <p:cNvGrpSpPr/>
          <p:nvPr/>
        </p:nvGrpSpPr>
        <p:grpSpPr>
          <a:xfrm>
            <a:off x="443039" y="1174225"/>
            <a:ext cx="1384159" cy="1242168"/>
            <a:chOff x="983058" y="1768032"/>
            <a:chExt cx="1142200" cy="1062275"/>
          </a:xfrm>
        </p:grpSpPr>
        <p:sp>
          <p:nvSpPr>
            <p:cNvPr id="54" name="Text Placeholder 5"/>
            <p:cNvSpPr txBox="1">
              <a:spLocks/>
            </p:cNvSpPr>
            <p:nvPr/>
          </p:nvSpPr>
          <p:spPr>
            <a:xfrm>
              <a:off x="983058" y="2549403"/>
              <a:ext cx="1142200" cy="280904"/>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altLang="en-US">
                  <a:latin typeface="Brandon Text"/>
                </a:rPr>
                <a:t>Test-bed</a:t>
              </a:r>
            </a:p>
          </p:txBody>
        </p:sp>
        <p:pic>
          <p:nvPicPr>
            <p:cNvPr id="55" name="Image 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7342" y="1768032"/>
              <a:ext cx="619192" cy="876234"/>
            </a:xfrm>
            <a:prstGeom prst="rect">
              <a:avLst/>
            </a:prstGeom>
          </p:spPr>
        </p:pic>
      </p:grpSp>
      <p:sp>
        <p:nvSpPr>
          <p:cNvPr id="57" name="Text Placeholder 5"/>
          <p:cNvSpPr txBox="1">
            <a:spLocks/>
          </p:cNvSpPr>
          <p:nvPr/>
        </p:nvSpPr>
        <p:spPr>
          <a:xfrm>
            <a:off x="7100781" y="2100490"/>
            <a:ext cx="2105975" cy="374841"/>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altLang="en-US">
                <a:latin typeface="Brandon Text"/>
                <a:ea typeface="+mn-ea"/>
                <a:cs typeface="+mn-cs"/>
              </a:rPr>
              <a:t>Portfolio</a:t>
            </a:r>
            <a:r>
              <a:rPr lang="en-GB" altLang="en-US">
                <a:latin typeface="Brandon Text"/>
              </a:rPr>
              <a:t> </a:t>
            </a:r>
            <a:r>
              <a:rPr lang="en-GB" altLang="en-US">
                <a:latin typeface="Brandon Text"/>
                <a:ea typeface="+mn-ea"/>
                <a:cs typeface="+mn-cs"/>
              </a:rPr>
              <a:t>of Solutions</a:t>
            </a:r>
          </a:p>
        </p:txBody>
      </p:sp>
      <p:pic>
        <p:nvPicPr>
          <p:cNvPr id="58" name="Image 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742880" y="1174225"/>
            <a:ext cx="724527" cy="1025298"/>
          </a:xfrm>
          <a:prstGeom prst="rect">
            <a:avLst/>
          </a:prstGeom>
        </p:spPr>
      </p:pic>
      <p:sp>
        <p:nvSpPr>
          <p:cNvPr id="4" name="Rectangle 3"/>
          <p:cNvSpPr/>
          <p:nvPr/>
        </p:nvSpPr>
        <p:spPr>
          <a:xfrm>
            <a:off x="1646645" y="4447647"/>
            <a:ext cx="2020455" cy="592470"/>
          </a:xfrm>
          <a:prstGeom prst="rect">
            <a:avLst/>
          </a:prstGeom>
        </p:spPr>
        <p:txBody>
          <a:bodyPr wrap="square">
            <a:spAutoFit/>
          </a:bodyPr>
          <a:lstStyle/>
          <a:p>
            <a:pPr lvl="0" algn="ctr" defTabSz="914400" fontAlgn="base">
              <a:spcBef>
                <a:spcPct val="0"/>
              </a:spcBef>
              <a:spcAft>
                <a:spcPct val="0"/>
              </a:spcAft>
              <a:defRPr/>
            </a:pPr>
            <a:r>
              <a:rPr lang="en-US" altLang="en-US" sz="1050" b="1" kern="0">
                <a:solidFill>
                  <a:srgbClr val="00497E"/>
                </a:solidFill>
                <a:latin typeface="Brandon Text"/>
                <a:cs typeface="Arial" panose="020B0604020202020204" pitchFamily="34" charset="0"/>
              </a:rPr>
              <a:t>POLICY-DIALOGUE</a:t>
            </a:r>
          </a:p>
          <a:p>
            <a:pPr lvl="0" algn="ctr" defTabSz="914400" fontAlgn="base">
              <a:spcBef>
                <a:spcPct val="0"/>
              </a:spcBef>
              <a:spcAft>
                <a:spcPct val="0"/>
              </a:spcAft>
              <a:defRPr/>
            </a:pPr>
            <a:r>
              <a:rPr lang="en-US" altLang="en-US" sz="1050" b="1" kern="0">
                <a:solidFill>
                  <a:srgbClr val="00497E"/>
                </a:solidFill>
                <a:latin typeface="Brandon Text"/>
                <a:cs typeface="Arial" panose="020B0604020202020204" pitchFamily="34" charset="0"/>
              </a:rPr>
              <a:t>ROUNDTABLES</a:t>
            </a:r>
            <a:br>
              <a:rPr lang="en-US" altLang="en-US" sz="1050" b="1" kern="0">
                <a:solidFill>
                  <a:prstClr val="black"/>
                </a:solidFill>
                <a:latin typeface="Brandon Text"/>
                <a:cs typeface="Arial" panose="020B0604020202020204" pitchFamily="34" charset="0"/>
              </a:rPr>
            </a:br>
            <a:r>
              <a:rPr lang="en-US" altLang="en-US" sz="1050" kern="0">
                <a:solidFill>
                  <a:prstClr val="black"/>
                </a:solidFill>
                <a:latin typeface="Brandon Text"/>
                <a:cs typeface="Arial" panose="020B0604020202020204" pitchFamily="34" charset="0"/>
              </a:rPr>
              <a:t>Poland, Denmark, Belgium</a:t>
            </a:r>
          </a:p>
        </p:txBody>
      </p:sp>
    </p:spTree>
    <p:extLst>
      <p:ext uri="{BB962C8B-B14F-4D97-AF65-F5344CB8AC3E}">
        <p14:creationId xmlns:p14="http://schemas.microsoft.com/office/powerpoint/2010/main" val="182479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3038" y="1318645"/>
            <a:ext cx="8207775" cy="587142"/>
          </a:xfrm>
        </p:spPr>
        <p:txBody>
          <a:bodyPr>
            <a:normAutofit fontScale="90000"/>
          </a:bodyPr>
          <a:lstStyle/>
          <a:p>
            <a:pPr algn="ctr"/>
            <a:r>
              <a:rPr lang="fr-FR"/>
              <a:t>Innovation for </a:t>
            </a:r>
            <a:r>
              <a:rPr lang="fr-FR" err="1"/>
              <a:t>crisis</a:t>
            </a:r>
            <a:r>
              <a:rPr lang="fr-FR"/>
              <a:t> management (I4CM) </a:t>
            </a:r>
            <a:r>
              <a:rPr lang="fr-FR" err="1"/>
              <a:t>events</a:t>
            </a:r>
            <a:endParaRPr lang="fr-FR"/>
          </a:p>
        </p:txBody>
      </p:sp>
      <p:sp>
        <p:nvSpPr>
          <p:cNvPr id="17" name="Espace réservé du texte 2"/>
          <p:cNvSpPr txBox="1">
            <a:spLocks/>
          </p:cNvSpPr>
          <p:nvPr/>
        </p:nvSpPr>
        <p:spPr>
          <a:xfrm>
            <a:off x="443039" y="1905787"/>
            <a:ext cx="8207775" cy="471764"/>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600" kern="1200" cap="all" baseline="0">
                <a:solidFill>
                  <a:srgbClr val="00497E"/>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fr-FR"/>
              <a:t>UNIQUE LOCAL EXCHANGE FORUMS ON PRACTITIONERS’ NEEDS AND SOLUTIONS</a:t>
            </a:r>
            <a:endParaRPr lang="en-US"/>
          </a:p>
          <a:p>
            <a:pPr algn="ctr"/>
            <a:endParaRPr lang="en-US"/>
          </a:p>
        </p:txBody>
      </p:sp>
      <p:sp>
        <p:nvSpPr>
          <p:cNvPr id="18" name="Espace réservé du texte 6"/>
          <p:cNvSpPr txBox="1">
            <a:spLocks/>
          </p:cNvSpPr>
          <p:nvPr/>
        </p:nvSpPr>
        <p:spPr>
          <a:xfrm>
            <a:off x="3164359" y="3934663"/>
            <a:ext cx="3331443" cy="9531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To exchange on (future) needs of practitioners, already available promising solutions to address them and those that are still to be developed</a:t>
            </a:r>
            <a:endParaRPr lang="en-US">
              <a:latin typeface="Brandon Text"/>
            </a:endParaRPr>
          </a:p>
        </p:txBody>
      </p:sp>
      <p:sp>
        <p:nvSpPr>
          <p:cNvPr id="19" name="Rectangle 18"/>
          <p:cNvSpPr/>
          <p:nvPr/>
        </p:nvSpPr>
        <p:spPr>
          <a:xfrm>
            <a:off x="2260926" y="2136953"/>
            <a:ext cx="4572000" cy="307777"/>
          </a:xfrm>
          <a:prstGeom prst="rect">
            <a:avLst/>
          </a:prstGeom>
        </p:spPr>
        <p:txBody>
          <a:bodyPr>
            <a:spAutoFit/>
          </a:bodyPr>
          <a:lstStyle/>
          <a:p>
            <a:pPr algn="ctr"/>
            <a:r>
              <a:rPr lang="en-GB" altLang="en-US" sz="1400" b="1">
                <a:solidFill>
                  <a:srgbClr val="9C9E9F"/>
                </a:solidFill>
                <a:latin typeface="Brandon Text" charset="0"/>
                <a:ea typeface="Brandon Text" charset="0"/>
                <a:cs typeface="Brandon Text" charset="0"/>
              </a:rPr>
              <a:t>Poland and Denmark</a:t>
            </a:r>
            <a:endParaRPr lang="fr-FR" sz="1400">
              <a:solidFill>
                <a:srgbClr val="9C9E9F"/>
              </a:solidFill>
              <a:latin typeface="Brandon Text" charset="0"/>
              <a:ea typeface="Brandon Text" charset="0"/>
              <a:cs typeface="Brandon Text" charset="0"/>
            </a:endParaRPr>
          </a:p>
        </p:txBody>
      </p:sp>
      <p:sp>
        <p:nvSpPr>
          <p:cNvPr id="24" name="Espace réservé du texte 6"/>
          <p:cNvSpPr txBox="1">
            <a:spLocks/>
          </p:cNvSpPr>
          <p:nvPr/>
        </p:nvSpPr>
        <p:spPr>
          <a:xfrm>
            <a:off x="87786" y="3934663"/>
            <a:ext cx="3076574" cy="951590"/>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To address pressing regional issues to be solved, </a:t>
            </a:r>
            <a:r>
              <a:rPr lang="en-US">
                <a:latin typeface="Brandon Text"/>
              </a:rPr>
              <a:t>identify best practices, foster synergies, and address issues of common interest</a:t>
            </a:r>
            <a:endParaRPr lang="en-GB">
              <a:latin typeface="Brandon Text"/>
            </a:endParaRPr>
          </a:p>
          <a:p>
            <a:pPr algn="ctr">
              <a:spcBef>
                <a:spcPts val="0"/>
              </a:spcBef>
              <a:defRPr/>
            </a:pPr>
            <a:endParaRPr lang="en-GB">
              <a:solidFill>
                <a:schemeClr val="tx2"/>
              </a:solidFill>
            </a:endParaRPr>
          </a:p>
        </p:txBody>
      </p:sp>
      <p:sp>
        <p:nvSpPr>
          <p:cNvPr id="25" name="Espace réservé du texte 6"/>
          <p:cNvSpPr txBox="1">
            <a:spLocks/>
          </p:cNvSpPr>
          <p:nvPr/>
        </p:nvSpPr>
        <p:spPr>
          <a:xfrm>
            <a:off x="6495802" y="3934663"/>
            <a:ext cx="2367760" cy="779733"/>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To provide a relay towards the European level</a:t>
            </a:r>
          </a:p>
        </p:txBody>
      </p:sp>
      <p:grpSp>
        <p:nvGrpSpPr>
          <p:cNvPr id="26" name="Group 25"/>
          <p:cNvGrpSpPr/>
          <p:nvPr/>
        </p:nvGrpSpPr>
        <p:grpSpPr>
          <a:xfrm>
            <a:off x="1470350" y="2722921"/>
            <a:ext cx="6153150" cy="486348"/>
            <a:chOff x="1619249" y="2205572"/>
            <a:chExt cx="3168651" cy="626528"/>
          </a:xfrm>
          <a:effectLst/>
        </p:grpSpPr>
        <p:cxnSp>
          <p:nvCxnSpPr>
            <p:cNvPr id="27" name="Straight Connector 26"/>
            <p:cNvCxnSpPr/>
            <p:nvPr/>
          </p:nvCxnSpPr>
          <p:spPr>
            <a:xfrm flipV="1">
              <a:off x="1619249" y="2205572"/>
              <a:ext cx="3168651" cy="190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619249" y="2254250"/>
              <a:ext cx="0" cy="5778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787900" y="2224622"/>
              <a:ext cx="0" cy="607478"/>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grpSp>
      <p:cxnSp>
        <p:nvCxnSpPr>
          <p:cNvPr id="30" name="Straight Connector 29"/>
          <p:cNvCxnSpPr/>
          <p:nvPr/>
        </p:nvCxnSpPr>
        <p:spPr>
          <a:xfrm>
            <a:off x="4582043" y="2758338"/>
            <a:ext cx="507" cy="427181"/>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pic>
        <p:nvPicPr>
          <p:cNvPr id="3" name="Picture 2" descr="C:\Users\sal\Desktop\51907-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53" y="3170416"/>
            <a:ext cx="806994" cy="8069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sal\Desktop\38719-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142672" y="3049649"/>
            <a:ext cx="837071" cy="8370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al\Desktop\117746-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211209">
            <a:off x="4312540" y="3154121"/>
            <a:ext cx="817554" cy="817554"/>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 38"/>
          <p:cNvPicPr>
            <a:picLocks noChangeAspect="1"/>
          </p:cNvPicPr>
          <p:nvPr/>
        </p:nvPicPr>
        <p:blipFill>
          <a:blip r:embed="rId6">
            <a:duotone>
              <a:prstClr val="black"/>
              <a:schemeClr val="accent1">
                <a:tint val="45000"/>
                <a:satMod val="400000"/>
              </a:schemeClr>
            </a:duotone>
            <a:lum bright="-36000" contrast="6000"/>
            <a:extLst>
              <a:ext uri="{28A0092B-C50C-407E-A947-70E740481C1C}">
                <a14:useLocalDpi xmlns:a14="http://schemas.microsoft.com/office/drawing/2010/main" val="0"/>
              </a:ext>
            </a:extLst>
          </a:blip>
          <a:stretch>
            <a:fillRect/>
          </a:stretch>
        </p:blipFill>
        <p:spPr>
          <a:xfrm>
            <a:off x="4001591" y="152353"/>
            <a:ext cx="1143240" cy="1520792"/>
          </a:xfrm>
          <a:prstGeom prst="rect">
            <a:avLst/>
          </a:prstGeom>
          <a:ln>
            <a:noFill/>
          </a:ln>
        </p:spPr>
      </p:pic>
    </p:spTree>
    <p:extLst>
      <p:ext uri="{BB962C8B-B14F-4D97-AF65-F5344CB8AC3E}">
        <p14:creationId xmlns:p14="http://schemas.microsoft.com/office/powerpoint/2010/main" val="343986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3038" y="1318645"/>
            <a:ext cx="8207775" cy="587142"/>
          </a:xfrm>
        </p:spPr>
        <p:txBody>
          <a:bodyPr>
            <a:normAutofit/>
          </a:bodyPr>
          <a:lstStyle/>
          <a:p>
            <a:pPr algn="ctr"/>
            <a:r>
              <a:rPr lang="fr-FR"/>
              <a:t>POLICY-RESEARCH DIALOGUE ROUNDTABLES</a:t>
            </a:r>
          </a:p>
        </p:txBody>
      </p:sp>
      <p:sp>
        <p:nvSpPr>
          <p:cNvPr id="17" name="Espace réservé du texte 2"/>
          <p:cNvSpPr txBox="1">
            <a:spLocks/>
          </p:cNvSpPr>
          <p:nvPr/>
        </p:nvSpPr>
        <p:spPr>
          <a:xfrm>
            <a:off x="443039" y="1905787"/>
            <a:ext cx="8207775" cy="471764"/>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600" kern="1200" cap="all" baseline="0">
                <a:solidFill>
                  <a:srgbClr val="00497E"/>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a:t>Strengthening the Policy-Research Dialogue on research and demonstration activities in Crisis Management </a:t>
            </a:r>
            <a:endParaRPr lang="en-US"/>
          </a:p>
          <a:p>
            <a:pPr algn="ctr"/>
            <a:endParaRPr lang="en-US"/>
          </a:p>
        </p:txBody>
      </p:sp>
      <p:sp>
        <p:nvSpPr>
          <p:cNvPr id="19" name="Rectangle 18"/>
          <p:cNvSpPr/>
          <p:nvPr/>
        </p:nvSpPr>
        <p:spPr>
          <a:xfrm>
            <a:off x="2260926" y="2386328"/>
            <a:ext cx="4572000" cy="307777"/>
          </a:xfrm>
          <a:prstGeom prst="rect">
            <a:avLst/>
          </a:prstGeom>
        </p:spPr>
        <p:txBody>
          <a:bodyPr>
            <a:spAutoFit/>
          </a:bodyPr>
          <a:lstStyle/>
          <a:p>
            <a:pPr algn="ctr"/>
            <a:r>
              <a:rPr lang="en-GB" altLang="en-US" sz="1400" b="1">
                <a:solidFill>
                  <a:srgbClr val="9C9E9F"/>
                </a:solidFill>
                <a:latin typeface="Brandon Text" charset="0"/>
                <a:ea typeface="Brandon Text" charset="0"/>
                <a:cs typeface="Brandon Text" charset="0"/>
              </a:rPr>
              <a:t>Poland, Denmark and Belgium</a:t>
            </a:r>
            <a:endParaRPr lang="fr-FR" sz="1400">
              <a:solidFill>
                <a:srgbClr val="9C9E9F"/>
              </a:solidFill>
              <a:latin typeface="Brandon Text" charset="0"/>
              <a:ea typeface="Brandon Text" charset="0"/>
              <a:cs typeface="Brandon Text" charset="0"/>
            </a:endParaRPr>
          </a:p>
        </p:txBody>
      </p:sp>
      <p:sp>
        <p:nvSpPr>
          <p:cNvPr id="24" name="Espace réservé du texte 6"/>
          <p:cNvSpPr txBox="1">
            <a:spLocks/>
          </p:cNvSpPr>
          <p:nvPr/>
        </p:nvSpPr>
        <p:spPr>
          <a:xfrm>
            <a:off x="135872" y="4052683"/>
            <a:ext cx="4905339" cy="1056896"/>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Two before the trials and final demonstration to allow exchanges on the potential EU policies to be addressed and the involvement of DG HOME, DG ECHO /ERCC staff</a:t>
            </a:r>
            <a:endParaRPr lang="en-GB">
              <a:solidFill>
                <a:schemeClr val="tx2"/>
              </a:solidFill>
              <a:latin typeface="Brandon Text"/>
            </a:endParaRPr>
          </a:p>
        </p:txBody>
      </p:sp>
      <p:sp>
        <p:nvSpPr>
          <p:cNvPr id="25" name="Espace réservé du texte 6"/>
          <p:cNvSpPr txBox="1">
            <a:spLocks/>
          </p:cNvSpPr>
          <p:nvPr/>
        </p:nvSpPr>
        <p:spPr>
          <a:xfrm>
            <a:off x="5732130" y="4052683"/>
            <a:ext cx="2731325" cy="779733"/>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One after the events to allow exchanges on the results and the potential policy implications</a:t>
            </a:r>
          </a:p>
        </p:txBody>
      </p:sp>
      <p:grpSp>
        <p:nvGrpSpPr>
          <p:cNvPr id="26" name="Group 25"/>
          <p:cNvGrpSpPr/>
          <p:nvPr/>
        </p:nvGrpSpPr>
        <p:grpSpPr>
          <a:xfrm>
            <a:off x="2151082" y="2853546"/>
            <a:ext cx="4844259" cy="486348"/>
            <a:chOff x="1619249" y="2205572"/>
            <a:chExt cx="3168651" cy="626528"/>
          </a:xfrm>
          <a:effectLst/>
        </p:grpSpPr>
        <p:cxnSp>
          <p:nvCxnSpPr>
            <p:cNvPr id="27" name="Straight Connector 26"/>
            <p:cNvCxnSpPr/>
            <p:nvPr/>
          </p:nvCxnSpPr>
          <p:spPr>
            <a:xfrm flipV="1">
              <a:off x="1619249" y="2205572"/>
              <a:ext cx="3168651" cy="190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619249" y="2254250"/>
              <a:ext cx="0" cy="5778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787900" y="2224622"/>
              <a:ext cx="0" cy="607478"/>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grpSp>
      <p:pic>
        <p:nvPicPr>
          <p:cNvPr id="2050" name="Picture 2" descr="C:\Users\sal\Desktop\DRIVER Plus - 2017 - 2019\SP50\MarCom\Icons\Check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378" y="3461232"/>
            <a:ext cx="523408" cy="59145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l\Desktop\icons-5-300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714556" y="3439516"/>
            <a:ext cx="561570" cy="61316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50"/>
          <p:cNvPicPr>
            <a:picLocks noChangeAspect="1"/>
          </p:cNvPicPr>
          <p:nvPr/>
        </p:nvPicPr>
        <p:blipFill>
          <a:blip r:embed="rId5">
            <a:duotone>
              <a:prstClr val="black"/>
              <a:schemeClr val="accent1">
                <a:tint val="45000"/>
                <a:satMod val="400000"/>
              </a:schemeClr>
            </a:duotone>
            <a:lum bright="-36000" contrast="6000"/>
            <a:extLst>
              <a:ext uri="{28A0092B-C50C-407E-A947-70E740481C1C}">
                <a14:useLocalDpi xmlns:a14="http://schemas.microsoft.com/office/drawing/2010/main" val="0"/>
              </a:ext>
            </a:extLst>
          </a:blip>
          <a:stretch>
            <a:fillRect/>
          </a:stretch>
        </p:blipFill>
        <p:spPr>
          <a:xfrm>
            <a:off x="3980250" y="172416"/>
            <a:ext cx="1258500" cy="1595979"/>
          </a:xfrm>
          <a:prstGeom prst="rect">
            <a:avLst/>
          </a:prstGeom>
          <a:ln>
            <a:noFill/>
          </a:ln>
        </p:spPr>
      </p:pic>
    </p:spTree>
    <p:extLst>
      <p:ext uri="{BB962C8B-B14F-4D97-AF65-F5344CB8AC3E}">
        <p14:creationId xmlns:p14="http://schemas.microsoft.com/office/powerpoint/2010/main" val="319679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3038" y="1288101"/>
            <a:ext cx="8207775" cy="587142"/>
          </a:xfrm>
        </p:spPr>
        <p:txBody>
          <a:bodyPr>
            <a:normAutofit/>
          </a:bodyPr>
          <a:lstStyle/>
          <a:p>
            <a:pPr algn="ctr"/>
            <a:r>
              <a:rPr lang="fr-FR" err="1"/>
              <a:t>External</a:t>
            </a:r>
            <a:r>
              <a:rPr lang="fr-FR"/>
              <a:t> </a:t>
            </a:r>
            <a:r>
              <a:rPr lang="fr-FR" err="1"/>
              <a:t>cooperation</a:t>
            </a:r>
            <a:endParaRPr lang="fr-FR"/>
          </a:p>
        </p:txBody>
      </p:sp>
      <p:sp>
        <p:nvSpPr>
          <p:cNvPr id="17" name="Espace réservé du texte 2"/>
          <p:cNvSpPr txBox="1">
            <a:spLocks/>
          </p:cNvSpPr>
          <p:nvPr/>
        </p:nvSpPr>
        <p:spPr>
          <a:xfrm>
            <a:off x="443039" y="1875243"/>
            <a:ext cx="8207775" cy="471764"/>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600" kern="1200" cap="all" baseline="0">
                <a:solidFill>
                  <a:srgbClr val="00497E"/>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fr-FR"/>
              <a:t>A </a:t>
            </a:r>
            <a:r>
              <a:rPr lang="fr-FR" err="1"/>
              <a:t>project</a:t>
            </a:r>
            <a:r>
              <a:rPr lang="fr-FR"/>
              <a:t> </a:t>
            </a:r>
            <a:r>
              <a:rPr lang="fr-FR" err="1"/>
              <a:t>opening</a:t>
            </a:r>
            <a:r>
              <a:rPr lang="fr-FR"/>
              <a:t> up to the </a:t>
            </a:r>
            <a:r>
              <a:rPr lang="fr-FR" err="1"/>
              <a:t>worLD</a:t>
            </a:r>
            <a:endParaRPr lang="en-US"/>
          </a:p>
        </p:txBody>
      </p:sp>
      <p:sp>
        <p:nvSpPr>
          <p:cNvPr id="12" name="Espace réservé du texte 6"/>
          <p:cNvSpPr txBox="1">
            <a:spLocks/>
          </p:cNvSpPr>
          <p:nvPr/>
        </p:nvSpPr>
        <p:spPr>
          <a:xfrm>
            <a:off x="456173" y="3625119"/>
            <a:ext cx="3249051" cy="1056896"/>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Identify external innovative solution providers and interested practitioners </a:t>
            </a:r>
          </a:p>
        </p:txBody>
      </p:sp>
      <p:grpSp>
        <p:nvGrpSpPr>
          <p:cNvPr id="15" name="Group 14"/>
          <p:cNvGrpSpPr/>
          <p:nvPr/>
        </p:nvGrpSpPr>
        <p:grpSpPr>
          <a:xfrm>
            <a:off x="2080697" y="2369255"/>
            <a:ext cx="4901127" cy="486348"/>
            <a:chOff x="1619249" y="2205572"/>
            <a:chExt cx="3168651" cy="626528"/>
          </a:xfrm>
          <a:effectLst/>
        </p:grpSpPr>
        <p:cxnSp>
          <p:nvCxnSpPr>
            <p:cNvPr id="16" name="Straight Connector 15"/>
            <p:cNvCxnSpPr/>
            <p:nvPr/>
          </p:nvCxnSpPr>
          <p:spPr>
            <a:xfrm flipV="1">
              <a:off x="1619249" y="2205572"/>
              <a:ext cx="3168651" cy="190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619249" y="2254250"/>
              <a:ext cx="0" cy="57785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787900" y="2224622"/>
              <a:ext cx="0" cy="607478"/>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grpSp>
      <p:sp>
        <p:nvSpPr>
          <p:cNvPr id="24" name="Espace réservé du texte 6"/>
          <p:cNvSpPr txBox="1">
            <a:spLocks/>
          </p:cNvSpPr>
          <p:nvPr/>
        </p:nvSpPr>
        <p:spPr>
          <a:xfrm>
            <a:off x="4953001" y="3749591"/>
            <a:ext cx="3787578" cy="1056896"/>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defRPr/>
            </a:pPr>
            <a:r>
              <a:rPr lang="en-GB">
                <a:latin typeface="Brandon Text"/>
              </a:rPr>
              <a:t>Enable their participation and direct technical contribution to DRIVER+ trials, to ensure their high quality, relevance and appropriateness</a:t>
            </a:r>
          </a:p>
        </p:txBody>
      </p:sp>
      <p:pic>
        <p:nvPicPr>
          <p:cNvPr id="25" name="Image 42"/>
          <p:cNvPicPr>
            <a:picLocks noChangeAspect="1"/>
          </p:cNvPicPr>
          <p:nvPr/>
        </p:nvPicPr>
        <p:blipFill>
          <a:blip r:embed="rId3">
            <a:duotone>
              <a:prstClr val="black"/>
              <a:schemeClr val="accent1">
                <a:tint val="45000"/>
                <a:satMod val="400000"/>
              </a:schemeClr>
            </a:duotone>
            <a:lum bright="-36000" contrast="6000"/>
            <a:extLst>
              <a:ext uri="{28A0092B-C50C-407E-A947-70E740481C1C}">
                <a14:useLocalDpi xmlns:a14="http://schemas.microsoft.com/office/drawing/2010/main" val="0"/>
              </a:ext>
            </a:extLst>
          </a:blip>
          <a:stretch>
            <a:fillRect/>
          </a:stretch>
        </p:blipFill>
        <p:spPr>
          <a:xfrm>
            <a:off x="3918373" y="-184090"/>
            <a:ext cx="1491827" cy="2198084"/>
          </a:xfrm>
          <a:prstGeom prst="rect">
            <a:avLst/>
          </a:prstGeom>
          <a:ln>
            <a:noFill/>
          </a:ln>
        </p:spPr>
      </p:pic>
      <p:pic>
        <p:nvPicPr>
          <p:cNvPr id="2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474" y="2994725"/>
            <a:ext cx="741331" cy="639663"/>
          </a:xfrm>
          <a:prstGeom prst="rect">
            <a:avLst/>
          </a:prstGeom>
        </p:spPr>
      </p:pic>
      <p:pic>
        <p:nvPicPr>
          <p:cNvPr id="2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9676" y="3042479"/>
            <a:ext cx="854147" cy="737006"/>
          </a:xfrm>
          <a:prstGeom prst="rect">
            <a:avLst/>
          </a:prstGeom>
        </p:spPr>
      </p:pic>
    </p:spTree>
    <p:extLst>
      <p:ext uri="{BB962C8B-B14F-4D97-AF65-F5344CB8AC3E}">
        <p14:creationId xmlns:p14="http://schemas.microsoft.com/office/powerpoint/2010/main" val="122799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GB" sz="2000"/>
              <a:t>Participation of practitioners and solution providers</a:t>
            </a:r>
          </a:p>
        </p:txBody>
      </p:sp>
      <p:sp>
        <p:nvSpPr>
          <p:cNvPr id="3" name="Espace réservé du texte 2"/>
          <p:cNvSpPr>
            <a:spLocks noGrp="1"/>
          </p:cNvSpPr>
          <p:nvPr>
            <p:ph type="body" sz="quarter" idx="13"/>
          </p:nvPr>
        </p:nvSpPr>
        <p:spPr>
          <a:xfrm>
            <a:off x="423989" y="704713"/>
            <a:ext cx="8207775" cy="471764"/>
          </a:xfrm>
        </p:spPr>
        <p:txBody>
          <a:bodyPr/>
          <a:lstStyle/>
          <a:p>
            <a:r>
              <a:rPr lang="en-US"/>
              <a:t>How?</a:t>
            </a:r>
          </a:p>
        </p:txBody>
      </p:sp>
      <p:sp>
        <p:nvSpPr>
          <p:cNvPr id="13" name="Text Placeholder 5"/>
          <p:cNvSpPr txBox="1">
            <a:spLocks/>
          </p:cNvSpPr>
          <p:nvPr/>
        </p:nvSpPr>
        <p:spPr>
          <a:xfrm>
            <a:off x="3214326" y="1976737"/>
            <a:ext cx="5281973" cy="360296"/>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integrate </a:t>
            </a:r>
            <a:r>
              <a:rPr lang="en-GB" b="1">
                <a:latin typeface="Brandon Text"/>
              </a:rPr>
              <a:t>solutions</a:t>
            </a:r>
            <a:r>
              <a:rPr lang="en-GB">
                <a:latin typeface="Brandon Text"/>
              </a:rPr>
              <a:t> for the trials</a:t>
            </a:r>
          </a:p>
        </p:txBody>
      </p:sp>
      <p:sp>
        <p:nvSpPr>
          <p:cNvPr id="14" name="Text Placeholder 5"/>
          <p:cNvSpPr txBox="1">
            <a:spLocks/>
          </p:cNvSpPr>
          <p:nvPr/>
        </p:nvSpPr>
        <p:spPr>
          <a:xfrm>
            <a:off x="3204801" y="2994211"/>
            <a:ext cx="4977173" cy="35068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a:t>
            </a:r>
            <a:r>
              <a:rPr lang="en-GB" b="1">
                <a:latin typeface="Brandon Text"/>
              </a:rPr>
              <a:t> evaluate</a:t>
            </a:r>
            <a:r>
              <a:rPr lang="en-GB">
                <a:latin typeface="Brandon Text"/>
              </a:rPr>
              <a:t> the solutions and derive </a:t>
            </a:r>
            <a:r>
              <a:rPr lang="en-GB" b="1">
                <a:latin typeface="Brandon Text"/>
              </a:rPr>
              <a:t>lessons learnt</a:t>
            </a:r>
          </a:p>
        </p:txBody>
      </p:sp>
      <p:sp>
        <p:nvSpPr>
          <p:cNvPr id="15" name="Text Placeholder 5"/>
          <p:cNvSpPr txBox="1">
            <a:spLocks/>
          </p:cNvSpPr>
          <p:nvPr/>
        </p:nvSpPr>
        <p:spPr>
          <a:xfrm>
            <a:off x="3204801" y="1405968"/>
            <a:ext cx="5150737" cy="400761"/>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develop </a:t>
            </a:r>
            <a:r>
              <a:rPr lang="en-GB" b="1">
                <a:latin typeface="Brandon Text"/>
              </a:rPr>
              <a:t>scenarios</a:t>
            </a:r>
            <a:r>
              <a:rPr lang="en-GB">
                <a:latin typeface="Brandon Text"/>
              </a:rPr>
              <a:t> as a basis for the DRIVER+ trials</a:t>
            </a:r>
          </a:p>
        </p:txBody>
      </p:sp>
      <p:sp>
        <p:nvSpPr>
          <p:cNvPr id="18" name="Text Placeholder 5"/>
          <p:cNvSpPr txBox="1">
            <a:spLocks/>
          </p:cNvSpPr>
          <p:nvPr/>
        </p:nvSpPr>
        <p:spPr>
          <a:xfrm>
            <a:off x="3185751" y="1002976"/>
            <a:ext cx="5281974" cy="326279"/>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identify and update </a:t>
            </a:r>
            <a:r>
              <a:rPr lang="en-GB" b="1">
                <a:latin typeface="Brandon Text"/>
              </a:rPr>
              <a:t>needs and gaps </a:t>
            </a:r>
            <a:r>
              <a:rPr lang="en-GB">
                <a:latin typeface="Brandon Text"/>
              </a:rPr>
              <a:t>in Crisis Management</a:t>
            </a:r>
          </a:p>
        </p:txBody>
      </p:sp>
      <p:sp>
        <p:nvSpPr>
          <p:cNvPr id="19" name="Text Placeholder 5"/>
          <p:cNvSpPr txBox="1">
            <a:spLocks/>
          </p:cNvSpPr>
          <p:nvPr/>
        </p:nvSpPr>
        <p:spPr>
          <a:xfrm>
            <a:off x="3204801" y="4145892"/>
            <a:ext cx="5520100" cy="51826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join the </a:t>
            </a:r>
            <a:r>
              <a:rPr lang="en-GB" b="1">
                <a:latin typeface="Brandon Text"/>
              </a:rPr>
              <a:t>Online Community Platform </a:t>
            </a:r>
            <a:r>
              <a:rPr lang="en-GB">
                <a:latin typeface="Brandon Text"/>
              </a:rPr>
              <a:t>to exchange on best practices, future trends etc.</a:t>
            </a:r>
          </a:p>
        </p:txBody>
      </p:sp>
      <p:cxnSp>
        <p:nvCxnSpPr>
          <p:cNvPr id="20" name="Straight Connector 19"/>
          <p:cNvCxnSpPr/>
          <p:nvPr/>
        </p:nvCxnSpPr>
        <p:spPr>
          <a:xfrm flipH="1" flipV="1">
            <a:off x="2366665" y="1166115"/>
            <a:ext cx="12056" cy="3720211"/>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66665" y="1166116"/>
            <a:ext cx="685800"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378720" y="1606349"/>
            <a:ext cx="685800"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366665" y="3189892"/>
            <a:ext cx="697855"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378720" y="4352346"/>
            <a:ext cx="685800"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366665" y="4886325"/>
            <a:ext cx="697855"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pic>
        <p:nvPicPr>
          <p:cNvPr id="26"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9" y="2254186"/>
            <a:ext cx="1487848" cy="1283799"/>
          </a:xfrm>
          <a:prstGeom prst="rect">
            <a:avLst/>
          </a:prstGeom>
        </p:spPr>
      </p:pic>
      <p:cxnSp>
        <p:nvCxnSpPr>
          <p:cNvPr id="27" name="Straight Connector 26"/>
          <p:cNvCxnSpPr/>
          <p:nvPr/>
        </p:nvCxnSpPr>
        <p:spPr>
          <a:xfrm>
            <a:off x="2366665" y="2163765"/>
            <a:ext cx="685800"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366665" y="3752252"/>
            <a:ext cx="685800"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sp>
        <p:nvSpPr>
          <p:cNvPr id="29" name="Text Placeholder 5"/>
          <p:cNvSpPr txBox="1">
            <a:spLocks/>
          </p:cNvSpPr>
          <p:nvPr/>
        </p:nvSpPr>
        <p:spPr>
          <a:xfrm>
            <a:off x="3214326" y="2530177"/>
            <a:ext cx="5281973" cy="365909"/>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prepare and conduct the </a:t>
            </a:r>
            <a:r>
              <a:rPr lang="en-GB" b="1">
                <a:latin typeface="Brandon Text"/>
              </a:rPr>
              <a:t>trials</a:t>
            </a:r>
          </a:p>
        </p:txBody>
      </p:sp>
      <p:sp>
        <p:nvSpPr>
          <p:cNvPr id="30" name="Text Placeholder 5"/>
          <p:cNvSpPr txBox="1">
            <a:spLocks/>
          </p:cNvSpPr>
          <p:nvPr/>
        </p:nvSpPr>
        <p:spPr>
          <a:xfrm>
            <a:off x="3185751" y="3589729"/>
            <a:ext cx="5853474" cy="382196"/>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participate in </a:t>
            </a:r>
            <a:r>
              <a:rPr lang="en-GB" b="1">
                <a:latin typeface="Brandon Text"/>
              </a:rPr>
              <a:t>workshops, conferences</a:t>
            </a:r>
            <a:r>
              <a:rPr lang="en-GB">
                <a:latin typeface="Brandon Text"/>
              </a:rPr>
              <a:t> and dialogue </a:t>
            </a:r>
            <a:r>
              <a:rPr lang="en-GB" b="1">
                <a:latin typeface="Brandon Text"/>
              </a:rPr>
              <a:t>roundtables</a:t>
            </a:r>
          </a:p>
        </p:txBody>
      </p:sp>
      <p:cxnSp>
        <p:nvCxnSpPr>
          <p:cNvPr id="39" name="Straight Connector 38"/>
          <p:cNvCxnSpPr/>
          <p:nvPr/>
        </p:nvCxnSpPr>
        <p:spPr>
          <a:xfrm>
            <a:off x="2378720" y="2694082"/>
            <a:ext cx="685800" cy="0"/>
          </a:xfrm>
          <a:prstGeom prst="line">
            <a:avLst/>
          </a:prstGeom>
          <a:ln w="19050">
            <a:solidFill>
              <a:srgbClr val="F3B329"/>
            </a:solidFill>
            <a:prstDash val="dash"/>
          </a:ln>
        </p:spPr>
        <p:style>
          <a:lnRef idx="2">
            <a:schemeClr val="accent1"/>
          </a:lnRef>
          <a:fillRef idx="0">
            <a:schemeClr val="accent1"/>
          </a:fillRef>
          <a:effectRef idx="1">
            <a:schemeClr val="accent1"/>
          </a:effectRef>
          <a:fontRef idx="minor">
            <a:schemeClr val="tx1"/>
          </a:fontRef>
        </p:style>
      </p:cxnSp>
      <p:sp>
        <p:nvSpPr>
          <p:cNvPr id="40" name="Text Placeholder 5"/>
          <p:cNvSpPr txBox="1">
            <a:spLocks/>
          </p:cNvSpPr>
          <p:nvPr/>
        </p:nvSpPr>
        <p:spPr>
          <a:xfrm>
            <a:off x="3185751" y="4708564"/>
            <a:ext cx="5520100" cy="355521"/>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latin typeface="Brandon Text"/>
              </a:rPr>
              <a:t>To prepare </a:t>
            </a:r>
            <a:r>
              <a:rPr lang="en-GB" b="1">
                <a:latin typeface="Brandon Text"/>
              </a:rPr>
              <a:t>reference documents, guidelines and standards</a:t>
            </a:r>
          </a:p>
        </p:txBody>
      </p:sp>
    </p:spTree>
    <p:extLst>
      <p:ext uri="{BB962C8B-B14F-4D97-AF65-F5344CB8AC3E}">
        <p14:creationId xmlns:p14="http://schemas.microsoft.com/office/powerpoint/2010/main" val="144053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32502" y="318514"/>
            <a:ext cx="8498958" cy="47428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bg1"/>
              </a:solidFill>
            </a:endParaRPr>
          </a:p>
        </p:txBody>
      </p:sp>
      <p:grpSp>
        <p:nvGrpSpPr>
          <p:cNvPr id="3" name="Group 2"/>
          <p:cNvGrpSpPr/>
          <p:nvPr/>
        </p:nvGrpSpPr>
        <p:grpSpPr>
          <a:xfrm>
            <a:off x="-475604" y="164474"/>
            <a:ext cx="10050370" cy="4900423"/>
            <a:chOff x="-263266" y="287867"/>
            <a:chExt cx="9955242" cy="4755828"/>
          </a:xfrm>
        </p:grpSpPr>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387" y="2075115"/>
              <a:ext cx="448148" cy="634186"/>
            </a:xfrm>
            <a:prstGeom prst="rect">
              <a:avLst/>
            </a:prstGeom>
          </p:spPr>
        </p:pic>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472" y="676110"/>
              <a:ext cx="352316" cy="498572"/>
            </a:xfrm>
            <a:prstGeom prst="rect">
              <a:avLst/>
            </a:prstGeom>
          </p:spPr>
        </p:pic>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113" y="3655442"/>
              <a:ext cx="470890" cy="666369"/>
            </a:xfrm>
            <a:prstGeom prst="rect">
              <a:avLst/>
            </a:prstGeom>
          </p:spPr>
        </p:pic>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043" y="519717"/>
              <a:ext cx="431385" cy="610463"/>
            </a:xfrm>
            <a:prstGeom prst="rect">
              <a:avLst/>
            </a:prstGeom>
          </p:spPr>
        </p:pic>
        <p:cxnSp>
          <p:nvCxnSpPr>
            <p:cNvPr id="21" name="Connecteur droit 20"/>
            <p:cNvCxnSpPr/>
            <p:nvPr/>
          </p:nvCxnSpPr>
          <p:spPr>
            <a:xfrm flipV="1">
              <a:off x="-263266" y="3258507"/>
              <a:ext cx="671109" cy="2288"/>
            </a:xfrm>
            <a:prstGeom prst="line">
              <a:avLst/>
            </a:prstGeom>
            <a:ln w="31750">
              <a:solidFill>
                <a:srgbClr val="00497E"/>
              </a:solidFill>
              <a:prstDash val="sysDot"/>
            </a:ln>
            <a:effectLst/>
          </p:spPr>
          <p:style>
            <a:lnRef idx="2">
              <a:schemeClr val="accent1"/>
            </a:lnRef>
            <a:fillRef idx="0">
              <a:schemeClr val="accent1"/>
            </a:fillRef>
            <a:effectRef idx="1">
              <a:schemeClr val="accent1"/>
            </a:effectRef>
            <a:fontRef idx="minor">
              <a:schemeClr val="tx1"/>
            </a:fontRef>
          </p:style>
        </p:cxnSp>
        <p:sp>
          <p:nvSpPr>
            <p:cNvPr id="24" name="Espace réservé du texte 6"/>
            <p:cNvSpPr txBox="1">
              <a:spLocks/>
            </p:cNvSpPr>
            <p:nvPr/>
          </p:nvSpPr>
          <p:spPr>
            <a:xfrm>
              <a:off x="398861" y="3137333"/>
              <a:ext cx="502139" cy="24234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100" b="1">
                  <a:solidFill>
                    <a:srgbClr val="00497E"/>
                  </a:solidFill>
                </a:rPr>
                <a:t>2018</a:t>
              </a:r>
            </a:p>
          </p:txBody>
        </p:sp>
        <p:cxnSp>
          <p:nvCxnSpPr>
            <p:cNvPr id="25" name="Connecteur droit 24"/>
            <p:cNvCxnSpPr>
              <a:stCxn id="24" idx="3"/>
              <a:endCxn id="27" idx="1"/>
            </p:cNvCxnSpPr>
            <p:nvPr/>
          </p:nvCxnSpPr>
          <p:spPr>
            <a:xfrm flipV="1">
              <a:off x="901000" y="3230085"/>
              <a:ext cx="3070955" cy="28422"/>
            </a:xfrm>
            <a:prstGeom prst="line">
              <a:avLst/>
            </a:prstGeom>
            <a:ln w="31750">
              <a:solidFill>
                <a:srgbClr val="00497E"/>
              </a:solidFill>
              <a:prstDash val="sysDot"/>
            </a:ln>
            <a:effectLst/>
          </p:spPr>
          <p:style>
            <a:lnRef idx="2">
              <a:schemeClr val="accent1"/>
            </a:lnRef>
            <a:fillRef idx="0">
              <a:schemeClr val="accent1"/>
            </a:fillRef>
            <a:effectRef idx="1">
              <a:schemeClr val="accent1"/>
            </a:effectRef>
            <a:fontRef idx="minor">
              <a:schemeClr val="tx1"/>
            </a:fontRef>
          </p:style>
        </p:cxnSp>
        <p:sp>
          <p:nvSpPr>
            <p:cNvPr id="27" name="Espace réservé du texte 6"/>
            <p:cNvSpPr txBox="1">
              <a:spLocks/>
            </p:cNvSpPr>
            <p:nvPr/>
          </p:nvSpPr>
          <p:spPr>
            <a:xfrm>
              <a:off x="3971955" y="3108911"/>
              <a:ext cx="528879" cy="24234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100" b="1">
                  <a:solidFill>
                    <a:srgbClr val="00497E"/>
                  </a:solidFill>
                </a:rPr>
                <a:t>2019</a:t>
              </a:r>
            </a:p>
          </p:txBody>
        </p:sp>
        <p:cxnSp>
          <p:nvCxnSpPr>
            <p:cNvPr id="28" name="Connecteur droit 27"/>
            <p:cNvCxnSpPr>
              <a:cxnSpLocks/>
              <a:endCxn id="30" idx="1"/>
            </p:cNvCxnSpPr>
            <p:nvPr/>
          </p:nvCxnSpPr>
          <p:spPr>
            <a:xfrm>
              <a:off x="4668477" y="3216137"/>
              <a:ext cx="2607479" cy="13343"/>
            </a:xfrm>
            <a:prstGeom prst="line">
              <a:avLst/>
            </a:prstGeom>
            <a:ln w="31750">
              <a:solidFill>
                <a:srgbClr val="00497E"/>
              </a:solidFill>
              <a:prstDash val="sysDot"/>
            </a:ln>
            <a:effectLst/>
          </p:spPr>
          <p:style>
            <a:lnRef idx="2">
              <a:schemeClr val="accent1"/>
            </a:lnRef>
            <a:fillRef idx="0">
              <a:schemeClr val="accent1"/>
            </a:fillRef>
            <a:effectRef idx="1">
              <a:schemeClr val="accent1"/>
            </a:effectRef>
            <a:fontRef idx="minor">
              <a:schemeClr val="tx1"/>
            </a:fontRef>
          </p:style>
        </p:cxnSp>
        <p:sp>
          <p:nvSpPr>
            <p:cNvPr id="30" name="Espace réservé du texte 6"/>
            <p:cNvSpPr txBox="1">
              <a:spLocks/>
            </p:cNvSpPr>
            <p:nvPr/>
          </p:nvSpPr>
          <p:spPr>
            <a:xfrm>
              <a:off x="7275956" y="3111491"/>
              <a:ext cx="553689" cy="235977"/>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100" b="1">
                  <a:solidFill>
                    <a:srgbClr val="00497E"/>
                  </a:solidFill>
                </a:rPr>
                <a:t>2020</a:t>
              </a:r>
            </a:p>
          </p:txBody>
        </p:sp>
        <p:cxnSp>
          <p:nvCxnSpPr>
            <p:cNvPr id="31" name="Connecteur droit 30"/>
            <p:cNvCxnSpPr>
              <a:cxnSpLocks/>
            </p:cNvCxnSpPr>
            <p:nvPr/>
          </p:nvCxnSpPr>
          <p:spPr>
            <a:xfrm>
              <a:off x="7903139" y="3257966"/>
              <a:ext cx="1362148" cy="2829"/>
            </a:xfrm>
            <a:prstGeom prst="line">
              <a:avLst/>
            </a:prstGeom>
            <a:ln w="31750">
              <a:solidFill>
                <a:srgbClr val="00497E"/>
              </a:solidFill>
              <a:prstDash val="sysDot"/>
            </a:ln>
            <a:effectLst/>
          </p:spPr>
          <p:style>
            <a:lnRef idx="2">
              <a:schemeClr val="accent1"/>
            </a:lnRef>
            <a:fillRef idx="0">
              <a:schemeClr val="accent1"/>
            </a:fillRef>
            <a:effectRef idx="1">
              <a:schemeClr val="accent1"/>
            </a:effectRef>
            <a:fontRef idx="minor">
              <a:schemeClr val="tx1"/>
            </a:fontRef>
          </p:style>
        </p:cxnSp>
        <p:pic>
          <p:nvPicPr>
            <p:cNvPr id="38" name="Imag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308" y="1430688"/>
              <a:ext cx="431385" cy="610463"/>
            </a:xfrm>
            <a:prstGeom prst="rect">
              <a:avLst/>
            </a:prstGeom>
          </p:spPr>
        </p:pic>
        <p:pic>
          <p:nvPicPr>
            <p:cNvPr id="39" name="Imag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6217" y="2187621"/>
              <a:ext cx="431385" cy="610463"/>
            </a:xfrm>
            <a:prstGeom prst="rect">
              <a:avLst/>
            </a:prstGeom>
          </p:spPr>
        </p:pic>
        <p:pic>
          <p:nvPicPr>
            <p:cNvPr id="40" name="Imag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692" y="1558329"/>
              <a:ext cx="431385" cy="610463"/>
            </a:xfrm>
            <a:prstGeom prst="rect">
              <a:avLst/>
            </a:prstGeom>
          </p:spPr>
        </p:pic>
        <p:cxnSp>
          <p:nvCxnSpPr>
            <p:cNvPr id="45" name="Connecteur droit 44"/>
            <p:cNvCxnSpPr/>
            <p:nvPr/>
          </p:nvCxnSpPr>
          <p:spPr>
            <a:xfrm flipH="1">
              <a:off x="616527" y="1225180"/>
              <a:ext cx="11209" cy="1908426"/>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sp>
          <p:nvSpPr>
            <p:cNvPr id="46" name="Espace réservé du texte 6"/>
            <p:cNvSpPr txBox="1">
              <a:spLocks/>
            </p:cNvSpPr>
            <p:nvPr/>
          </p:nvSpPr>
          <p:spPr>
            <a:xfrm>
              <a:off x="788089" y="598605"/>
              <a:ext cx="2485174" cy="427116"/>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a:solidFill>
                    <a:srgbClr val="00497E"/>
                  </a:solidFill>
                </a:rPr>
                <a:t>January 2018</a:t>
              </a:r>
            </a:p>
            <a:p>
              <a:pPr marL="0" indent="0">
                <a:spcBef>
                  <a:spcPts val="0"/>
                </a:spcBef>
                <a:buNone/>
                <a:defRPr/>
              </a:pPr>
              <a:r>
                <a:rPr lang="en-US" sz="1050"/>
                <a:t>Gaps &amp; Needs assessment workshop</a:t>
              </a:r>
            </a:p>
          </p:txBody>
        </p:sp>
        <p:sp>
          <p:nvSpPr>
            <p:cNvPr id="47" name="Espace réservé du texte 6"/>
            <p:cNvSpPr txBox="1">
              <a:spLocks/>
            </p:cNvSpPr>
            <p:nvPr/>
          </p:nvSpPr>
          <p:spPr>
            <a:xfrm>
              <a:off x="1072698" y="1498711"/>
              <a:ext cx="2485174" cy="427116"/>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a:solidFill>
                    <a:srgbClr val="00497E"/>
                  </a:solidFill>
                </a:rPr>
                <a:t>February 2018</a:t>
              </a:r>
            </a:p>
            <a:p>
              <a:pPr marL="0" indent="0">
                <a:spcBef>
                  <a:spcPts val="0"/>
                </a:spcBef>
                <a:buNone/>
                <a:defRPr/>
              </a:pPr>
              <a:r>
                <a:rPr lang="en-US" sz="1050"/>
                <a:t>Trials workshop 0 (Poland)</a:t>
              </a:r>
            </a:p>
          </p:txBody>
        </p:sp>
        <p:sp>
          <p:nvSpPr>
            <p:cNvPr id="48" name="Espace réservé du texte 6"/>
            <p:cNvSpPr txBox="1">
              <a:spLocks/>
            </p:cNvSpPr>
            <p:nvPr/>
          </p:nvSpPr>
          <p:spPr>
            <a:xfrm>
              <a:off x="618466" y="2162324"/>
              <a:ext cx="2267900" cy="497505"/>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spcBef>
                  <a:spcPts val="0"/>
                </a:spcBef>
                <a:buNone/>
                <a:defRPr/>
              </a:pPr>
              <a:r>
                <a:rPr lang="en-US" sz="1050" b="1">
                  <a:solidFill>
                    <a:srgbClr val="00497E"/>
                  </a:solidFill>
                </a:rPr>
                <a:t>September 2018</a:t>
              </a:r>
            </a:p>
            <a:p>
              <a:pPr marL="0" indent="0" algn="r">
                <a:spcBef>
                  <a:spcPts val="0"/>
                </a:spcBef>
                <a:buNone/>
                <a:defRPr/>
              </a:pPr>
              <a:r>
                <a:rPr lang="en-US" sz="1050"/>
                <a:t>I4CM#3 + </a:t>
              </a:r>
              <a:r>
                <a:rPr lang="en-US" sz="1050" err="1"/>
                <a:t>Standardisation</a:t>
              </a:r>
              <a:r>
                <a:rPr lang="en-US" sz="1050"/>
                <a:t> needs identification workshop (Poland)</a:t>
              </a:r>
            </a:p>
          </p:txBody>
        </p:sp>
        <p:sp>
          <p:nvSpPr>
            <p:cNvPr id="49" name="Espace réservé du texte 6"/>
            <p:cNvSpPr txBox="1">
              <a:spLocks/>
            </p:cNvSpPr>
            <p:nvPr/>
          </p:nvSpPr>
          <p:spPr>
            <a:xfrm>
              <a:off x="110098" y="3781179"/>
              <a:ext cx="1252747" cy="43132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spcBef>
                  <a:spcPts val="0"/>
                </a:spcBef>
                <a:buNone/>
                <a:defRPr/>
              </a:pPr>
              <a:r>
                <a:rPr lang="en-US" sz="1050" b="1">
                  <a:solidFill>
                    <a:srgbClr val="00497E"/>
                  </a:solidFill>
                </a:rPr>
                <a:t>May 2018</a:t>
              </a:r>
            </a:p>
            <a:p>
              <a:pPr marL="0" indent="0" algn="r">
                <a:spcBef>
                  <a:spcPts val="0"/>
                </a:spcBef>
                <a:buNone/>
                <a:defRPr/>
              </a:pPr>
              <a:r>
                <a:rPr lang="en-US" sz="1050"/>
                <a:t>Trial #1 (Poland)</a:t>
              </a:r>
            </a:p>
          </p:txBody>
        </p:sp>
        <p:sp>
          <p:nvSpPr>
            <p:cNvPr id="56" name="Espace réservé du texte 6"/>
            <p:cNvSpPr txBox="1">
              <a:spLocks/>
            </p:cNvSpPr>
            <p:nvPr/>
          </p:nvSpPr>
          <p:spPr>
            <a:xfrm>
              <a:off x="4615077" y="1657490"/>
              <a:ext cx="1504420" cy="497505"/>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dirty="0">
                  <a:solidFill>
                    <a:srgbClr val="00497E"/>
                  </a:solidFill>
                </a:rPr>
                <a:t>June 2019</a:t>
              </a:r>
            </a:p>
            <a:p>
              <a:pPr marL="0" indent="0">
                <a:spcBef>
                  <a:spcPts val="0"/>
                </a:spcBef>
                <a:buNone/>
                <a:defRPr/>
              </a:pPr>
              <a:r>
                <a:rPr lang="en-US" sz="1050" dirty="0"/>
                <a:t>I4CM#4 (Denmark)</a:t>
              </a:r>
            </a:p>
          </p:txBody>
        </p:sp>
        <p:sp>
          <p:nvSpPr>
            <p:cNvPr id="57" name="Espace réservé du texte 6"/>
            <p:cNvSpPr txBox="1">
              <a:spLocks/>
            </p:cNvSpPr>
            <p:nvPr/>
          </p:nvSpPr>
          <p:spPr>
            <a:xfrm>
              <a:off x="5718889" y="735884"/>
              <a:ext cx="2015325" cy="497505"/>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dirty="0">
                  <a:solidFill>
                    <a:srgbClr val="00497E"/>
                  </a:solidFill>
                </a:rPr>
                <a:t>November 2019</a:t>
              </a:r>
            </a:p>
            <a:p>
              <a:pPr marL="0" indent="0">
                <a:spcBef>
                  <a:spcPts val="0"/>
                </a:spcBef>
                <a:buNone/>
                <a:defRPr/>
              </a:pPr>
              <a:r>
                <a:rPr lang="en-US" sz="1050" dirty="0"/>
                <a:t>Final Demo (Italy/Poland)</a:t>
              </a:r>
            </a:p>
          </p:txBody>
        </p:sp>
        <p:sp>
          <p:nvSpPr>
            <p:cNvPr id="58" name="Espace réservé du texte 6"/>
            <p:cNvSpPr txBox="1">
              <a:spLocks/>
            </p:cNvSpPr>
            <p:nvPr/>
          </p:nvSpPr>
          <p:spPr>
            <a:xfrm>
              <a:off x="8070087" y="2162324"/>
              <a:ext cx="1572230" cy="497505"/>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dirty="0">
                  <a:solidFill>
                    <a:srgbClr val="00497E"/>
                  </a:solidFill>
                </a:rPr>
                <a:t>February 2020</a:t>
              </a:r>
            </a:p>
            <a:p>
              <a:pPr marL="0" indent="0">
                <a:spcBef>
                  <a:spcPts val="0"/>
                </a:spcBef>
                <a:buNone/>
                <a:defRPr/>
              </a:pPr>
              <a:r>
                <a:rPr lang="en-US" sz="1050" dirty="0"/>
                <a:t>Final Conference (Belgium)</a:t>
              </a:r>
            </a:p>
          </p:txBody>
        </p:sp>
        <p:cxnSp>
          <p:nvCxnSpPr>
            <p:cNvPr id="63" name="Connecteur droit 62"/>
            <p:cNvCxnSpPr/>
            <p:nvPr/>
          </p:nvCxnSpPr>
          <p:spPr>
            <a:xfrm>
              <a:off x="901000" y="2013418"/>
              <a:ext cx="0" cy="1120188"/>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Connecteur droit 71"/>
            <p:cNvCxnSpPr/>
            <p:nvPr/>
          </p:nvCxnSpPr>
          <p:spPr>
            <a:xfrm flipH="1">
              <a:off x="1532665" y="3351258"/>
              <a:ext cx="120" cy="384742"/>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pic>
          <p:nvPicPr>
            <p:cNvPr id="77" name="Imag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348" y="3655442"/>
              <a:ext cx="470890" cy="666369"/>
            </a:xfrm>
            <a:prstGeom prst="rect">
              <a:avLst/>
            </a:prstGeom>
          </p:spPr>
        </p:pic>
        <p:sp>
          <p:nvSpPr>
            <p:cNvPr id="78" name="Espace réservé du texte 6"/>
            <p:cNvSpPr txBox="1">
              <a:spLocks/>
            </p:cNvSpPr>
            <p:nvPr/>
          </p:nvSpPr>
          <p:spPr>
            <a:xfrm>
              <a:off x="2627661" y="3786897"/>
              <a:ext cx="1397293" cy="43132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a:solidFill>
                    <a:srgbClr val="00497E"/>
                  </a:solidFill>
                </a:rPr>
                <a:t>October 2018</a:t>
              </a:r>
            </a:p>
            <a:p>
              <a:pPr marL="0" indent="0">
                <a:spcBef>
                  <a:spcPts val="0"/>
                </a:spcBef>
                <a:buNone/>
                <a:defRPr/>
              </a:pPr>
              <a:r>
                <a:rPr lang="en-US" sz="1050"/>
                <a:t>Trial #2 (France)</a:t>
              </a:r>
            </a:p>
          </p:txBody>
        </p:sp>
        <p:cxnSp>
          <p:nvCxnSpPr>
            <p:cNvPr id="79" name="Connecteur droit 78"/>
            <p:cNvCxnSpPr/>
            <p:nvPr/>
          </p:nvCxnSpPr>
          <p:spPr>
            <a:xfrm flipH="1">
              <a:off x="3109396" y="3334571"/>
              <a:ext cx="120" cy="384742"/>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pic>
          <p:nvPicPr>
            <p:cNvPr id="80" name="Image 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6270" y="3606090"/>
              <a:ext cx="470890" cy="666369"/>
            </a:xfrm>
            <a:prstGeom prst="rect">
              <a:avLst/>
            </a:prstGeom>
          </p:spPr>
        </p:pic>
        <p:sp>
          <p:nvSpPr>
            <p:cNvPr id="81" name="Espace réservé du texte 6"/>
            <p:cNvSpPr txBox="1">
              <a:spLocks/>
            </p:cNvSpPr>
            <p:nvPr/>
          </p:nvSpPr>
          <p:spPr>
            <a:xfrm>
              <a:off x="4703152" y="3730481"/>
              <a:ext cx="1397293" cy="43132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a:solidFill>
                    <a:srgbClr val="00497E"/>
                  </a:solidFill>
                </a:rPr>
                <a:t>May 2019</a:t>
              </a:r>
            </a:p>
            <a:p>
              <a:pPr marL="0" indent="0">
                <a:spcBef>
                  <a:spcPts val="0"/>
                </a:spcBef>
                <a:buNone/>
                <a:defRPr/>
              </a:pPr>
              <a:r>
                <a:rPr lang="en-US" sz="1050"/>
                <a:t>3</a:t>
              </a:r>
              <a:r>
                <a:rPr lang="en-US" sz="1050" baseline="30000"/>
                <a:t>rd</a:t>
              </a:r>
              <a:r>
                <a:rPr lang="en-US" sz="1050"/>
                <a:t> Trial (The Netherlands)</a:t>
              </a:r>
            </a:p>
          </p:txBody>
        </p:sp>
        <p:cxnSp>
          <p:nvCxnSpPr>
            <p:cNvPr id="82" name="Connecteur droit 81"/>
            <p:cNvCxnSpPr/>
            <p:nvPr/>
          </p:nvCxnSpPr>
          <p:spPr>
            <a:xfrm flipH="1">
              <a:off x="4878248" y="3307929"/>
              <a:ext cx="120" cy="384742"/>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pic>
          <p:nvPicPr>
            <p:cNvPr id="83" name="Image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6512" y="3609886"/>
              <a:ext cx="470890" cy="666369"/>
            </a:xfrm>
            <a:prstGeom prst="rect">
              <a:avLst/>
            </a:prstGeom>
          </p:spPr>
        </p:pic>
        <p:sp>
          <p:nvSpPr>
            <p:cNvPr id="84" name="Espace réservé du texte 6"/>
            <p:cNvSpPr txBox="1">
              <a:spLocks/>
            </p:cNvSpPr>
            <p:nvPr/>
          </p:nvSpPr>
          <p:spPr>
            <a:xfrm>
              <a:off x="5320198" y="4231481"/>
              <a:ext cx="1224770" cy="43132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a:solidFill>
                    <a:srgbClr val="00497E"/>
                  </a:solidFill>
                </a:rPr>
                <a:t>September 2019</a:t>
              </a:r>
            </a:p>
            <a:p>
              <a:pPr marL="0" indent="0">
                <a:spcBef>
                  <a:spcPts val="0"/>
                </a:spcBef>
                <a:buNone/>
                <a:defRPr/>
              </a:pPr>
              <a:r>
                <a:rPr lang="en-US" sz="1050"/>
                <a:t>4</a:t>
              </a:r>
              <a:r>
                <a:rPr lang="en-US" sz="1050" baseline="30000"/>
                <a:t>th</a:t>
              </a:r>
              <a:r>
                <a:rPr lang="en-US" sz="1050"/>
                <a:t> Trial (Austria)</a:t>
              </a:r>
            </a:p>
          </p:txBody>
        </p:sp>
        <p:cxnSp>
          <p:nvCxnSpPr>
            <p:cNvPr id="85" name="Connecteur droit 84"/>
            <p:cNvCxnSpPr/>
            <p:nvPr/>
          </p:nvCxnSpPr>
          <p:spPr>
            <a:xfrm flipH="1">
              <a:off x="5875238" y="3295351"/>
              <a:ext cx="120" cy="384742"/>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pic>
          <p:nvPicPr>
            <p:cNvPr id="93" name="Image 9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7553" y="4501718"/>
              <a:ext cx="382989" cy="541977"/>
            </a:xfrm>
            <a:prstGeom prst="rect">
              <a:avLst/>
            </a:prstGeom>
          </p:spPr>
        </p:pic>
        <p:sp>
          <p:nvSpPr>
            <p:cNvPr id="94" name="Espace réservé du texte 6"/>
            <p:cNvSpPr txBox="1">
              <a:spLocks/>
            </p:cNvSpPr>
            <p:nvPr/>
          </p:nvSpPr>
          <p:spPr>
            <a:xfrm>
              <a:off x="3631750" y="4501718"/>
              <a:ext cx="2166846" cy="43132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a:solidFill>
                    <a:srgbClr val="00497E"/>
                  </a:solidFill>
                </a:rPr>
                <a:t>February 2019</a:t>
              </a:r>
            </a:p>
            <a:p>
              <a:pPr marL="0" indent="0">
                <a:spcBef>
                  <a:spcPts val="0"/>
                </a:spcBef>
                <a:buNone/>
                <a:defRPr/>
              </a:pPr>
              <a:r>
                <a:rPr lang="en-US" sz="1050"/>
                <a:t>1</a:t>
              </a:r>
              <a:r>
                <a:rPr lang="en-US" sz="1050" baseline="30000"/>
                <a:t>st</a:t>
              </a:r>
              <a:r>
                <a:rPr lang="en-US" sz="1050"/>
                <a:t> Policy-Research Dialogue Roundtable </a:t>
              </a:r>
            </a:p>
          </p:txBody>
        </p:sp>
        <p:cxnSp>
          <p:nvCxnSpPr>
            <p:cNvPr id="95" name="Connecteur droit 94"/>
            <p:cNvCxnSpPr>
              <a:cxnSpLocks/>
            </p:cNvCxnSpPr>
            <p:nvPr/>
          </p:nvCxnSpPr>
          <p:spPr>
            <a:xfrm flipH="1">
              <a:off x="4257027" y="3334571"/>
              <a:ext cx="6243" cy="1044162"/>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pic>
          <p:nvPicPr>
            <p:cNvPr id="96" name="Image 9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5918" y="1057204"/>
              <a:ext cx="382989" cy="541977"/>
            </a:xfrm>
            <a:prstGeom prst="rect">
              <a:avLst/>
            </a:prstGeom>
          </p:spPr>
        </p:pic>
        <p:sp>
          <p:nvSpPr>
            <p:cNvPr id="97" name="Espace réservé du texte 6"/>
            <p:cNvSpPr txBox="1">
              <a:spLocks/>
            </p:cNvSpPr>
            <p:nvPr/>
          </p:nvSpPr>
          <p:spPr>
            <a:xfrm>
              <a:off x="7925111" y="1081935"/>
              <a:ext cx="1766865" cy="431328"/>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dirty="0">
                  <a:solidFill>
                    <a:srgbClr val="00497E"/>
                  </a:solidFill>
                </a:rPr>
                <a:t>February 2020</a:t>
              </a:r>
            </a:p>
            <a:p>
              <a:pPr marL="0" indent="0">
                <a:spcBef>
                  <a:spcPts val="0"/>
                </a:spcBef>
                <a:buNone/>
                <a:defRPr/>
              </a:pPr>
              <a:r>
                <a:rPr lang="en-US" sz="1050" dirty="0"/>
                <a:t>2</a:t>
              </a:r>
              <a:r>
                <a:rPr lang="en-US" sz="1050" baseline="30000" dirty="0"/>
                <a:t>nd</a:t>
              </a:r>
              <a:r>
                <a:rPr lang="en-US" sz="1050" dirty="0"/>
                <a:t> Policy-Research Dialogue Roundtable </a:t>
              </a:r>
            </a:p>
          </p:txBody>
        </p:sp>
        <p:cxnSp>
          <p:nvCxnSpPr>
            <p:cNvPr id="101" name="Connecteur droit 100"/>
            <p:cNvCxnSpPr>
              <a:cxnSpLocks/>
            </p:cNvCxnSpPr>
            <p:nvPr/>
          </p:nvCxnSpPr>
          <p:spPr>
            <a:xfrm>
              <a:off x="5026981" y="2091604"/>
              <a:ext cx="7858" cy="1081954"/>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2" name="Connecteur droit 101"/>
            <p:cNvCxnSpPr/>
            <p:nvPr/>
          </p:nvCxnSpPr>
          <p:spPr>
            <a:xfrm flipH="1">
              <a:off x="8463488" y="2853427"/>
              <a:ext cx="120" cy="384742"/>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Connecteur droit 102"/>
            <p:cNvCxnSpPr>
              <a:cxnSpLocks/>
            </p:cNvCxnSpPr>
            <p:nvPr/>
          </p:nvCxnSpPr>
          <p:spPr>
            <a:xfrm>
              <a:off x="7012883" y="1224751"/>
              <a:ext cx="13977" cy="1896038"/>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sp>
          <p:nvSpPr>
            <p:cNvPr id="52" name="Title 3"/>
            <p:cNvSpPr txBox="1">
              <a:spLocks/>
            </p:cNvSpPr>
            <p:nvPr/>
          </p:nvSpPr>
          <p:spPr>
            <a:xfrm>
              <a:off x="595439" y="287867"/>
              <a:ext cx="8207775" cy="587142"/>
            </a:xfrm>
            <a:prstGeom prst="rect">
              <a:avLst/>
            </a:prstGeom>
          </p:spPr>
          <p:txBody>
            <a:bodyPr/>
            <a:lst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a:lstStyle>
            <a:p>
              <a:pPr algn="r"/>
              <a:r>
                <a:rPr lang="en-GB" sz="2400" b="1" cap="all">
                  <a:solidFill>
                    <a:srgbClr val="F3B329"/>
                  </a:solidFill>
                  <a:ea typeface="Brandon Text Medium" pitchFamily="34" charset="0"/>
                  <a:cs typeface="Brandon Text Medium" pitchFamily="34" charset="0"/>
                </a:rPr>
                <a:t>The Timeline</a:t>
              </a:r>
            </a:p>
          </p:txBody>
        </p:sp>
      </p:grpSp>
      <p:cxnSp>
        <p:nvCxnSpPr>
          <p:cNvPr id="54" name="Connecteur droit 100"/>
          <p:cNvCxnSpPr/>
          <p:nvPr/>
        </p:nvCxnSpPr>
        <p:spPr>
          <a:xfrm flipH="1">
            <a:off x="2258653" y="2719491"/>
            <a:ext cx="121" cy="396440"/>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0" name="Connecteur droit 100">
            <a:extLst>
              <a:ext uri="{FF2B5EF4-FFF2-40B4-BE49-F238E27FC236}">
                <a16:creationId xmlns:a16="http://schemas.microsoft.com/office/drawing/2014/main" id="{DCBEEC53-0D79-4465-861E-C3AE5959391E}"/>
              </a:ext>
            </a:extLst>
          </p:cNvPr>
          <p:cNvCxnSpPr/>
          <p:nvPr/>
        </p:nvCxnSpPr>
        <p:spPr>
          <a:xfrm flipH="1">
            <a:off x="8384612" y="1626611"/>
            <a:ext cx="121" cy="396440"/>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3" name="Connecteur droit 94">
            <a:extLst>
              <a:ext uri="{FF2B5EF4-FFF2-40B4-BE49-F238E27FC236}">
                <a16:creationId xmlns:a16="http://schemas.microsoft.com/office/drawing/2014/main" id="{4F2E9905-FFD2-48AC-BE13-A2E42A325764}"/>
              </a:ext>
            </a:extLst>
          </p:cNvPr>
          <p:cNvCxnSpPr>
            <a:cxnSpLocks/>
          </p:cNvCxnSpPr>
          <p:nvPr/>
        </p:nvCxnSpPr>
        <p:spPr>
          <a:xfrm flipH="1">
            <a:off x="6455847" y="3233761"/>
            <a:ext cx="737" cy="922437"/>
          </a:xfrm>
          <a:prstGeom prst="line">
            <a:avLst/>
          </a:prstGeom>
          <a:ln>
            <a:solidFill>
              <a:srgbClr val="F3B329"/>
            </a:solidFill>
            <a:prstDash val="sysDot"/>
          </a:ln>
          <a:effectLst/>
        </p:spPr>
        <p:style>
          <a:lnRef idx="2">
            <a:schemeClr val="accent1"/>
          </a:lnRef>
          <a:fillRef idx="0">
            <a:schemeClr val="accent1"/>
          </a:fillRef>
          <a:effectRef idx="1">
            <a:schemeClr val="accent1"/>
          </a:effectRef>
          <a:fontRef idx="minor">
            <a:schemeClr val="tx1"/>
          </a:fontRef>
        </p:style>
      </p:cxnSp>
      <p:sp>
        <p:nvSpPr>
          <p:cNvPr id="59" name="Espace réservé du texte 6">
            <a:extLst>
              <a:ext uri="{FF2B5EF4-FFF2-40B4-BE49-F238E27FC236}">
                <a16:creationId xmlns:a16="http://schemas.microsoft.com/office/drawing/2014/main" id="{ECA6FCA5-DBFE-45F6-A5A9-416D37BA3C4A}"/>
              </a:ext>
            </a:extLst>
          </p:cNvPr>
          <p:cNvSpPr txBox="1">
            <a:spLocks/>
          </p:cNvSpPr>
          <p:nvPr/>
        </p:nvSpPr>
        <p:spPr>
          <a:xfrm>
            <a:off x="6370115" y="4176932"/>
            <a:ext cx="2187551" cy="444442"/>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050" b="1" dirty="0">
                <a:solidFill>
                  <a:srgbClr val="00497E"/>
                </a:solidFill>
              </a:rPr>
              <a:t>October 2019</a:t>
            </a:r>
          </a:p>
          <a:p>
            <a:pPr marL="0" indent="0">
              <a:spcBef>
                <a:spcPts val="0"/>
              </a:spcBef>
              <a:buNone/>
              <a:defRPr/>
            </a:pPr>
            <a:r>
              <a:rPr lang="en-US" sz="1050" dirty="0"/>
              <a:t>2nd Policy-Research Dialogue Roundtable </a:t>
            </a:r>
          </a:p>
        </p:txBody>
      </p:sp>
      <p:pic>
        <p:nvPicPr>
          <p:cNvPr id="123" name="Image 92">
            <a:extLst>
              <a:ext uri="{FF2B5EF4-FFF2-40B4-BE49-F238E27FC236}">
                <a16:creationId xmlns:a16="http://schemas.microsoft.com/office/drawing/2014/main" id="{E80185C4-687D-4206-B26E-5B2C663C6D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5511" y="3839037"/>
            <a:ext cx="386649" cy="558455"/>
          </a:xfrm>
          <a:prstGeom prst="rect">
            <a:avLst/>
          </a:prstGeom>
        </p:spPr>
      </p:pic>
    </p:spTree>
    <p:extLst>
      <p:ext uri="{BB962C8B-B14F-4D97-AF65-F5344CB8AC3E}">
        <p14:creationId xmlns:p14="http://schemas.microsoft.com/office/powerpoint/2010/main" val="286374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sal\Desktop\DRIVER 2014-2018\SP7 - Impact &amp; Engagement (ARTTIC)\WP74 - Dissemination Management (ATOS)\MarCom\Logo\Partners\AIT\a_logo_ohne_claim_c1_rgb (2).t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39309" y="2747649"/>
            <a:ext cx="1593850"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C:\Users\sal\Desktop\DRIVER 2014-2018\SP7 - Impact &amp; Engagement (ARTTIC)\WP74 - Dissemination Management (ATOS)\MarCom\Logo\Partners\ARC\Logo_Austrian_Red_Cross_Research_GmbH.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763777" y="398090"/>
            <a:ext cx="1467037" cy="3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Users\sal\Desktop\DRIVER 2014-2018\SP7 - Impact &amp; Engagement (ARTTIC)\WP74 - Dissemination Management (ATOS)\MarCom\Logo\Partners\ARMINES\armines.jpe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608888" y="3427809"/>
            <a:ext cx="1001712" cy="44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C:\Users\sal\Desktop\DRIVER 2014-2018\SP7 - Impact &amp; Engagement (ARTTIC)\WP74 - Dissemination Management (ATOS)\MarCom\Logo\Partners\ATOS\ATOS_Logo_RGB.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9100" y="314325"/>
            <a:ext cx="1009650"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C:\Users\sal\Desktop\DRIVER 2014-2018\SP7 - Impact &amp; Engagement (ARTTIC)\WP74 - Dissemination Management (ATOS)\MarCom\Logo\Partners\CITET\Citet-LogoIntegrado.jp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770814" y="4212431"/>
            <a:ext cx="78263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C:\Users\sal\Desktop\DRIVER 2014-2018\SP7 - Impact &amp; Engagement (ARTTIC)\WP74 - Dissemination Management (ATOS)\MarCom\Logo\Partners\CSDM\Logo_CSDM_HIGH.jp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286001" y="3455193"/>
            <a:ext cx="893763"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C:\Users\sal\Desktop\DRIVER 2014-2018\SP7 - Impact &amp; Engagement (ARTTIC)\WP74 - Dissemination Management (ATOS)\MarCom\Logo\Partners\DIN\DIN.jp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849438" y="2661674"/>
            <a:ext cx="852487"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C:\Users\sal\Desktop\DRIVER 2014-2018\SP7 - Impact &amp; Engagement (ARTTIC)\WP74 - Dissemination Management (ATOS)\MarCom\Logo\Partners\DLR\DLR_Signet_schwarz.jp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452688" y="1131888"/>
            <a:ext cx="825500" cy="51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descr="C:\Users\sal\Desktop\DRIVER 2014-2018\SP7 - Impact &amp; Engagement (ARTTIC)\WP74 - Dissemination Management (ATOS)\MarCom\Logo\Partners\DRC\Logo_UK_Horisontalt_RGB.JP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117976" y="1150938"/>
            <a:ext cx="1077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C:\Users\sal\Desktop\DRIVER 2014-2018\SP7 - Impact &amp; Engagement (ARTTIC)\WP74 - Dissemination Management (ATOS)\MarCom\Logo\Partners\DWR\DWR Logo.bmp"/>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038851" y="4212431"/>
            <a:ext cx="9239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265613" y="4149328"/>
            <a:ext cx="1033462" cy="708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3" descr="C:\Users\sal\Desktop\DRIVER 2014-2018\SP7 - Impact &amp; Engagement (ARTTIC)\WP74 - Dissemination Management (ATOS)\MarCom\Logo\Partners\ECORYS\ECORYS_Logo_RGB.pn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643813" y="1200945"/>
            <a:ext cx="1090612"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descr="C:\Users\sal\Desktop\DRIVER 2014-2018\SP7 - Impact &amp; Engagement (ARTTIC)\WP74 - Dissemination Management (ATOS)\MarCom\Logo\Partners\EDI\Logo EDISOFT Cores_assinatura_cmyk_2.jpg"/>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362326" y="1741884"/>
            <a:ext cx="1597025"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descr="C:\Users\sal\Desktop\DRIVER 2014-2018\SP7 - Impact &amp; Engagement (ARTTIC)\WP74 - Dissemination Management (ATOS)\MarCom\Logo\Partners\EOS\EOS Logo_HD.jpeg"/>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298450" y="1234282"/>
            <a:ext cx="1677988" cy="32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7" descr="C:\Users\sal\Desktop\DRIVER 2014-2018\SP7 - Impact &amp; Engagement (ARTTIC)\WP74 - Dissemination Management (ATOS)\MarCom\Logo\Partners\FRQ\FRQ_LOGO.jpg"/>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6075363" y="1846660"/>
            <a:ext cx="1638300"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8" descr="C:\Users\sal\Desktop\DRIVER 2014-2018\SP7 - Impact &amp; Engagement (ARTTIC)\WP74 - Dissemination Management (ATOS)\MarCom\Logo\Partners\GMV\logo gmv rojo.png"/>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2513013" y="4417219"/>
            <a:ext cx="107315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 descr="C:\Users\sal\Desktop\DRIVER 2014-2018\SP7 - Impact &amp; Engagement (ARTTIC)\WP74 - Dissemination Management (ATOS)\MarCom\Logo\Partners\HKV\HKV Transparant.png"/>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7669213" y="1891506"/>
            <a:ext cx="1333500" cy="3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1" descr="C:\Users\sal\Desktop\DRIVER 2014-2018\SP7 - Impact &amp; Engagement (ARTTIC)\WP74 - Dissemination Management (ATOS)\MarCom\Logo\Partners\JRC\logo_ec-jrc_standard_positive_rgb.jpg"/>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508001" y="1915716"/>
            <a:ext cx="931863" cy="48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2" descr="C:\Users\sal\Desktop\DRIVER 2014-2018\SP7 - Impact &amp; Engagement (ARTTIC)\WP74 - Dissemination Management (ATOS)\MarCom\Logo\Partners\MDA\MDA_logo fb (1).jpg"/>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508000" y="4355307"/>
            <a:ext cx="1214438"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3" descr="C:\Users\sal\Desktop\DRIVER 2014-2018\SP7 - Impact &amp; Engagement (ARTTIC)\WP74 - Dissemination Management (ATOS)\MarCom\Logo\Partners\PRIO\PRIO_logo_2010.png"/>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1965325" y="1907382"/>
            <a:ext cx="1111250" cy="37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4" descr="C:\Users\sal\Desktop\DRIVER 2014-2018\SP7 - Impact &amp; Engagement (ARTTIC)\WP74 - Dissemination Management (ATOS)\MarCom\Logo\Partners\PSCE\PSC-Europe.gif"/>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4038601" y="2731295"/>
            <a:ext cx="1235075"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6" descr="C:\Users\sal\Desktop\images.jpg"/>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5016500" y="1810544"/>
            <a:ext cx="1030288" cy="47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descr="C:\Users\sal\Desktop\26_70a4cee97__95.png"/>
          <p:cNvPicPr>
            <a:picLocks noChangeAspect="1" noChangeArrowheads="1"/>
          </p:cNvPicPr>
          <p:nvPr/>
        </p:nvPicPr>
        <p:blipFill>
          <a:blip r:embed="rId25">
            <a:extLst>
              <a:ext uri="{28A0092B-C50C-407E-A947-70E740481C1C}">
                <a14:useLocalDpi xmlns:a14="http://schemas.microsoft.com/office/drawing/2010/main"/>
              </a:ext>
            </a:extLst>
          </a:blip>
          <a:srcRect/>
          <a:stretch>
            <a:fillRect/>
          </a:stretch>
        </p:blipFill>
        <p:spPr bwMode="auto">
          <a:xfrm>
            <a:off x="6192672" y="1061329"/>
            <a:ext cx="611187" cy="5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8" descr="C:\Users\sal\Desktop\DRIVER 2014-2018\SP7 - Impact &amp; Engagement (ARTTIC)\WP74 - Dissemination Management (ATOS)\MarCom\Logo\Partners\TCS\ThalesLogoJPEG.JPG"/>
          <p:cNvPicPr>
            <a:picLocks noChangeAspect="1" noChangeArrowheads="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5641975" y="452438"/>
            <a:ext cx="1397000" cy="25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0" descr="C:\Users\sal\Desktop\DRIVER 2014-2018\SP7 - Impact &amp; Engagement (ARTTIC)\WP74 - Dissemination Management (ATOS)\MarCom\Logo\Partners\TNO\logo_TNO.png"/>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2109789" y="400049"/>
            <a:ext cx="96678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1" descr="C:\Users\sal\Desktop\logo The Haque (city).jpg"/>
          <p:cNvPicPr>
            <a:picLocks noChangeAspect="1" noChangeArrowheads="1"/>
          </p:cNvPicPr>
          <p:nvPr/>
        </p:nvPicPr>
        <p:blipFill>
          <a:blip r:embed="rId28">
            <a:extLst>
              <a:ext uri="{28A0092B-C50C-407E-A947-70E740481C1C}">
                <a14:useLocalDpi xmlns:a14="http://schemas.microsoft.com/office/drawing/2010/main"/>
              </a:ext>
            </a:extLst>
          </a:blip>
          <a:srcRect/>
          <a:stretch>
            <a:fillRect/>
          </a:stretch>
        </p:blipFill>
        <p:spPr bwMode="auto">
          <a:xfrm>
            <a:off x="5641975" y="3380184"/>
            <a:ext cx="1538288" cy="6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2" descr="C:\Users\sal\Desktop\DRIVER 2014-2018\SP7 - Impact &amp; Engagement (ARTTIC)\WP74 - Dissemination Management (ATOS)\MarCom\Logo\Partners\WWU\WWU_Logo1_1c_100%schwarz.jpg"/>
          <p:cNvPicPr>
            <a:picLocks noChangeAspect="1" noChangeArrowheads="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442913" y="3562349"/>
            <a:ext cx="1454150" cy="23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4" descr="C:\Users\sal\Desktop\logo-valabre-2015.gif"/>
          <p:cNvPicPr>
            <a:picLocks noChangeAspect="1" noChangeArrowheads="1"/>
          </p:cNvPicPr>
          <p:nvPr/>
        </p:nvPicPr>
        <p:blipFill>
          <a:blip r:embed="rId30">
            <a:extLst>
              <a:ext uri="{28A0092B-C50C-407E-A947-70E740481C1C}">
                <a14:useLocalDpi xmlns:a14="http://schemas.microsoft.com/office/drawing/2010/main"/>
              </a:ext>
            </a:extLst>
          </a:blip>
          <a:srcRect/>
          <a:stretch>
            <a:fillRect/>
          </a:stretch>
        </p:blipFill>
        <p:spPr bwMode="auto">
          <a:xfrm>
            <a:off x="3916364" y="3407568"/>
            <a:ext cx="993775"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A close up of a logo&#10;&#10;Description generated with very high confidence">
            <a:extLst>
              <a:ext uri="{FF2B5EF4-FFF2-40B4-BE49-F238E27FC236}">
                <a16:creationId xmlns:a16="http://schemas.microsoft.com/office/drawing/2014/main" id="{EA592F38-ADB3-4A1B-BA92-52A541B0864A}"/>
              </a:ext>
            </a:extLst>
          </p:cNvPr>
          <p:cNvPicPr>
            <a:picLocks noChangeAspect="1"/>
          </p:cNvPicPr>
          <p:nvPr/>
        </p:nvPicPr>
        <p:blipFill>
          <a:blip r:embed="rId31"/>
          <a:stretch>
            <a:fillRect/>
          </a:stretch>
        </p:blipFill>
        <p:spPr>
          <a:xfrm>
            <a:off x="7566861" y="285820"/>
            <a:ext cx="1159043" cy="526241"/>
          </a:xfrm>
          <a:prstGeom prst="rect">
            <a:avLst/>
          </a:prstGeom>
        </p:spPr>
      </p:pic>
      <p:pic>
        <p:nvPicPr>
          <p:cNvPr id="4" name="Picture 4" descr="A drawing of a person&#10;&#10;Description generated with high confidence">
            <a:extLst>
              <a:ext uri="{FF2B5EF4-FFF2-40B4-BE49-F238E27FC236}">
                <a16:creationId xmlns:a16="http://schemas.microsoft.com/office/drawing/2014/main" id="{2E071CDE-0319-4E91-8CEB-FD7E15A0FFE1}"/>
              </a:ext>
            </a:extLst>
          </p:cNvPr>
          <p:cNvPicPr>
            <a:picLocks noChangeAspect="1"/>
          </p:cNvPicPr>
          <p:nvPr/>
        </p:nvPicPr>
        <p:blipFill>
          <a:blip r:embed="rId32"/>
          <a:stretch>
            <a:fillRect/>
          </a:stretch>
        </p:blipFill>
        <p:spPr>
          <a:xfrm>
            <a:off x="2358190" y="2684388"/>
            <a:ext cx="918411" cy="446489"/>
          </a:xfrm>
          <a:prstGeom prst="rect">
            <a:avLst/>
          </a:prstGeom>
        </p:spPr>
      </p:pic>
      <p:pic>
        <p:nvPicPr>
          <p:cNvPr id="6" name="Picture 6" descr="A picture containing drawing&#10;&#10;Description generated with very high confidence">
            <a:extLst>
              <a:ext uri="{FF2B5EF4-FFF2-40B4-BE49-F238E27FC236}">
                <a16:creationId xmlns:a16="http://schemas.microsoft.com/office/drawing/2014/main" id="{492DE1C9-703D-43CC-9118-F10A1D83EAAD}"/>
              </a:ext>
            </a:extLst>
          </p:cNvPr>
          <p:cNvPicPr>
            <a:picLocks noChangeAspect="1"/>
          </p:cNvPicPr>
          <p:nvPr/>
        </p:nvPicPr>
        <p:blipFill>
          <a:blip r:embed="rId33"/>
          <a:stretch>
            <a:fillRect/>
          </a:stretch>
        </p:blipFill>
        <p:spPr>
          <a:xfrm>
            <a:off x="613611" y="2822343"/>
            <a:ext cx="717885" cy="235746"/>
          </a:xfrm>
          <a:prstGeom prst="rect">
            <a:avLst/>
          </a:prstGeom>
        </p:spPr>
      </p:pic>
    </p:spTree>
    <p:extLst>
      <p:ext uri="{BB962C8B-B14F-4D97-AF65-F5344CB8AC3E}">
        <p14:creationId xmlns:p14="http://schemas.microsoft.com/office/powerpoint/2010/main" val="19862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213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371599" y="1719264"/>
            <a:ext cx="6276975" cy="1490661"/>
          </a:xfrm>
        </p:spPr>
        <p:txBody>
          <a:bodyPr>
            <a:noAutofit/>
          </a:bodyPr>
          <a:lstStyle/>
          <a:p>
            <a:pPr algn="ctr"/>
            <a:r>
              <a:rPr lang="en-GB" sz="2000">
                <a:latin typeface="Brandon Text"/>
              </a:rPr>
              <a:t>DRIVER+  </a:t>
            </a:r>
            <a:r>
              <a:rPr lang="en-IE" sz="2000">
                <a:latin typeface="Brandon Text"/>
              </a:rPr>
              <a:t>will seek to </a:t>
            </a:r>
            <a:r>
              <a:rPr lang="en-GB" sz="2000">
                <a:latin typeface="Brandon Text"/>
              </a:rPr>
              <a:t>improve the way </a:t>
            </a:r>
            <a:r>
              <a:rPr lang="en-GB" sz="2400">
                <a:solidFill>
                  <a:srgbClr val="00497E"/>
                </a:solidFill>
                <a:latin typeface="Brandon Text"/>
              </a:rPr>
              <a:t>capability development </a:t>
            </a:r>
            <a:r>
              <a:rPr lang="en-GB" sz="2000">
                <a:latin typeface="Brandon Text"/>
              </a:rPr>
              <a:t>and </a:t>
            </a:r>
            <a:r>
              <a:rPr lang="en-GB" sz="2400">
                <a:solidFill>
                  <a:srgbClr val="00497E"/>
                </a:solidFill>
                <a:latin typeface="Brandon Text"/>
              </a:rPr>
              <a:t>innovation management </a:t>
            </a:r>
            <a:r>
              <a:rPr lang="en-GB" sz="2000">
                <a:latin typeface="Brandon Text"/>
              </a:rPr>
              <a:t>are tackled</a:t>
            </a:r>
            <a:r>
              <a:rPr lang="en-IE" sz="2000">
                <a:latin typeface="Brandon Text"/>
              </a:rPr>
              <a:t>, by </a:t>
            </a:r>
            <a:r>
              <a:rPr lang="en-IE" sz="2400">
                <a:solidFill>
                  <a:srgbClr val="00497E"/>
                </a:solidFill>
                <a:latin typeface="Brandon Text"/>
              </a:rPr>
              <a:t>testing</a:t>
            </a:r>
            <a:r>
              <a:rPr lang="en-IE" sz="2000">
                <a:solidFill>
                  <a:srgbClr val="00497E"/>
                </a:solidFill>
                <a:latin typeface="Brandon Text"/>
              </a:rPr>
              <a:t> </a:t>
            </a:r>
            <a:r>
              <a:rPr lang="en-IE" sz="2000">
                <a:latin typeface="Brandon Text"/>
              </a:rPr>
              <a:t>and </a:t>
            </a:r>
            <a:r>
              <a:rPr lang="en-IE" sz="2400">
                <a:solidFill>
                  <a:srgbClr val="00497E"/>
                </a:solidFill>
                <a:latin typeface="Brandon Text"/>
              </a:rPr>
              <a:t>validating </a:t>
            </a:r>
            <a:r>
              <a:rPr lang="en-IE" sz="2000">
                <a:latin typeface="Brandon Text"/>
              </a:rPr>
              <a:t>(in realistic environments)</a:t>
            </a:r>
            <a:r>
              <a:rPr lang="en-IE" sz="2400">
                <a:solidFill>
                  <a:srgbClr val="00497E"/>
                </a:solidFill>
                <a:latin typeface="Brandon Text"/>
              </a:rPr>
              <a:t> solutions</a:t>
            </a:r>
            <a:r>
              <a:rPr lang="en-IE" sz="2400">
                <a:latin typeface="Brandon Text"/>
              </a:rPr>
              <a:t> </a:t>
            </a:r>
            <a:r>
              <a:rPr lang="en-IE" sz="2000">
                <a:latin typeface="Brandon Text"/>
              </a:rPr>
              <a:t>that </a:t>
            </a:r>
            <a:r>
              <a:rPr lang="en-GB" sz="2000">
                <a:latin typeface="Brandon Text"/>
              </a:rPr>
              <a:t>are addressing the operational needs of practitioners dealing with Crisis Management</a:t>
            </a:r>
            <a:r>
              <a:rPr lang="en-IE" sz="2000">
                <a:latin typeface="Brandon Text"/>
              </a:rPr>
              <a:t>.</a:t>
            </a:r>
          </a:p>
        </p:txBody>
      </p:sp>
      <p:cxnSp>
        <p:nvCxnSpPr>
          <p:cNvPr id="8" name="Straight Connector 7"/>
          <p:cNvCxnSpPr/>
          <p:nvPr/>
        </p:nvCxnSpPr>
        <p:spPr>
          <a:xfrm>
            <a:off x="2949735" y="1247775"/>
            <a:ext cx="2936715" cy="0"/>
          </a:xfrm>
          <a:prstGeom prst="line">
            <a:avLst/>
          </a:prstGeom>
          <a:ln w="57150">
            <a:solidFill>
              <a:srgbClr val="00497E"/>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19123" y="1249785"/>
            <a:ext cx="2228852" cy="0"/>
          </a:xfrm>
          <a:prstGeom prst="line">
            <a:avLst/>
          </a:prstGeom>
          <a:ln w="57150">
            <a:solidFill>
              <a:srgbClr val="00497E"/>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981699" y="1247775"/>
            <a:ext cx="2228852" cy="0"/>
          </a:xfrm>
          <a:prstGeom prst="line">
            <a:avLst/>
          </a:prstGeom>
          <a:ln w="57150">
            <a:solidFill>
              <a:srgbClr val="00497E"/>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49734" y="4276725"/>
            <a:ext cx="2936715" cy="0"/>
          </a:xfrm>
          <a:prstGeom prst="line">
            <a:avLst/>
          </a:prstGeom>
          <a:ln w="57150">
            <a:solidFill>
              <a:srgbClr val="00497E"/>
            </a:solidFill>
            <a:prstDash val="soli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19122" y="4278735"/>
            <a:ext cx="2228852" cy="0"/>
          </a:xfrm>
          <a:prstGeom prst="line">
            <a:avLst/>
          </a:prstGeom>
          <a:ln w="57150">
            <a:solidFill>
              <a:srgbClr val="00497E"/>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981698" y="4276725"/>
            <a:ext cx="2228852" cy="0"/>
          </a:xfrm>
          <a:prstGeom prst="line">
            <a:avLst/>
          </a:prstGeom>
          <a:ln w="57150">
            <a:solidFill>
              <a:srgbClr val="00497E"/>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59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FROM DRIVER TO DRIVER+</a:t>
            </a:r>
          </a:p>
        </p:txBody>
      </p:sp>
      <p:sp>
        <p:nvSpPr>
          <p:cNvPr id="3" name="Espace réservé du texte 2"/>
          <p:cNvSpPr>
            <a:spLocks noGrp="1"/>
          </p:cNvSpPr>
          <p:nvPr>
            <p:ph type="body" sz="quarter" idx="13"/>
          </p:nvPr>
        </p:nvSpPr>
        <p:spPr/>
        <p:txBody>
          <a:bodyPr/>
          <a:lstStyle/>
          <a:p>
            <a:r>
              <a:rPr lang="fr-FR"/>
              <a:t>WHAT HAS BEEN IMPROVED?</a:t>
            </a:r>
          </a:p>
        </p:txBody>
      </p:sp>
      <p:sp>
        <p:nvSpPr>
          <p:cNvPr id="8" name="Rectangle 7"/>
          <p:cNvSpPr/>
          <p:nvPr/>
        </p:nvSpPr>
        <p:spPr>
          <a:xfrm>
            <a:off x="3545732" y="1724717"/>
            <a:ext cx="2235751" cy="2485801"/>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p:nvSpPr>
        <p:spPr>
          <a:xfrm>
            <a:off x="587503" y="1724717"/>
            <a:ext cx="2235751" cy="2485801"/>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9"/>
          <p:cNvSpPr/>
          <p:nvPr/>
        </p:nvSpPr>
        <p:spPr>
          <a:xfrm>
            <a:off x="386594" y="1561745"/>
            <a:ext cx="2586574" cy="677872"/>
          </a:xfrm>
          <a:prstGeom prst="rect">
            <a:avLst/>
          </a:prstGeom>
          <a:solidFill>
            <a:srgbClr val="1F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Rectangle 10"/>
          <p:cNvSpPr/>
          <p:nvPr/>
        </p:nvSpPr>
        <p:spPr>
          <a:xfrm>
            <a:off x="386594" y="1434636"/>
            <a:ext cx="405254" cy="2254582"/>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TextBox 19"/>
          <p:cNvSpPr txBox="1">
            <a:spLocks noChangeArrowheads="1"/>
          </p:cNvSpPr>
          <p:nvPr/>
        </p:nvSpPr>
        <p:spPr bwMode="auto">
          <a:xfrm>
            <a:off x="807199" y="1604784"/>
            <a:ext cx="20728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algn="r">
              <a:spcBef>
                <a:spcPct val="0"/>
              </a:spcBef>
              <a:buClrTx/>
              <a:buSzTx/>
              <a:buNone/>
            </a:pPr>
            <a:r>
              <a:rPr lang="en-GB" altLang="en-US" sz="1200" b="1">
                <a:solidFill>
                  <a:schemeClr val="bg1"/>
                </a:solidFill>
                <a:latin typeface="Brandon Text" charset="0"/>
                <a:ea typeface="Brandon Text" charset="0"/>
                <a:cs typeface="Brandon Text" charset="0"/>
              </a:rPr>
              <a:t>A REVISED AND SIMPLIFIED PROJECT STRUCTURE</a:t>
            </a:r>
          </a:p>
        </p:txBody>
      </p:sp>
      <p:sp>
        <p:nvSpPr>
          <p:cNvPr id="16" name="TextBox 19"/>
          <p:cNvSpPr txBox="1">
            <a:spLocks noChangeArrowheads="1"/>
          </p:cNvSpPr>
          <p:nvPr/>
        </p:nvSpPr>
        <p:spPr bwMode="auto">
          <a:xfrm>
            <a:off x="878463" y="3605830"/>
            <a:ext cx="1834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algn="ctr" eaLnBrk="1" hangingPunct="1">
              <a:spcBef>
                <a:spcPct val="0"/>
              </a:spcBef>
              <a:buClrTx/>
              <a:buSzTx/>
              <a:buFontTx/>
              <a:buNone/>
            </a:pPr>
            <a:r>
              <a:rPr lang="en-GB" altLang="en-US" sz="1200">
                <a:solidFill>
                  <a:schemeClr val="bg1"/>
                </a:solidFill>
                <a:latin typeface="Brandon Text" charset="0"/>
                <a:ea typeface="Brandon Text" charset="0"/>
                <a:cs typeface="Brandon Text" charset="0"/>
              </a:rPr>
              <a:t>Turning objectives into tangible results</a:t>
            </a:r>
          </a:p>
        </p:txBody>
      </p:sp>
      <p:sp>
        <p:nvSpPr>
          <p:cNvPr id="17" name="TextBox 19"/>
          <p:cNvSpPr txBox="1">
            <a:spLocks noChangeArrowheads="1"/>
          </p:cNvSpPr>
          <p:nvPr/>
        </p:nvSpPr>
        <p:spPr bwMode="auto">
          <a:xfrm>
            <a:off x="415333" y="1524987"/>
            <a:ext cx="4333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4400">
                <a:solidFill>
                  <a:srgbClr val="1F497E"/>
                </a:solidFill>
                <a:latin typeface="Brandon Text" charset="0"/>
                <a:ea typeface="Brandon Text" charset="0"/>
                <a:cs typeface="Brandon Text" charset="0"/>
              </a:rPr>
              <a:t>1</a:t>
            </a:r>
          </a:p>
        </p:txBody>
      </p:sp>
      <p:sp>
        <p:nvSpPr>
          <p:cNvPr id="18" name="Rectangle 17"/>
          <p:cNvSpPr/>
          <p:nvPr/>
        </p:nvSpPr>
        <p:spPr>
          <a:xfrm>
            <a:off x="3494737" y="1561745"/>
            <a:ext cx="2436660" cy="677872"/>
          </a:xfrm>
          <a:prstGeom prst="rect">
            <a:avLst/>
          </a:prstGeom>
          <a:solidFill>
            <a:srgbClr val="1F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Rectangle 18"/>
          <p:cNvSpPr/>
          <p:nvPr/>
        </p:nvSpPr>
        <p:spPr>
          <a:xfrm>
            <a:off x="3344823" y="1434636"/>
            <a:ext cx="405254" cy="2254582"/>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0" name="TextBox 19"/>
          <p:cNvSpPr txBox="1">
            <a:spLocks noChangeArrowheads="1"/>
          </p:cNvSpPr>
          <p:nvPr/>
        </p:nvSpPr>
        <p:spPr bwMode="auto">
          <a:xfrm>
            <a:off x="3775673" y="1603555"/>
            <a:ext cx="2031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algn="r">
              <a:spcBef>
                <a:spcPct val="0"/>
              </a:spcBef>
              <a:buClrTx/>
              <a:buSzTx/>
              <a:buNone/>
            </a:pPr>
            <a:r>
              <a:rPr lang="en-GB" altLang="en-US" sz="1200" b="1">
                <a:solidFill>
                  <a:schemeClr val="bg1"/>
                </a:solidFill>
                <a:latin typeface="Brandon Text" charset="0"/>
                <a:ea typeface="Brandon Text" charset="0"/>
                <a:cs typeface="Brandon Text" charset="0"/>
              </a:rPr>
              <a:t>A NEW LEADERSHIP AND CONSORTIUM MEMBERS</a:t>
            </a:r>
          </a:p>
        </p:txBody>
      </p:sp>
      <p:sp>
        <p:nvSpPr>
          <p:cNvPr id="21" name="TextBox 19"/>
          <p:cNvSpPr txBox="1">
            <a:spLocks noChangeArrowheads="1"/>
          </p:cNvSpPr>
          <p:nvPr/>
        </p:nvSpPr>
        <p:spPr bwMode="auto">
          <a:xfrm>
            <a:off x="3836692" y="3605830"/>
            <a:ext cx="1834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algn="ctr" eaLnBrk="1" hangingPunct="1">
              <a:spcBef>
                <a:spcPct val="0"/>
              </a:spcBef>
              <a:buClrTx/>
              <a:buSzTx/>
              <a:buFontTx/>
              <a:buNone/>
            </a:pPr>
            <a:r>
              <a:rPr lang="en-GB" altLang="en-US" sz="1200">
                <a:solidFill>
                  <a:schemeClr val="bg1"/>
                </a:solidFill>
                <a:latin typeface="Brandon Text" charset="0"/>
                <a:ea typeface="Brandon Text" charset="0"/>
                <a:cs typeface="Brandon Text" charset="0"/>
              </a:rPr>
              <a:t>Reinforcing the project team</a:t>
            </a:r>
          </a:p>
        </p:txBody>
      </p:sp>
      <p:sp>
        <p:nvSpPr>
          <p:cNvPr id="22" name="TextBox 19"/>
          <p:cNvSpPr txBox="1">
            <a:spLocks noChangeArrowheads="1"/>
          </p:cNvSpPr>
          <p:nvPr/>
        </p:nvSpPr>
        <p:spPr bwMode="auto">
          <a:xfrm>
            <a:off x="3316711" y="1524987"/>
            <a:ext cx="4333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4400">
                <a:solidFill>
                  <a:srgbClr val="1F497E"/>
                </a:solidFill>
                <a:latin typeface="Brandon Text" charset="0"/>
                <a:ea typeface="Brandon Text" charset="0"/>
                <a:cs typeface="Brandon Text" charset="0"/>
              </a:rPr>
              <a:t>2</a:t>
            </a:r>
          </a:p>
        </p:txBody>
      </p:sp>
      <p:sp>
        <p:nvSpPr>
          <p:cNvPr id="26" name="Rectangle 25"/>
          <p:cNvSpPr/>
          <p:nvPr/>
        </p:nvSpPr>
        <p:spPr>
          <a:xfrm>
            <a:off x="6500041" y="1724717"/>
            <a:ext cx="2235751" cy="2485801"/>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7" name="Rectangle 26"/>
          <p:cNvSpPr/>
          <p:nvPr/>
        </p:nvSpPr>
        <p:spPr>
          <a:xfrm>
            <a:off x="6420934" y="1561745"/>
            <a:ext cx="2464771" cy="677872"/>
          </a:xfrm>
          <a:prstGeom prst="rect">
            <a:avLst/>
          </a:prstGeom>
          <a:solidFill>
            <a:srgbClr val="1F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 name="Rectangle 27"/>
          <p:cNvSpPr/>
          <p:nvPr/>
        </p:nvSpPr>
        <p:spPr>
          <a:xfrm>
            <a:off x="6299132" y="1434636"/>
            <a:ext cx="405254" cy="2254582"/>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9" name="TextBox 19"/>
          <p:cNvSpPr txBox="1">
            <a:spLocks noChangeArrowheads="1"/>
          </p:cNvSpPr>
          <p:nvPr/>
        </p:nvSpPr>
        <p:spPr bwMode="auto">
          <a:xfrm>
            <a:off x="6783237" y="1633359"/>
            <a:ext cx="20017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algn="r">
              <a:spcBef>
                <a:spcPct val="0"/>
              </a:spcBef>
              <a:buClrTx/>
              <a:buSzTx/>
              <a:buNone/>
            </a:pPr>
            <a:r>
              <a:rPr lang="en-GB" altLang="en-US" sz="1200" b="1">
                <a:solidFill>
                  <a:schemeClr val="bg1"/>
                </a:solidFill>
                <a:latin typeface="Brandon Text" charset="0"/>
                <a:ea typeface="Brandon Text" charset="0"/>
                <a:cs typeface="Brandon Text" charset="0"/>
              </a:rPr>
              <a:t>AN OPEN AND INCLUSIVE APPROACH</a:t>
            </a:r>
          </a:p>
        </p:txBody>
      </p:sp>
      <p:sp>
        <p:nvSpPr>
          <p:cNvPr id="30" name="TextBox 19"/>
          <p:cNvSpPr txBox="1">
            <a:spLocks noChangeArrowheads="1"/>
          </p:cNvSpPr>
          <p:nvPr/>
        </p:nvSpPr>
        <p:spPr bwMode="auto">
          <a:xfrm>
            <a:off x="6791001" y="3605830"/>
            <a:ext cx="1834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algn="ctr" eaLnBrk="1" hangingPunct="1">
              <a:spcBef>
                <a:spcPct val="0"/>
              </a:spcBef>
              <a:buClrTx/>
              <a:buSzTx/>
              <a:buFontTx/>
              <a:buNone/>
            </a:pPr>
            <a:r>
              <a:rPr lang="en-GB" altLang="en-US" sz="1200">
                <a:solidFill>
                  <a:schemeClr val="bg1"/>
                </a:solidFill>
                <a:latin typeface="Brandon Text" charset="0"/>
                <a:ea typeface="Brandon Text" charset="0"/>
                <a:cs typeface="Brandon Text" charset="0"/>
              </a:rPr>
              <a:t>Enhanced involvement of external stakeholders</a:t>
            </a:r>
          </a:p>
        </p:txBody>
      </p:sp>
      <p:sp>
        <p:nvSpPr>
          <p:cNvPr id="31" name="TextBox 19"/>
          <p:cNvSpPr txBox="1">
            <a:spLocks noChangeArrowheads="1"/>
          </p:cNvSpPr>
          <p:nvPr/>
        </p:nvSpPr>
        <p:spPr bwMode="auto">
          <a:xfrm>
            <a:off x="6271020" y="1524987"/>
            <a:ext cx="4333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4400">
                <a:solidFill>
                  <a:srgbClr val="1F497E"/>
                </a:solidFill>
                <a:latin typeface="Brandon Text" charset="0"/>
                <a:ea typeface="Brandon Text" charset="0"/>
                <a:cs typeface="Brandon Text" charset="0"/>
              </a:rPr>
              <a:t>3</a:t>
            </a:r>
          </a:p>
        </p:txBody>
      </p:sp>
      <p:pic>
        <p:nvPicPr>
          <p:cNvPr id="36" name="Image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07968" y="2692415"/>
            <a:ext cx="899343" cy="770548"/>
          </a:xfrm>
          <a:prstGeom prst="rect">
            <a:avLst/>
          </a:prstGeom>
        </p:spPr>
      </p:pic>
      <p:pic>
        <p:nvPicPr>
          <p:cNvPr id="37" name="Image 3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91755" y="2631035"/>
            <a:ext cx="1042623" cy="893309"/>
          </a:xfrm>
          <a:prstGeom prst="rect">
            <a:avLst/>
          </a:prstGeom>
        </p:spPr>
      </p:pic>
      <p:pic>
        <p:nvPicPr>
          <p:cNvPr id="38" name="Image 3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69727" y="2684092"/>
            <a:ext cx="967183" cy="828673"/>
          </a:xfrm>
          <a:prstGeom prst="rect">
            <a:avLst/>
          </a:prstGeom>
        </p:spPr>
      </p:pic>
    </p:spTree>
    <p:extLst>
      <p:ext uri="{BB962C8B-B14F-4D97-AF65-F5344CB8AC3E}">
        <p14:creationId xmlns:p14="http://schemas.microsoft.com/office/powerpoint/2010/main" val="195136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a:t>A PRACTITIONER-DRIVEN approach</a:t>
            </a:r>
          </a:p>
        </p:txBody>
      </p:sp>
      <p:sp>
        <p:nvSpPr>
          <p:cNvPr id="5" name="Espace réservé du texte 4"/>
          <p:cNvSpPr>
            <a:spLocks noGrp="1"/>
          </p:cNvSpPr>
          <p:nvPr>
            <p:ph type="body" sz="quarter" idx="13"/>
          </p:nvPr>
        </p:nvSpPr>
        <p:spPr>
          <a:xfrm>
            <a:off x="443039" y="676138"/>
            <a:ext cx="8455634" cy="471764"/>
          </a:xfrm>
        </p:spPr>
        <p:txBody>
          <a:bodyPr/>
          <a:lstStyle/>
          <a:p>
            <a:r>
              <a:rPr lang="en-US"/>
              <a:t>From solution-driven to needs-driven</a:t>
            </a:r>
          </a:p>
        </p:txBody>
      </p:sp>
      <p:pic>
        <p:nvPicPr>
          <p:cNvPr id="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64" y="1452005"/>
            <a:ext cx="1154214" cy="995921"/>
          </a:xfrm>
          <a:prstGeom prst="rect">
            <a:avLst/>
          </a:prstGeom>
        </p:spPr>
      </p:pic>
      <p:sp>
        <p:nvSpPr>
          <p:cNvPr id="8" name="Espace réservé du texte 6"/>
          <p:cNvSpPr txBox="1">
            <a:spLocks/>
          </p:cNvSpPr>
          <p:nvPr/>
        </p:nvSpPr>
        <p:spPr>
          <a:xfrm>
            <a:off x="2169856" y="1596173"/>
            <a:ext cx="6318514" cy="953102"/>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0"/>
              </a:spcBef>
              <a:defRPr/>
            </a:pPr>
            <a:r>
              <a:rPr lang="en-GB">
                <a:latin typeface="Brandon Text"/>
              </a:rPr>
              <a:t>In order to provide a European answer to the challenges Crisis Management is facing today and tomorrow, the involvement of as many concerned stakeholders as possible is essential.</a:t>
            </a:r>
          </a:p>
        </p:txBody>
      </p:sp>
      <p:pic>
        <p:nvPicPr>
          <p:cNvPr id="3076" name="Picture 4" descr="C:\Users\sal\Desktop\DRIVER Plus - 2017 - 2019\SP50\MarCom\Icons\696672_idea_512x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4751" y="2635219"/>
            <a:ext cx="678039" cy="67803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texte 6"/>
          <p:cNvSpPr txBox="1">
            <a:spLocks/>
          </p:cNvSpPr>
          <p:nvPr/>
        </p:nvSpPr>
        <p:spPr>
          <a:xfrm>
            <a:off x="724619" y="3087038"/>
            <a:ext cx="6150634" cy="1207519"/>
          </a:xfrm>
          <a:prstGeom prst="rect">
            <a:avLst/>
          </a:prstGeom>
        </p:spPr>
        <p:txBody>
          <a:bodyPr vert="horz" lIns="91440" tIns="45720" rIns="91440" bIns="45720" rtlCol="0">
            <a:noAutofit/>
          </a:bodyPr>
          <a:lstStyle>
            <a:lvl1pPr marL="0" indent="0" algn="l" defTabSz="457200" rtl="0" eaLnBrk="1" latinLnBrk="0" hangingPunct="1">
              <a:spcBef>
                <a:spcPct val="20000"/>
              </a:spcBef>
              <a:buClr>
                <a:srgbClr val="00497E"/>
              </a:buClr>
              <a:buFont typeface="Arial" panose="020B0604020202020204" pitchFamily="34" charset="0"/>
              <a:buNone/>
              <a:defRPr sz="1400" kern="1200" baseline="0">
                <a:solidFill>
                  <a:schemeClr val="tx1"/>
                </a:solidFill>
                <a:latin typeface="Brandon Text Medium" pitchFamily="34" charset="0"/>
                <a:ea typeface="Brandon Text Medium" pitchFamily="34" charset="0"/>
                <a:cs typeface="Brandon Text Medium" pitchFamily="34" charset="0"/>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baseline="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0"/>
              </a:spcBef>
              <a:defRPr/>
            </a:pPr>
            <a:r>
              <a:rPr lang="en-GB">
                <a:latin typeface="Brandon Text"/>
              </a:rPr>
              <a:t>The selection of solutions to be tested within DRIVER+, should be provided by current partners and external organisations to extend the knowledge base. The process should be neutral and transparent, and both the review and selection should be driven by the end-users.</a:t>
            </a:r>
          </a:p>
        </p:txBody>
      </p:sp>
      <p:pic>
        <p:nvPicPr>
          <p:cNvPr id="3077" name="Picture 5" descr="C:\Users\sal\Desktop\DRIVER Plus - 2017 - 2019\SP50\MarCom\Icons\Practitioners.png"/>
          <p:cNvPicPr>
            <a:picLocks noChangeAspect="1" noChangeArrowheads="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rightnessContrast bright="-36000"/>
                    </a14:imgEffect>
                  </a14:imgLayer>
                </a14:imgProps>
              </a:ext>
              <a:ext uri="{28A0092B-C50C-407E-A947-70E740481C1C}">
                <a14:useLocalDpi xmlns:a14="http://schemas.microsoft.com/office/drawing/2010/main" val="0"/>
              </a:ext>
            </a:extLst>
          </a:blip>
          <a:srcRect/>
          <a:stretch>
            <a:fillRect/>
          </a:stretch>
        </p:blipFill>
        <p:spPr bwMode="auto">
          <a:xfrm>
            <a:off x="6894900" y="3111609"/>
            <a:ext cx="1183023" cy="8138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sal\Desktop\DRIVER Plus - 2017 - 2019\SP50\MarCom\Icons\696672_idea_512x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86667">
            <a:off x="8023770" y="2973959"/>
            <a:ext cx="678039" cy="67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5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36861" y="2305050"/>
            <a:ext cx="6573564" cy="2362200"/>
          </a:xfrm>
          <a:prstGeom prst="rect">
            <a:avLst/>
          </a:prstGeom>
          <a:solidFill>
            <a:srgbClr val="1F49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Rectangle 11"/>
          <p:cNvSpPr/>
          <p:nvPr/>
        </p:nvSpPr>
        <p:spPr>
          <a:xfrm>
            <a:off x="796800" y="1187181"/>
            <a:ext cx="7915360" cy="3003818"/>
          </a:xfrm>
          <a:prstGeom prst="rect">
            <a:avLst/>
          </a:prstGeom>
          <a:solidFill>
            <a:srgbClr val="05345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 name="Rectangle 3"/>
          <p:cNvSpPr/>
          <p:nvPr/>
        </p:nvSpPr>
        <p:spPr>
          <a:xfrm>
            <a:off x="0" y="0"/>
            <a:ext cx="9144000" cy="5143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Text Placeholder 5"/>
          <p:cNvSpPr txBox="1">
            <a:spLocks/>
          </p:cNvSpPr>
          <p:nvPr/>
        </p:nvSpPr>
        <p:spPr>
          <a:xfrm>
            <a:off x="796800" y="2824313"/>
            <a:ext cx="2266700" cy="1356559"/>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altLang="en-US">
                <a:solidFill>
                  <a:schemeClr val="bg1"/>
                </a:solidFill>
                <a:latin typeface="Brandon Text"/>
              </a:rPr>
              <a:t>To develop</a:t>
            </a:r>
            <a:r>
              <a:rPr lang="en-GB" altLang="en-US" b="1">
                <a:solidFill>
                  <a:schemeClr val="bg1"/>
                </a:solidFill>
                <a:latin typeface="Brandon Text"/>
              </a:rPr>
              <a:t> a pan-European Test-bed </a:t>
            </a:r>
            <a:r>
              <a:rPr lang="en-GB" altLang="en-US">
                <a:solidFill>
                  <a:schemeClr val="bg1"/>
                </a:solidFill>
                <a:latin typeface="Brandon Text"/>
              </a:rPr>
              <a:t> for Crisis Management</a:t>
            </a:r>
          </a:p>
          <a:p>
            <a:pPr marL="0" indent="0" algn="ctr">
              <a:buNone/>
            </a:pPr>
            <a:r>
              <a:rPr lang="en-GB" altLang="en-US">
                <a:solidFill>
                  <a:schemeClr val="bg1"/>
                </a:solidFill>
                <a:latin typeface="Brandon Text"/>
              </a:rPr>
              <a:t>capability development</a:t>
            </a:r>
          </a:p>
        </p:txBody>
      </p:sp>
      <p:sp>
        <p:nvSpPr>
          <p:cNvPr id="6" name="Text Placeholder 5"/>
          <p:cNvSpPr txBox="1">
            <a:spLocks/>
          </p:cNvSpPr>
          <p:nvPr/>
        </p:nvSpPr>
        <p:spPr>
          <a:xfrm>
            <a:off x="3648500" y="2824302"/>
            <a:ext cx="2311400" cy="951051"/>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altLang="en-US">
                <a:solidFill>
                  <a:schemeClr val="bg1"/>
                </a:solidFill>
                <a:latin typeface="Brandon Text"/>
              </a:rPr>
              <a:t>To develop a comprehensive </a:t>
            </a:r>
            <a:r>
              <a:rPr lang="en-GB" altLang="en-US" b="1">
                <a:solidFill>
                  <a:schemeClr val="bg1"/>
                </a:solidFill>
                <a:latin typeface="Brandon Text"/>
              </a:rPr>
              <a:t>Portfolio of Crisis Management Solutions</a:t>
            </a:r>
          </a:p>
        </p:txBody>
      </p:sp>
      <p:sp>
        <p:nvSpPr>
          <p:cNvPr id="7" name="Text Placeholder 5"/>
          <p:cNvSpPr txBox="1">
            <a:spLocks/>
          </p:cNvSpPr>
          <p:nvPr/>
        </p:nvSpPr>
        <p:spPr>
          <a:xfrm>
            <a:off x="6603537" y="2899956"/>
            <a:ext cx="2108623" cy="1205271"/>
          </a:xfrm>
          <a:prstGeom prst="rect">
            <a:avLst/>
          </a:prstGeom>
        </p:spPr>
        <p:txBody>
          <a:bodyPr vert="horz" lIns="91440" tIns="45720" rIns="91440" bIns="45720" rtlCol="0" anchor="t">
            <a:noAutofit/>
          </a:bodyPr>
          <a:lstStyle>
            <a:lvl1pPr marL="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altLang="en-US">
                <a:solidFill>
                  <a:schemeClr val="bg1"/>
                </a:solidFill>
                <a:latin typeface="Brandon Text"/>
              </a:rPr>
              <a:t>To facilitate </a:t>
            </a:r>
            <a:r>
              <a:rPr lang="en-GB" altLang="en-US" b="1">
                <a:solidFill>
                  <a:schemeClr val="bg1"/>
                </a:solidFill>
                <a:latin typeface="Brandon Text"/>
              </a:rPr>
              <a:t>a shared understanding</a:t>
            </a:r>
            <a:r>
              <a:rPr lang="en-GB" altLang="en-US">
                <a:solidFill>
                  <a:schemeClr val="bg1"/>
                </a:solidFill>
                <a:latin typeface="Brandon Text"/>
              </a:rPr>
              <a:t> in Crisis Management across Europe</a:t>
            </a:r>
          </a:p>
        </p:txBody>
      </p:sp>
      <p:pic>
        <p:nvPicPr>
          <p:cNvPr id="8" name="Imag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48990" y="1360174"/>
            <a:ext cx="962319" cy="1361802"/>
          </a:xfrm>
          <a:prstGeom prst="rect">
            <a:avLst/>
          </a:prstGeom>
        </p:spPr>
      </p:pic>
      <p:pic>
        <p:nvPicPr>
          <p:cNvPr id="9" name="Imag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08389" y="1339581"/>
            <a:ext cx="991423" cy="1402988"/>
          </a:xfrm>
          <a:prstGeom prst="rect">
            <a:avLst/>
          </a:prstGeom>
        </p:spPr>
      </p:pic>
      <p:pic>
        <p:nvPicPr>
          <p:cNvPr id="10" name="Image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06843" y="1305644"/>
            <a:ext cx="1102010" cy="1559483"/>
          </a:xfrm>
          <a:prstGeom prst="rect">
            <a:avLst/>
          </a:prstGeom>
        </p:spPr>
      </p:pic>
      <p:sp>
        <p:nvSpPr>
          <p:cNvPr id="11" name="Title 3"/>
          <p:cNvSpPr txBox="1">
            <a:spLocks/>
          </p:cNvSpPr>
          <p:nvPr/>
        </p:nvSpPr>
        <p:spPr>
          <a:xfrm>
            <a:off x="595439" y="287867"/>
            <a:ext cx="8207775" cy="587142"/>
          </a:xfrm>
          <a:prstGeom prst="rect">
            <a:avLst/>
          </a:prstGeom>
        </p:spPr>
        <p:txBody>
          <a:bodyPr/>
          <a:lst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a:lstStyle>
          <a:p>
            <a:pPr algn="l"/>
            <a:r>
              <a:rPr lang="en-GB" sz="2400" b="1" cap="all">
                <a:solidFill>
                  <a:srgbClr val="F3B329"/>
                </a:solidFill>
                <a:ea typeface="Brandon Text Medium" pitchFamily="34" charset="0"/>
                <a:cs typeface="Brandon Text Medium" pitchFamily="34" charset="0"/>
              </a:rPr>
              <a:t>The objectives</a:t>
            </a:r>
          </a:p>
        </p:txBody>
      </p:sp>
      <p:sp>
        <p:nvSpPr>
          <p:cNvPr id="14" name="Rectangle 13"/>
          <p:cNvSpPr/>
          <p:nvPr/>
        </p:nvSpPr>
        <p:spPr>
          <a:xfrm>
            <a:off x="438150" y="966325"/>
            <a:ext cx="514349" cy="3470462"/>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335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a:spLocks noGrp="1"/>
          </p:cNvSpPr>
          <p:nvPr>
            <p:ph type="title"/>
          </p:nvPr>
        </p:nvSpPr>
        <p:spPr>
          <a:xfrm>
            <a:off x="1707395" y="464479"/>
            <a:ext cx="6789833" cy="587142"/>
          </a:xfrm>
        </p:spPr>
        <p:txBody>
          <a:bodyPr>
            <a:noAutofit/>
          </a:bodyPr>
          <a:lstStyle/>
          <a:p>
            <a:r>
              <a:rPr lang="en-GB" sz="2000"/>
              <a:t>OBJECTIVE 1: To develop a pan-European Test-bed  for CM capability development </a:t>
            </a:r>
            <a:endParaRPr lang="fr-FR" sz="2000"/>
          </a:p>
        </p:txBody>
      </p:sp>
      <p:sp>
        <p:nvSpPr>
          <p:cNvPr id="3" name="Espace réservé du texte 2"/>
          <p:cNvSpPr>
            <a:spLocks noGrp="1"/>
          </p:cNvSpPr>
          <p:nvPr>
            <p:ph type="body" sz="quarter" idx="13"/>
          </p:nvPr>
        </p:nvSpPr>
        <p:spPr>
          <a:xfrm>
            <a:off x="1707395" y="995011"/>
            <a:ext cx="6937839" cy="339862"/>
          </a:xfrm>
        </p:spPr>
        <p:txBody>
          <a:bodyPr/>
          <a:lstStyle/>
          <a:p>
            <a:r>
              <a:rPr lang="fr-FR"/>
              <a:t>AN ARENA OF VIRTUALLY CONNECTED FACILITIES AND CRISIS LABS</a:t>
            </a:r>
          </a:p>
        </p:txBody>
      </p:sp>
      <p:pic>
        <p:nvPicPr>
          <p:cNvPr id="12" name="Imag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941" y="83125"/>
            <a:ext cx="1004667" cy="1421729"/>
          </a:xfrm>
          <a:prstGeom prst="rect">
            <a:avLst/>
          </a:prstGeom>
        </p:spPr>
      </p:pic>
      <p:sp>
        <p:nvSpPr>
          <p:cNvPr id="8" name="Rectangle 7"/>
          <p:cNvSpPr/>
          <p:nvPr/>
        </p:nvSpPr>
        <p:spPr>
          <a:xfrm>
            <a:off x="823965" y="1850354"/>
            <a:ext cx="1890659" cy="3102704"/>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US" sz="1400">
                <a:solidFill>
                  <a:schemeClr val="tx1"/>
                </a:solidFill>
              </a:rPr>
              <a:t>Providing a pragmatic </a:t>
            </a:r>
            <a:r>
              <a:rPr lang="en-US" sz="1400" b="1">
                <a:solidFill>
                  <a:schemeClr val="tx1"/>
                </a:solidFill>
              </a:rPr>
              <a:t>step-by-step guidance </a:t>
            </a:r>
            <a:r>
              <a:rPr lang="en-US" sz="1400">
                <a:solidFill>
                  <a:schemeClr val="tx1"/>
                </a:solidFill>
              </a:rPr>
              <a:t>to conduct trials</a:t>
            </a:r>
          </a:p>
        </p:txBody>
      </p:sp>
      <p:sp>
        <p:nvSpPr>
          <p:cNvPr id="10" name="Rectangle 9"/>
          <p:cNvSpPr/>
          <p:nvPr/>
        </p:nvSpPr>
        <p:spPr>
          <a:xfrm>
            <a:off x="2851516" y="1859940"/>
            <a:ext cx="1815734" cy="3093118"/>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US" sz="1400">
                <a:solidFill>
                  <a:schemeClr val="tx1"/>
                </a:solidFill>
              </a:rPr>
              <a:t>Providing a </a:t>
            </a:r>
            <a:r>
              <a:rPr lang="en-US" sz="1400" b="1">
                <a:solidFill>
                  <a:schemeClr val="tx1"/>
                </a:solidFill>
              </a:rPr>
              <a:t>reference implementation </a:t>
            </a:r>
            <a:r>
              <a:rPr lang="en-US" sz="1400">
                <a:solidFill>
                  <a:schemeClr val="tx1"/>
                </a:solidFill>
              </a:rPr>
              <a:t>for all DRIVER+ trials</a:t>
            </a:r>
          </a:p>
        </p:txBody>
      </p:sp>
      <p:sp>
        <p:nvSpPr>
          <p:cNvPr id="11" name="Rectangle 10"/>
          <p:cNvSpPr/>
          <p:nvPr/>
        </p:nvSpPr>
        <p:spPr>
          <a:xfrm>
            <a:off x="4764765" y="1850354"/>
            <a:ext cx="1845586" cy="3093119"/>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GB" sz="1400">
                <a:solidFill>
                  <a:schemeClr val="tx1"/>
                </a:solidFill>
              </a:rPr>
              <a:t>Providing </a:t>
            </a:r>
            <a:r>
              <a:rPr lang="en-GB" sz="1400" b="1">
                <a:solidFill>
                  <a:schemeClr val="tx1"/>
                </a:solidFill>
              </a:rPr>
              <a:t>general guidance and the technical infrastructure</a:t>
            </a:r>
            <a:r>
              <a:rPr lang="en-GB" sz="1400">
                <a:solidFill>
                  <a:schemeClr val="tx1"/>
                </a:solidFill>
              </a:rPr>
              <a:t> of the Test-bed to support the trials</a:t>
            </a:r>
            <a:endParaRPr lang="en-US" sz="1400">
              <a:solidFill>
                <a:schemeClr val="tx1"/>
              </a:solidFill>
            </a:endParaRPr>
          </a:p>
        </p:txBody>
      </p:sp>
      <p:sp>
        <p:nvSpPr>
          <p:cNvPr id="15" name="Rectangle 14"/>
          <p:cNvSpPr/>
          <p:nvPr/>
        </p:nvSpPr>
        <p:spPr>
          <a:xfrm>
            <a:off x="6701350" y="1859940"/>
            <a:ext cx="1834986" cy="3083533"/>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GB" sz="1400"/>
          </a:p>
          <a:p>
            <a:endParaRPr lang="en-GB" sz="1400"/>
          </a:p>
          <a:p>
            <a:endParaRPr lang="en-GB" sz="1400"/>
          </a:p>
          <a:p>
            <a:r>
              <a:rPr lang="en-GB" sz="1400">
                <a:solidFill>
                  <a:schemeClr val="tx1"/>
                </a:solidFill>
              </a:rPr>
              <a:t>Creating a </a:t>
            </a:r>
            <a:r>
              <a:rPr lang="en-GB" sz="1400" b="1">
                <a:solidFill>
                  <a:schemeClr val="tx1"/>
                </a:solidFill>
              </a:rPr>
              <a:t>demonstration infrastructure where stakeholders can collaborate in trialling and evaluating</a:t>
            </a:r>
            <a:r>
              <a:rPr lang="en-GB" sz="1400">
                <a:solidFill>
                  <a:schemeClr val="tx1"/>
                </a:solidFill>
              </a:rPr>
              <a:t> new tools, processes or organisational solutions</a:t>
            </a:r>
            <a:endParaRPr lang="en-US" altLang="en-US" sz="1400" b="1">
              <a:solidFill>
                <a:schemeClr val="tx1"/>
              </a:solidFill>
              <a:latin typeface="Tw Cen MT" pitchFamily="34" charset="0"/>
            </a:endParaRPr>
          </a:p>
        </p:txBody>
      </p:sp>
      <p:sp>
        <p:nvSpPr>
          <p:cNvPr id="16" name="TextBox 19"/>
          <p:cNvSpPr txBox="1">
            <a:spLocks noChangeArrowheads="1"/>
          </p:cNvSpPr>
          <p:nvPr/>
        </p:nvSpPr>
        <p:spPr bwMode="auto">
          <a:xfrm>
            <a:off x="847796" y="1850355"/>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1.</a:t>
            </a:r>
          </a:p>
        </p:txBody>
      </p:sp>
      <p:sp>
        <p:nvSpPr>
          <p:cNvPr id="17" name="TextBox 19"/>
          <p:cNvSpPr txBox="1">
            <a:spLocks noChangeArrowheads="1"/>
          </p:cNvSpPr>
          <p:nvPr/>
        </p:nvSpPr>
        <p:spPr bwMode="auto">
          <a:xfrm>
            <a:off x="2851517" y="1859940"/>
            <a:ext cx="8154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2.</a:t>
            </a:r>
          </a:p>
        </p:txBody>
      </p:sp>
      <p:sp>
        <p:nvSpPr>
          <p:cNvPr id="18" name="TextBox 19"/>
          <p:cNvSpPr txBox="1">
            <a:spLocks noChangeArrowheads="1"/>
          </p:cNvSpPr>
          <p:nvPr/>
        </p:nvSpPr>
        <p:spPr bwMode="auto">
          <a:xfrm>
            <a:off x="4770022" y="1850354"/>
            <a:ext cx="796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3.</a:t>
            </a:r>
          </a:p>
        </p:txBody>
      </p:sp>
      <p:sp>
        <p:nvSpPr>
          <p:cNvPr id="19" name="TextBox 19"/>
          <p:cNvSpPr txBox="1">
            <a:spLocks noChangeArrowheads="1"/>
          </p:cNvSpPr>
          <p:nvPr/>
        </p:nvSpPr>
        <p:spPr bwMode="auto">
          <a:xfrm>
            <a:off x="6747893" y="1850352"/>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4.</a:t>
            </a:r>
          </a:p>
        </p:txBody>
      </p:sp>
    </p:spTree>
    <p:extLst>
      <p:ext uri="{BB962C8B-B14F-4D97-AF65-F5344CB8AC3E}">
        <p14:creationId xmlns:p14="http://schemas.microsoft.com/office/powerpoint/2010/main" val="220573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a:spLocks noGrp="1"/>
          </p:cNvSpPr>
          <p:nvPr>
            <p:ph type="title"/>
          </p:nvPr>
        </p:nvSpPr>
        <p:spPr>
          <a:xfrm>
            <a:off x="1707395" y="508001"/>
            <a:ext cx="7065129" cy="587142"/>
          </a:xfrm>
        </p:spPr>
        <p:txBody>
          <a:bodyPr>
            <a:noAutofit/>
          </a:bodyPr>
          <a:lstStyle/>
          <a:p>
            <a:r>
              <a:rPr lang="en-GB" sz="2000"/>
              <a:t>OBJECTIVE 2: To develop A PORTFOLIO OF CRISIS MANAGEMENT SOLUTIONS</a:t>
            </a:r>
            <a:endParaRPr lang="fr-FR" sz="2000"/>
          </a:p>
        </p:txBody>
      </p:sp>
      <p:sp>
        <p:nvSpPr>
          <p:cNvPr id="3" name="Espace réservé du texte 2"/>
          <p:cNvSpPr>
            <a:spLocks noGrp="1"/>
          </p:cNvSpPr>
          <p:nvPr>
            <p:ph type="body" sz="quarter" idx="13"/>
          </p:nvPr>
        </p:nvSpPr>
        <p:spPr>
          <a:xfrm>
            <a:off x="1707396" y="1029036"/>
            <a:ext cx="7684960" cy="339862"/>
          </a:xfrm>
        </p:spPr>
        <p:txBody>
          <a:bodyPr/>
          <a:lstStyle/>
          <a:p>
            <a:r>
              <a:rPr lang="en-US"/>
              <a:t>A DATABASE-DRIVEN ONLINE CATALOGUE</a:t>
            </a:r>
          </a:p>
        </p:txBody>
      </p:sp>
      <p:pic>
        <p:nvPicPr>
          <p:cNvPr id="15" name="Imag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9356" y="218734"/>
            <a:ext cx="943577" cy="1335280"/>
          </a:xfrm>
          <a:prstGeom prst="rect">
            <a:avLst/>
          </a:prstGeom>
        </p:spPr>
      </p:pic>
      <p:sp>
        <p:nvSpPr>
          <p:cNvPr id="16" name="Rectangle 15"/>
          <p:cNvSpPr/>
          <p:nvPr/>
        </p:nvSpPr>
        <p:spPr>
          <a:xfrm>
            <a:off x="3396449" y="1750561"/>
            <a:ext cx="2484171" cy="3240538"/>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GB" sz="1400"/>
          </a:p>
          <a:p>
            <a:endParaRPr lang="en-GB" sz="1400"/>
          </a:p>
          <a:p>
            <a:endParaRPr lang="en-GB" sz="1400"/>
          </a:p>
          <a:p>
            <a:r>
              <a:rPr lang="en-GB" sz="1400">
                <a:solidFill>
                  <a:schemeClr val="tx1"/>
                </a:solidFill>
              </a:rPr>
              <a:t>Allowing for the introduction of </a:t>
            </a:r>
            <a:r>
              <a:rPr lang="en-GB" sz="1400" b="1">
                <a:solidFill>
                  <a:schemeClr val="tx1"/>
                </a:solidFill>
              </a:rPr>
              <a:t>third party solutions</a:t>
            </a:r>
            <a:r>
              <a:rPr lang="en-GB" sz="1400">
                <a:solidFill>
                  <a:schemeClr val="tx1"/>
                </a:solidFill>
              </a:rPr>
              <a:t> already used by practitioners or relevant to Crisis Management</a:t>
            </a:r>
          </a:p>
        </p:txBody>
      </p:sp>
      <p:sp>
        <p:nvSpPr>
          <p:cNvPr id="17" name="Rectangle 16"/>
          <p:cNvSpPr/>
          <p:nvPr/>
        </p:nvSpPr>
        <p:spPr>
          <a:xfrm>
            <a:off x="838803" y="1745954"/>
            <a:ext cx="2484171" cy="3245145"/>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GB" sz="1400">
                <a:solidFill>
                  <a:schemeClr val="tx1"/>
                </a:solidFill>
              </a:rPr>
              <a:t>Documenting and </a:t>
            </a:r>
            <a:r>
              <a:rPr lang="en-GB" sz="1400" b="1">
                <a:solidFill>
                  <a:schemeClr val="tx1"/>
                </a:solidFill>
              </a:rPr>
              <a:t>presenting details on solutions</a:t>
            </a:r>
            <a:r>
              <a:rPr lang="en-GB" sz="1400">
                <a:solidFill>
                  <a:schemeClr val="tx1"/>
                </a:solidFill>
              </a:rPr>
              <a:t> tested and evaluated during the DRIVER+ Trials</a:t>
            </a:r>
            <a:endParaRPr lang="en-US" sz="1400">
              <a:solidFill>
                <a:schemeClr val="tx1"/>
              </a:solidFill>
            </a:endParaRPr>
          </a:p>
        </p:txBody>
      </p:sp>
      <p:sp>
        <p:nvSpPr>
          <p:cNvPr id="19" name="Rectangle 18"/>
          <p:cNvSpPr/>
          <p:nvPr/>
        </p:nvSpPr>
        <p:spPr>
          <a:xfrm>
            <a:off x="5955721" y="1755541"/>
            <a:ext cx="2551941" cy="3235557"/>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GB" sz="1400"/>
          </a:p>
          <a:p>
            <a:endParaRPr lang="en-GB" sz="1400"/>
          </a:p>
          <a:p>
            <a:endParaRPr lang="en-GB" sz="1400"/>
          </a:p>
          <a:p>
            <a:r>
              <a:rPr lang="en-GB" sz="1400">
                <a:solidFill>
                  <a:schemeClr val="tx1"/>
                </a:solidFill>
              </a:rPr>
              <a:t>Supporting the </a:t>
            </a:r>
            <a:r>
              <a:rPr lang="en-GB" sz="1400" b="1">
                <a:solidFill>
                  <a:schemeClr val="tx1"/>
                </a:solidFill>
              </a:rPr>
              <a:t>sharing of user experiences</a:t>
            </a:r>
            <a:r>
              <a:rPr lang="en-GB" sz="1400">
                <a:solidFill>
                  <a:schemeClr val="tx1"/>
                </a:solidFill>
              </a:rPr>
              <a:t>, and thereby, easing the successful implementation and usage of solutions for other practitioners</a:t>
            </a:r>
          </a:p>
        </p:txBody>
      </p:sp>
      <p:sp>
        <p:nvSpPr>
          <p:cNvPr id="20" name="TextBox 19"/>
          <p:cNvSpPr txBox="1">
            <a:spLocks noChangeArrowheads="1"/>
          </p:cNvSpPr>
          <p:nvPr/>
        </p:nvSpPr>
        <p:spPr bwMode="auto">
          <a:xfrm>
            <a:off x="3396449" y="1745955"/>
            <a:ext cx="13884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2.</a:t>
            </a:r>
          </a:p>
        </p:txBody>
      </p:sp>
      <p:sp>
        <p:nvSpPr>
          <p:cNvPr id="21" name="TextBox 19"/>
          <p:cNvSpPr txBox="1">
            <a:spLocks noChangeArrowheads="1"/>
          </p:cNvSpPr>
          <p:nvPr/>
        </p:nvSpPr>
        <p:spPr bwMode="auto">
          <a:xfrm>
            <a:off x="838803" y="1755542"/>
            <a:ext cx="13884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1.</a:t>
            </a:r>
          </a:p>
        </p:txBody>
      </p:sp>
      <p:sp>
        <p:nvSpPr>
          <p:cNvPr id="23" name="TextBox 19"/>
          <p:cNvSpPr txBox="1">
            <a:spLocks noChangeArrowheads="1"/>
          </p:cNvSpPr>
          <p:nvPr/>
        </p:nvSpPr>
        <p:spPr bwMode="auto">
          <a:xfrm>
            <a:off x="5955721" y="1745953"/>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3.</a:t>
            </a:r>
          </a:p>
        </p:txBody>
      </p:sp>
    </p:spTree>
    <p:extLst>
      <p:ext uri="{BB962C8B-B14F-4D97-AF65-F5344CB8AC3E}">
        <p14:creationId xmlns:p14="http://schemas.microsoft.com/office/powerpoint/2010/main" val="157936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a:spLocks noGrp="1"/>
          </p:cNvSpPr>
          <p:nvPr>
            <p:ph type="title"/>
          </p:nvPr>
        </p:nvSpPr>
        <p:spPr>
          <a:xfrm>
            <a:off x="1707396" y="508001"/>
            <a:ext cx="7130050" cy="587142"/>
          </a:xfrm>
        </p:spPr>
        <p:txBody>
          <a:bodyPr>
            <a:noAutofit/>
          </a:bodyPr>
          <a:lstStyle/>
          <a:p>
            <a:r>
              <a:rPr lang="en-GB" sz="2000"/>
              <a:t>OBJECTIVE 3: To facilitate A SHARED UNDERSTANDING in CRISIS MANAGEMENT</a:t>
            </a:r>
            <a:endParaRPr lang="fr-FR" sz="2000"/>
          </a:p>
        </p:txBody>
      </p:sp>
      <p:sp>
        <p:nvSpPr>
          <p:cNvPr id="3" name="Espace réservé du texte 2"/>
          <p:cNvSpPr>
            <a:spLocks noGrp="1"/>
          </p:cNvSpPr>
          <p:nvPr>
            <p:ph type="body" sz="quarter" idx="13"/>
          </p:nvPr>
        </p:nvSpPr>
        <p:spPr>
          <a:xfrm>
            <a:off x="1707396" y="1009986"/>
            <a:ext cx="7210826" cy="339862"/>
          </a:xfrm>
        </p:spPr>
        <p:txBody>
          <a:bodyPr/>
          <a:lstStyle/>
          <a:p>
            <a:r>
              <a:rPr lang="en-US"/>
              <a:t>ENHANCING THE COOPERATION FRAMEWORK</a:t>
            </a:r>
          </a:p>
        </p:txBody>
      </p:sp>
      <p:pic>
        <p:nvPicPr>
          <p:cNvPr id="10" name="Imag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2485" y="-89208"/>
            <a:ext cx="1229156" cy="1739410"/>
          </a:xfrm>
          <a:prstGeom prst="rect">
            <a:avLst/>
          </a:prstGeom>
        </p:spPr>
      </p:pic>
      <p:sp>
        <p:nvSpPr>
          <p:cNvPr id="14" name="Rectangle 13"/>
          <p:cNvSpPr/>
          <p:nvPr/>
        </p:nvSpPr>
        <p:spPr>
          <a:xfrm>
            <a:off x="308531" y="1650201"/>
            <a:ext cx="1659357" cy="3266856"/>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GB" sz="1400">
                <a:solidFill>
                  <a:schemeClr val="tx1"/>
                </a:solidFill>
              </a:rPr>
              <a:t>Building and structuring a dedicated </a:t>
            </a:r>
            <a:r>
              <a:rPr lang="en-GB" sz="1400" b="1">
                <a:solidFill>
                  <a:schemeClr val="tx1"/>
                </a:solidFill>
              </a:rPr>
              <a:t>Community of Practice in Crisis Management</a:t>
            </a:r>
            <a:r>
              <a:rPr lang="en-GB" sz="1400">
                <a:solidFill>
                  <a:schemeClr val="tx1"/>
                </a:solidFill>
              </a:rPr>
              <a:t>  to facilitate identification of best practises and sharing of lessons learnt</a:t>
            </a:r>
            <a:endParaRPr lang="en-US" sz="1400">
              <a:solidFill>
                <a:schemeClr val="tx1"/>
              </a:solidFill>
            </a:endParaRPr>
          </a:p>
        </p:txBody>
      </p:sp>
      <p:sp>
        <p:nvSpPr>
          <p:cNvPr id="15" name="Rectangle 14"/>
          <p:cNvSpPr/>
          <p:nvPr/>
        </p:nvSpPr>
        <p:spPr>
          <a:xfrm>
            <a:off x="2020345" y="1645595"/>
            <a:ext cx="1659357" cy="3271462"/>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GB" sz="1400">
                <a:solidFill>
                  <a:schemeClr val="tx1"/>
                </a:solidFill>
              </a:rPr>
              <a:t>Cooperating with </a:t>
            </a:r>
            <a:r>
              <a:rPr lang="en-GB" sz="1400" b="1">
                <a:solidFill>
                  <a:schemeClr val="tx1"/>
                </a:solidFill>
              </a:rPr>
              <a:t>CM experts, practitioners and solution providers</a:t>
            </a:r>
            <a:r>
              <a:rPr lang="en-GB" sz="1400">
                <a:solidFill>
                  <a:schemeClr val="tx1"/>
                </a:solidFill>
              </a:rPr>
              <a:t> external to DRIVER+</a:t>
            </a:r>
            <a:endParaRPr lang="en-US" sz="1400">
              <a:solidFill>
                <a:schemeClr val="tx1"/>
              </a:solidFill>
            </a:endParaRPr>
          </a:p>
        </p:txBody>
      </p:sp>
      <p:sp>
        <p:nvSpPr>
          <p:cNvPr id="16" name="Rectangle 15"/>
          <p:cNvSpPr/>
          <p:nvPr/>
        </p:nvSpPr>
        <p:spPr>
          <a:xfrm>
            <a:off x="3732159" y="1645595"/>
            <a:ext cx="1659357" cy="3271461"/>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a:p>
          <a:p>
            <a:endParaRPr lang="en-US" sz="1400"/>
          </a:p>
          <a:p>
            <a:endParaRPr lang="en-US" sz="1400"/>
          </a:p>
          <a:p>
            <a:r>
              <a:rPr lang="en-GB" sz="1400">
                <a:solidFill>
                  <a:schemeClr val="tx1"/>
                </a:solidFill>
              </a:rPr>
              <a:t>Organising </a:t>
            </a:r>
            <a:r>
              <a:rPr lang="en-GB" sz="1400" b="1">
                <a:solidFill>
                  <a:schemeClr val="tx1"/>
                </a:solidFill>
              </a:rPr>
              <a:t>I4CM events (Innovation for Crisis Management)</a:t>
            </a:r>
            <a:r>
              <a:rPr lang="en-GB" sz="1400">
                <a:solidFill>
                  <a:schemeClr val="tx1"/>
                </a:solidFill>
              </a:rPr>
              <a:t> that bring together solution providers practitioners at local/regional level and relay the Community of Users on European level</a:t>
            </a:r>
          </a:p>
        </p:txBody>
      </p:sp>
      <p:sp>
        <p:nvSpPr>
          <p:cNvPr id="17" name="Rectangle 16"/>
          <p:cNvSpPr/>
          <p:nvPr/>
        </p:nvSpPr>
        <p:spPr>
          <a:xfrm>
            <a:off x="5455124" y="1655183"/>
            <a:ext cx="1659357" cy="3261873"/>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GB" altLang="en-US" sz="1400"/>
          </a:p>
          <a:p>
            <a:endParaRPr lang="en-GB" altLang="en-US" sz="1400"/>
          </a:p>
          <a:p>
            <a:endParaRPr lang="en-GB" altLang="en-US" sz="1400"/>
          </a:p>
          <a:p>
            <a:r>
              <a:rPr lang="en-GB" sz="1400">
                <a:solidFill>
                  <a:schemeClr val="tx1"/>
                </a:solidFill>
              </a:rPr>
              <a:t>Developing new standards and/or contributing to ongoing and future </a:t>
            </a:r>
            <a:r>
              <a:rPr lang="en-GB" sz="1400" b="1">
                <a:solidFill>
                  <a:schemeClr val="tx1"/>
                </a:solidFill>
              </a:rPr>
              <a:t>standard development</a:t>
            </a:r>
            <a:endParaRPr lang="fr-FR" altLang="en-US" sz="1400">
              <a:solidFill>
                <a:schemeClr val="tx1"/>
              </a:solidFill>
            </a:endParaRPr>
          </a:p>
        </p:txBody>
      </p:sp>
      <p:sp>
        <p:nvSpPr>
          <p:cNvPr id="18" name="TextBox 19"/>
          <p:cNvSpPr txBox="1">
            <a:spLocks noChangeArrowheads="1"/>
          </p:cNvSpPr>
          <p:nvPr/>
        </p:nvSpPr>
        <p:spPr bwMode="auto">
          <a:xfrm>
            <a:off x="332361" y="1645596"/>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1.</a:t>
            </a:r>
          </a:p>
        </p:txBody>
      </p:sp>
      <p:sp>
        <p:nvSpPr>
          <p:cNvPr id="19" name="TextBox 19"/>
          <p:cNvSpPr txBox="1">
            <a:spLocks noChangeArrowheads="1"/>
          </p:cNvSpPr>
          <p:nvPr/>
        </p:nvSpPr>
        <p:spPr bwMode="auto">
          <a:xfrm>
            <a:off x="2025603" y="1655183"/>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2.</a:t>
            </a:r>
          </a:p>
        </p:txBody>
      </p:sp>
      <p:sp>
        <p:nvSpPr>
          <p:cNvPr id="20" name="TextBox 19"/>
          <p:cNvSpPr txBox="1">
            <a:spLocks noChangeArrowheads="1"/>
          </p:cNvSpPr>
          <p:nvPr/>
        </p:nvSpPr>
        <p:spPr bwMode="auto">
          <a:xfrm>
            <a:off x="3737417" y="1645595"/>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3.</a:t>
            </a:r>
          </a:p>
        </p:txBody>
      </p:sp>
      <p:sp>
        <p:nvSpPr>
          <p:cNvPr id="21" name="TextBox 19"/>
          <p:cNvSpPr txBox="1">
            <a:spLocks noChangeArrowheads="1"/>
          </p:cNvSpPr>
          <p:nvPr/>
        </p:nvSpPr>
        <p:spPr bwMode="auto">
          <a:xfrm>
            <a:off x="5501668" y="1645594"/>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4.</a:t>
            </a:r>
          </a:p>
        </p:txBody>
      </p:sp>
      <p:sp>
        <p:nvSpPr>
          <p:cNvPr id="22" name="Rectangle 21"/>
          <p:cNvSpPr/>
          <p:nvPr/>
        </p:nvSpPr>
        <p:spPr>
          <a:xfrm>
            <a:off x="7178089" y="1652410"/>
            <a:ext cx="1659357" cy="3264646"/>
          </a:xfrm>
          <a:prstGeom prst="rect">
            <a:avLst/>
          </a:prstGeom>
          <a:solidFill>
            <a:srgbClr val="F3B329"/>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fr-FR" altLang="en-US" sz="1400"/>
          </a:p>
          <a:p>
            <a:endParaRPr lang="fr-FR" altLang="en-US" sz="1400"/>
          </a:p>
          <a:p>
            <a:endParaRPr lang="fr-FR" altLang="en-US" sz="1400"/>
          </a:p>
          <a:p>
            <a:r>
              <a:rPr lang="en-GB" sz="1400">
                <a:solidFill>
                  <a:schemeClr val="tx1"/>
                </a:solidFill>
              </a:rPr>
              <a:t>Organising </a:t>
            </a:r>
            <a:r>
              <a:rPr lang="en-GB" sz="1400" b="1">
                <a:solidFill>
                  <a:schemeClr val="tx1"/>
                </a:solidFill>
              </a:rPr>
              <a:t>3 Policy-Research Roundtables</a:t>
            </a:r>
            <a:r>
              <a:rPr lang="en-GB" sz="1400">
                <a:solidFill>
                  <a:schemeClr val="tx1"/>
                </a:solidFill>
              </a:rPr>
              <a:t> to exchange with policy-makers on project results and potential EU policy implications</a:t>
            </a:r>
            <a:endParaRPr lang="nl-NL" altLang="en-US" sz="1400">
              <a:solidFill>
                <a:schemeClr val="tx1"/>
              </a:solidFill>
            </a:endParaRPr>
          </a:p>
        </p:txBody>
      </p:sp>
      <p:sp>
        <p:nvSpPr>
          <p:cNvPr id="23" name="TextBox 19"/>
          <p:cNvSpPr txBox="1">
            <a:spLocks noChangeArrowheads="1"/>
          </p:cNvSpPr>
          <p:nvPr/>
        </p:nvSpPr>
        <p:spPr bwMode="auto">
          <a:xfrm>
            <a:off x="7224633" y="1642821"/>
            <a:ext cx="8496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itchFamily="2" charset="2"/>
              <a:buChar char=""/>
              <a:defRPr sz="2000">
                <a:solidFill>
                  <a:srgbClr val="000000"/>
                </a:solidFill>
                <a:latin typeface="Calibri" pitchFamily="34" charset="0"/>
              </a:defRPr>
            </a:lvl1pPr>
            <a:lvl2pPr marL="742950" indent="-285750">
              <a:spcBef>
                <a:spcPts val="550"/>
              </a:spcBef>
              <a:buClr>
                <a:schemeClr val="accent1"/>
              </a:buClr>
              <a:buSzPct val="70000"/>
              <a:buFont typeface="Wingdings 2" pitchFamily="18" charset="2"/>
              <a:buChar char=""/>
              <a:defRPr>
                <a:solidFill>
                  <a:srgbClr val="000000"/>
                </a:solidFill>
                <a:latin typeface="Calibri" pitchFamily="34" charset="0"/>
              </a:defRPr>
            </a:lvl2pPr>
            <a:lvl3pPr marL="1143000" indent="-228600">
              <a:spcBef>
                <a:spcPts val="500"/>
              </a:spcBef>
              <a:buClr>
                <a:schemeClr val="accent2"/>
              </a:buClr>
              <a:buSzPct val="75000"/>
              <a:buFont typeface="Wingdings" pitchFamily="2" charset="2"/>
              <a:buChar char=""/>
              <a:defRPr sz="1600">
                <a:solidFill>
                  <a:srgbClr val="000000"/>
                </a:solidFill>
                <a:latin typeface="Calibri" pitchFamily="34" charset="0"/>
              </a:defRPr>
            </a:lvl3pPr>
            <a:lvl4pPr marL="1600200" indent="-228600">
              <a:spcBef>
                <a:spcPts val="400"/>
              </a:spcBef>
              <a:buClr>
                <a:srgbClr val="6DAA2D"/>
              </a:buClr>
              <a:buSzPct val="75000"/>
              <a:buFont typeface="Wingdings" pitchFamily="2" charset="2"/>
              <a:buChar char=""/>
              <a:defRPr sz="1400">
                <a:solidFill>
                  <a:srgbClr val="000000"/>
                </a:solidFill>
                <a:latin typeface="Calibri" pitchFamily="34" charset="0"/>
              </a:defRPr>
            </a:lvl4pPr>
            <a:lvl5pPr marL="2057400" indent="-228600">
              <a:spcBef>
                <a:spcPts val="400"/>
              </a:spcBef>
              <a:buClr>
                <a:srgbClr val="A7D973"/>
              </a:buClr>
              <a:buSzPct val="65000"/>
              <a:buFont typeface="Wingdings" pitchFamily="2" charset="2"/>
              <a:buChar char=""/>
              <a:defRPr sz="1400">
                <a:solidFill>
                  <a:srgbClr val="000000"/>
                </a:solidFill>
                <a:latin typeface="Calibri" pitchFamily="34" charset="0"/>
              </a:defRPr>
            </a:lvl5pPr>
            <a:lvl6pPr marL="25146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6pPr>
            <a:lvl7pPr marL="29718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7pPr>
            <a:lvl8pPr marL="34290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8pPr>
            <a:lvl9pPr marL="3886200" indent="-228600" eaLnBrk="0" fontAlgn="base" hangingPunct="0">
              <a:spcBef>
                <a:spcPts val="400"/>
              </a:spcBef>
              <a:spcAft>
                <a:spcPct val="0"/>
              </a:spcAft>
              <a:buClr>
                <a:srgbClr val="A7D973"/>
              </a:buClr>
              <a:buSzPct val="65000"/>
              <a:buFont typeface="Wingdings" pitchFamily="2" charset="2"/>
              <a:buChar char=""/>
              <a:defRPr sz="1400">
                <a:solidFill>
                  <a:srgbClr val="000000"/>
                </a:solidFill>
                <a:latin typeface="Calibri" pitchFamily="34" charset="0"/>
              </a:defRPr>
            </a:lvl9pPr>
          </a:lstStyle>
          <a:p>
            <a:pPr eaLnBrk="1" hangingPunct="1">
              <a:spcBef>
                <a:spcPct val="0"/>
              </a:spcBef>
              <a:buClrTx/>
              <a:buSzTx/>
              <a:buFontTx/>
              <a:buNone/>
            </a:pPr>
            <a:r>
              <a:rPr lang="en-GB" altLang="en-US" sz="3600">
                <a:solidFill>
                  <a:srgbClr val="1F497E"/>
                </a:solidFill>
                <a:latin typeface="Brandon Text" charset="0"/>
                <a:ea typeface="Brandon Text" charset="0"/>
                <a:cs typeface="Brandon Text" charset="0"/>
              </a:rPr>
              <a:t>5.</a:t>
            </a:r>
          </a:p>
        </p:txBody>
      </p:sp>
    </p:spTree>
    <p:extLst>
      <p:ext uri="{BB962C8B-B14F-4D97-AF65-F5344CB8AC3E}">
        <p14:creationId xmlns:p14="http://schemas.microsoft.com/office/powerpoint/2010/main" val="111385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118"/>
            <a:ext cx="9144000" cy="5143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Title 3"/>
          <p:cNvSpPr txBox="1">
            <a:spLocks/>
          </p:cNvSpPr>
          <p:nvPr/>
        </p:nvSpPr>
        <p:spPr>
          <a:xfrm>
            <a:off x="443039" y="135467"/>
            <a:ext cx="8207775" cy="587142"/>
          </a:xfrm>
          <a:prstGeom prst="rect">
            <a:avLst/>
          </a:prstGeom>
        </p:spPr>
        <p:txBody>
          <a:bodyPr/>
          <a:lst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a:lstStyle>
          <a:p>
            <a:endParaRPr lang="en-GB"/>
          </a:p>
        </p:txBody>
      </p:sp>
      <p:sp>
        <p:nvSpPr>
          <p:cNvPr id="8" name="Title 3"/>
          <p:cNvSpPr txBox="1">
            <a:spLocks/>
          </p:cNvSpPr>
          <p:nvPr/>
        </p:nvSpPr>
        <p:spPr>
          <a:xfrm>
            <a:off x="595439" y="287867"/>
            <a:ext cx="8207775" cy="587142"/>
          </a:xfrm>
          <a:prstGeom prst="rect">
            <a:avLst/>
          </a:prstGeom>
        </p:spPr>
        <p:txBody>
          <a:bodyPr/>
          <a:lstStyle>
            <a:lvl1pPr algn="ctr" defTabSz="457200" rtl="0" eaLnBrk="1" latinLnBrk="0" hangingPunct="1">
              <a:spcBef>
                <a:spcPct val="0"/>
              </a:spcBef>
              <a:buNone/>
              <a:defRPr sz="4400" kern="1200" baseline="0">
                <a:solidFill>
                  <a:schemeClr val="tx1"/>
                </a:solidFill>
                <a:latin typeface="Brandon Text Medium" pitchFamily="34" charset="0"/>
                <a:ea typeface="+mj-ea"/>
                <a:cs typeface="+mj-cs"/>
              </a:defRPr>
            </a:lvl1pPr>
          </a:lstStyle>
          <a:p>
            <a:pPr algn="l"/>
            <a:r>
              <a:rPr lang="en-GB" sz="2400" b="1" cap="all">
                <a:solidFill>
                  <a:srgbClr val="F3B329"/>
                </a:solidFill>
                <a:ea typeface="Brandon Text Medium" pitchFamily="34" charset="0"/>
                <a:cs typeface="Brandon Text Medium" pitchFamily="34" charset="0"/>
              </a:rPr>
              <a:t>How will we reach the objectives?</a:t>
            </a:r>
          </a:p>
        </p:txBody>
      </p:sp>
      <p:sp>
        <p:nvSpPr>
          <p:cNvPr id="32" name="Text Placeholder 5">
            <a:extLst>
              <a:ext uri="{FF2B5EF4-FFF2-40B4-BE49-F238E27FC236}">
                <a16:creationId xmlns:a16="http://schemas.microsoft.com/office/drawing/2014/main" id="{0F7812FF-B21E-4B69-A1D7-E84D9DB1275E}"/>
              </a:ext>
            </a:extLst>
          </p:cNvPr>
          <p:cNvSpPr txBox="1">
            <a:spLocks/>
          </p:cNvSpPr>
          <p:nvPr/>
        </p:nvSpPr>
        <p:spPr>
          <a:xfrm>
            <a:off x="82656" y="2271638"/>
            <a:ext cx="2292343" cy="974215"/>
          </a:xfrm>
          <a:prstGeom prst="rect">
            <a:avLst/>
          </a:prstGeom>
        </p:spPr>
        <p:txBody>
          <a:bodyPr>
            <a:noAutofit/>
          </a:bodyPr>
          <a:lstStyle>
            <a:lvl1pPr marL="342900" indent="-34290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1pPr>
            <a:lvl2pPr marL="742950" indent="-285750" algn="l" defTabSz="457200" rtl="0" eaLnBrk="1" latinLnBrk="0" hangingPunct="1">
              <a:spcBef>
                <a:spcPct val="20000"/>
              </a:spcBef>
              <a:buClr>
                <a:srgbClr val="00497E"/>
              </a:buClr>
              <a:buFont typeface="Arial" panose="020B0604020202020204" pitchFamily="34" charset="0"/>
              <a:buChar char="•"/>
              <a:defRPr sz="1400" kern="1200">
                <a:solidFill>
                  <a:schemeClr val="tx1"/>
                </a:solidFill>
                <a:latin typeface="Brandon Text Medium" pitchFamily="34" charset="0"/>
                <a:ea typeface="+mn-ea"/>
                <a:cs typeface="+mn-cs"/>
              </a:defRPr>
            </a:lvl2pPr>
            <a:lvl3pPr marL="1143000" indent="-228600" algn="l" defTabSz="457200" rtl="0" eaLnBrk="1" latinLnBrk="0" hangingPunct="1">
              <a:spcBef>
                <a:spcPct val="20000"/>
              </a:spcBef>
              <a:buClr>
                <a:srgbClr val="00497E"/>
              </a:buClr>
              <a:buFont typeface="Arial" panose="020B0604020202020204" pitchFamily="34" charset="0"/>
              <a:buChar char="•"/>
              <a:defRPr sz="1200" kern="1200">
                <a:solidFill>
                  <a:schemeClr val="tx1"/>
                </a:solidFill>
                <a:latin typeface="Brandon Text Medium" pitchFamily="34" charset="0"/>
                <a:ea typeface="+mn-ea"/>
                <a:cs typeface="+mn-cs"/>
              </a:defRPr>
            </a:lvl3pPr>
            <a:lvl4pPr marL="16002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4pPr>
            <a:lvl5pPr marL="2057400" indent="-228600" algn="l" defTabSz="457200" rtl="0" eaLnBrk="1" latinLnBrk="0" hangingPunct="1">
              <a:spcBef>
                <a:spcPct val="20000"/>
              </a:spcBef>
              <a:buClr>
                <a:srgbClr val="00497E"/>
              </a:buClr>
              <a:buFont typeface="Arial" panose="020B0604020202020204" pitchFamily="34" charset="0"/>
              <a:buChar char="•"/>
              <a:defRPr sz="1100" kern="1200">
                <a:solidFill>
                  <a:schemeClr val="tx1"/>
                </a:solidFill>
                <a:latin typeface="Brandon Text Medium"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altLang="en-US" sz="1200">
                <a:latin typeface="Brandon Text"/>
              </a:rPr>
              <a:t>To develop</a:t>
            </a:r>
            <a:r>
              <a:rPr lang="en-GB" altLang="en-US" sz="1200" b="1">
                <a:latin typeface="Brandon Text"/>
              </a:rPr>
              <a:t> a pan-European Test-bed </a:t>
            </a:r>
            <a:r>
              <a:rPr lang="en-GB" altLang="en-US" sz="1200">
                <a:latin typeface="Brandon Text"/>
              </a:rPr>
              <a:t>for Crisis Management capability development</a:t>
            </a:r>
          </a:p>
        </p:txBody>
      </p:sp>
      <p:sp>
        <p:nvSpPr>
          <p:cNvPr id="33" name="Text Placeholder 5">
            <a:extLst>
              <a:ext uri="{FF2B5EF4-FFF2-40B4-BE49-F238E27FC236}">
                <a16:creationId xmlns:a16="http://schemas.microsoft.com/office/drawing/2014/main" id="{5E974A21-953C-458D-95FF-0C6F200151A0}"/>
              </a:ext>
            </a:extLst>
          </p:cNvPr>
          <p:cNvSpPr txBox="1">
            <a:spLocks/>
          </p:cNvSpPr>
          <p:nvPr/>
        </p:nvSpPr>
        <p:spPr>
          <a:xfrm>
            <a:off x="6898578" y="2439381"/>
            <a:ext cx="2080260" cy="920772"/>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srgbClr val="00497E"/>
              </a:buClr>
            </a:pPr>
            <a:r>
              <a:rPr lang="en-GB" altLang="en-US" sz="1200">
                <a:latin typeface="Brandon Text"/>
                <a:ea typeface="+mn-ea"/>
                <a:cs typeface="+mn-cs"/>
              </a:rPr>
              <a:t>To develop a comprehensive</a:t>
            </a:r>
            <a:r>
              <a:rPr lang="en-GB" altLang="en-US" sz="1200" b="1">
                <a:latin typeface="Brandon Text"/>
                <a:ea typeface="+mn-ea"/>
                <a:cs typeface="+mn-cs"/>
              </a:rPr>
              <a:t> Portfolio of Crisis Management Solutions</a:t>
            </a:r>
          </a:p>
        </p:txBody>
      </p:sp>
      <p:sp>
        <p:nvSpPr>
          <p:cNvPr id="34" name="Text Placeholder 5">
            <a:extLst>
              <a:ext uri="{FF2B5EF4-FFF2-40B4-BE49-F238E27FC236}">
                <a16:creationId xmlns:a16="http://schemas.microsoft.com/office/drawing/2014/main" id="{F4BB1F3B-4574-4855-B568-E9F6B15310FE}"/>
              </a:ext>
            </a:extLst>
          </p:cNvPr>
          <p:cNvSpPr txBox="1">
            <a:spLocks/>
          </p:cNvSpPr>
          <p:nvPr/>
        </p:nvSpPr>
        <p:spPr>
          <a:xfrm>
            <a:off x="3251266" y="4553341"/>
            <a:ext cx="3200401" cy="359842"/>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srgbClr val="00497E"/>
              </a:buClr>
            </a:pPr>
            <a:r>
              <a:rPr lang="fr-FR" altLang="en-US" sz="1200">
                <a:latin typeface="Brandon Text"/>
                <a:ea typeface="+mn-ea"/>
                <a:cs typeface="+mn-cs"/>
              </a:rPr>
              <a:t>To </a:t>
            </a:r>
            <a:r>
              <a:rPr lang="fr-FR" altLang="en-US" sz="1200" err="1">
                <a:latin typeface="Brandon Text"/>
                <a:ea typeface="+mn-ea"/>
                <a:cs typeface="+mn-cs"/>
              </a:rPr>
              <a:t>facilitate</a:t>
            </a:r>
            <a:r>
              <a:rPr lang="fr-FR" altLang="en-US" sz="1200">
                <a:latin typeface="Brandon Text"/>
                <a:ea typeface="+mn-ea"/>
                <a:cs typeface="+mn-cs"/>
              </a:rPr>
              <a:t> a </a:t>
            </a:r>
            <a:r>
              <a:rPr lang="fr-FR" altLang="en-US" sz="1200" b="1" err="1">
                <a:latin typeface="Brandon Text"/>
                <a:ea typeface="+mn-ea"/>
                <a:cs typeface="+mn-cs"/>
              </a:rPr>
              <a:t>shared</a:t>
            </a:r>
            <a:r>
              <a:rPr lang="fr-FR" altLang="en-US" sz="1200" b="1">
                <a:latin typeface="Brandon Text"/>
                <a:ea typeface="+mn-ea"/>
                <a:cs typeface="+mn-cs"/>
              </a:rPr>
              <a:t> </a:t>
            </a:r>
            <a:r>
              <a:rPr lang="fr-FR" altLang="en-US" sz="1200" b="1" err="1">
                <a:latin typeface="Brandon Text"/>
                <a:ea typeface="+mn-ea"/>
                <a:cs typeface="+mn-cs"/>
              </a:rPr>
              <a:t>understanding</a:t>
            </a:r>
            <a:r>
              <a:rPr lang="fr-FR" altLang="en-US" sz="1200" b="1">
                <a:latin typeface="Brandon Text"/>
                <a:ea typeface="+mn-ea"/>
                <a:cs typeface="+mn-cs"/>
              </a:rPr>
              <a:t> </a:t>
            </a:r>
            <a:r>
              <a:rPr lang="fr-FR" altLang="en-US" sz="1200">
                <a:latin typeface="Brandon Text"/>
                <a:ea typeface="+mn-ea"/>
                <a:cs typeface="+mn-cs"/>
              </a:rPr>
              <a:t>in </a:t>
            </a:r>
            <a:r>
              <a:rPr lang="fr-FR" altLang="en-US" sz="1200" err="1">
                <a:latin typeface="Brandon Text"/>
                <a:ea typeface="+mn-ea"/>
                <a:cs typeface="+mn-cs"/>
              </a:rPr>
              <a:t>Crisis</a:t>
            </a:r>
            <a:r>
              <a:rPr lang="fr-FR" altLang="en-US" sz="1200">
                <a:latin typeface="Brandon Text"/>
                <a:ea typeface="+mn-ea"/>
                <a:cs typeface="+mn-cs"/>
              </a:rPr>
              <a:t> Management </a:t>
            </a:r>
            <a:r>
              <a:rPr lang="fr-FR" altLang="en-US" sz="1200" err="1">
                <a:latin typeface="Brandon Text"/>
                <a:ea typeface="+mn-ea"/>
                <a:cs typeface="+mn-cs"/>
              </a:rPr>
              <a:t>across</a:t>
            </a:r>
            <a:r>
              <a:rPr lang="fr-FR" altLang="en-US" sz="1200">
                <a:latin typeface="Brandon Text"/>
                <a:ea typeface="+mn-ea"/>
                <a:cs typeface="+mn-cs"/>
              </a:rPr>
              <a:t> Europe</a:t>
            </a:r>
            <a:endParaRPr lang="en-US" sz="1200">
              <a:latin typeface="Brandon Text"/>
              <a:ea typeface="+mn-ea"/>
              <a:cs typeface="+mn-cs"/>
            </a:endParaRPr>
          </a:p>
        </p:txBody>
      </p:sp>
      <p:cxnSp>
        <p:nvCxnSpPr>
          <p:cNvPr id="35" name="Straight Connector 104">
            <a:extLst>
              <a:ext uri="{FF2B5EF4-FFF2-40B4-BE49-F238E27FC236}">
                <a16:creationId xmlns:a16="http://schemas.microsoft.com/office/drawing/2014/main" id="{9AD1B86A-B298-4C47-847B-1D268F76D307}"/>
              </a:ext>
            </a:extLst>
          </p:cNvPr>
          <p:cNvCxnSpPr/>
          <p:nvPr/>
        </p:nvCxnSpPr>
        <p:spPr>
          <a:xfrm flipV="1">
            <a:off x="4758236" y="3057964"/>
            <a:ext cx="4692" cy="638245"/>
          </a:xfrm>
          <a:prstGeom prst="line">
            <a:avLst/>
          </a:prstGeom>
          <a:noFill/>
          <a:ln w="57150" cap="flat" cmpd="sng" algn="ctr">
            <a:solidFill>
              <a:srgbClr val="00497E"/>
            </a:solidFill>
            <a:prstDash val="sysDot"/>
            <a:headEnd type="triangle"/>
            <a:tailEnd w="lg" len="med"/>
          </a:ln>
          <a:effectLst/>
        </p:spPr>
      </p:cxnSp>
      <p:cxnSp>
        <p:nvCxnSpPr>
          <p:cNvPr id="36" name="Connecteur droit avec flèche 58">
            <a:extLst>
              <a:ext uri="{FF2B5EF4-FFF2-40B4-BE49-F238E27FC236}">
                <a16:creationId xmlns:a16="http://schemas.microsoft.com/office/drawing/2014/main" id="{10E855AE-75D0-45C0-B7EB-4B5C9E06A6A8}"/>
              </a:ext>
            </a:extLst>
          </p:cNvPr>
          <p:cNvCxnSpPr/>
          <p:nvPr/>
        </p:nvCxnSpPr>
        <p:spPr>
          <a:xfrm flipH="1" flipV="1">
            <a:off x="2052713" y="1905366"/>
            <a:ext cx="1054594" cy="7048"/>
          </a:xfrm>
          <a:prstGeom prst="straightConnector1">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8CBABCE1-1291-4DC4-A97E-3011E0DCC712}"/>
              </a:ext>
            </a:extLst>
          </p:cNvPr>
          <p:cNvSpPr/>
          <p:nvPr/>
        </p:nvSpPr>
        <p:spPr>
          <a:xfrm>
            <a:off x="3107307" y="1743177"/>
            <a:ext cx="1744160" cy="1255981"/>
          </a:xfrm>
          <a:prstGeom prst="rect">
            <a:avLst/>
          </a:prstGeom>
          <a:noFill/>
          <a:ln w="19050" cap="flat" cmpd="sng" algn="ctr">
            <a:noFill/>
            <a:prstDash val="solid"/>
          </a:ln>
          <a:effectLst/>
        </p:spPr>
        <p:txBody>
          <a:bodyPr anchor="ctr"/>
          <a:lstStyle/>
          <a:p>
            <a:pPr algn="ctr" defTabSz="914400" fontAlgn="base">
              <a:spcBef>
                <a:spcPct val="0"/>
              </a:spcBef>
              <a:spcAft>
                <a:spcPct val="0"/>
              </a:spcAft>
              <a:defRPr/>
            </a:pPr>
            <a:endParaRPr lang="en-US" altLang="en-US" sz="1200" b="1" kern="0">
              <a:latin typeface="Tw Cen MT"/>
              <a:cs typeface="Arial" panose="020B0604020202020204" pitchFamily="34" charset="0"/>
            </a:endParaRPr>
          </a:p>
          <a:p>
            <a:pPr algn="ctr" defTabSz="914400" fontAlgn="base">
              <a:spcBef>
                <a:spcPct val="0"/>
              </a:spcBef>
              <a:spcAft>
                <a:spcPct val="0"/>
              </a:spcAft>
              <a:defRPr/>
            </a:pPr>
            <a:endParaRPr lang="en-US" altLang="en-US" sz="1200" b="1" kern="0">
              <a:latin typeface="Tw Cen MT"/>
              <a:cs typeface="Arial" panose="020B0604020202020204" pitchFamily="34" charset="0"/>
            </a:endParaRPr>
          </a:p>
          <a:p>
            <a:pPr algn="ctr" defTabSz="914400" fontAlgn="base">
              <a:spcBef>
                <a:spcPct val="0"/>
              </a:spcBef>
              <a:spcAft>
                <a:spcPct val="0"/>
              </a:spcAft>
              <a:defRPr/>
            </a:pPr>
            <a:endParaRPr lang="en-US" altLang="en-US" sz="1200" b="1" kern="0">
              <a:latin typeface="Tw Cen MT"/>
              <a:cs typeface="Arial" panose="020B0604020202020204" pitchFamily="34" charset="0"/>
            </a:endParaRPr>
          </a:p>
          <a:p>
            <a:pPr algn="ctr" defTabSz="914400" fontAlgn="base">
              <a:spcBef>
                <a:spcPct val="0"/>
              </a:spcBef>
              <a:spcAft>
                <a:spcPct val="0"/>
              </a:spcAft>
              <a:defRPr/>
            </a:pPr>
            <a:r>
              <a:rPr lang="en-US" altLang="en-US" sz="1200" b="1" kern="0">
                <a:solidFill>
                  <a:srgbClr val="00497E"/>
                </a:solidFill>
                <a:latin typeface="Tw Cen MT"/>
                <a:cs typeface="Arial" panose="020B0604020202020204" pitchFamily="34" charset="0"/>
              </a:rPr>
              <a:t>TRIALS</a:t>
            </a:r>
            <a:br>
              <a:rPr lang="en-US" altLang="en-US" sz="1200" b="1" kern="0">
                <a:latin typeface="Tw Cen MT"/>
                <a:cs typeface="Arial" panose="020B0604020202020204" pitchFamily="34" charset="0"/>
              </a:rPr>
            </a:br>
            <a:r>
              <a:rPr lang="en-US" altLang="en-US" sz="1100" kern="0">
                <a:latin typeface="Brandon Text"/>
                <a:cs typeface="Arial" panose="020B0604020202020204" pitchFamily="34" charset="0"/>
              </a:rPr>
              <a:t>Poland, France, Austria, The Netherlands</a:t>
            </a:r>
          </a:p>
        </p:txBody>
      </p:sp>
      <p:pic>
        <p:nvPicPr>
          <p:cNvPr id="38" name="Image 34">
            <a:extLst>
              <a:ext uri="{FF2B5EF4-FFF2-40B4-BE49-F238E27FC236}">
                <a16:creationId xmlns:a16="http://schemas.microsoft.com/office/drawing/2014/main" id="{09D6C9AC-AAC3-43F5-A4B8-1CA2751F4F78}"/>
              </a:ext>
            </a:extLst>
          </p:cNvPr>
          <p:cNvPicPr>
            <a:picLocks noChangeAspect="1"/>
          </p:cNvPicPr>
          <p:nvPr/>
        </p:nvPicPr>
        <p:blipFill>
          <a:blip r:embed="rId2">
            <a:duotone>
              <a:prstClr val="black"/>
              <a:schemeClr val="accent1">
                <a:tint val="45000"/>
                <a:satMod val="400000"/>
              </a:schemeClr>
            </a:duotone>
            <a:lum bright="-26000" contrast="6000"/>
            <a:extLst>
              <a:ext uri="{28A0092B-C50C-407E-A947-70E740481C1C}">
                <a14:useLocalDpi xmlns:a14="http://schemas.microsoft.com/office/drawing/2010/main" val="0"/>
              </a:ext>
            </a:extLst>
          </a:blip>
          <a:stretch>
            <a:fillRect/>
          </a:stretch>
        </p:blipFill>
        <p:spPr>
          <a:xfrm>
            <a:off x="3580104" y="1373273"/>
            <a:ext cx="809016" cy="1144859"/>
          </a:xfrm>
          <a:prstGeom prst="rect">
            <a:avLst/>
          </a:prstGeom>
          <a:ln>
            <a:noFill/>
          </a:ln>
        </p:spPr>
      </p:pic>
      <p:sp>
        <p:nvSpPr>
          <p:cNvPr id="39" name="Rectangle 38">
            <a:extLst>
              <a:ext uri="{FF2B5EF4-FFF2-40B4-BE49-F238E27FC236}">
                <a16:creationId xmlns:a16="http://schemas.microsoft.com/office/drawing/2014/main" id="{5284A18D-3AE1-4E77-8DF9-771AD324C7DC}"/>
              </a:ext>
            </a:extLst>
          </p:cNvPr>
          <p:cNvSpPr/>
          <p:nvPr/>
        </p:nvSpPr>
        <p:spPr>
          <a:xfrm>
            <a:off x="4803069" y="1751293"/>
            <a:ext cx="1267442" cy="1245016"/>
          </a:xfrm>
          <a:prstGeom prst="rect">
            <a:avLst/>
          </a:prstGeom>
          <a:noFill/>
          <a:ln w="19050" cap="flat" cmpd="sng" algn="ctr">
            <a:noFill/>
            <a:prstDash val="solid"/>
          </a:ln>
          <a:effectLst/>
        </p:spPr>
        <p:txBody>
          <a:bodyPr anchor="ctr"/>
          <a:lstStyle/>
          <a:p>
            <a:pPr lvl="0" algn="ctr" defTabSz="914400" fontAlgn="base">
              <a:spcBef>
                <a:spcPct val="0"/>
              </a:spcBef>
              <a:spcAft>
                <a:spcPct val="0"/>
              </a:spcAft>
              <a:defRPr/>
            </a:pPr>
            <a:endParaRPr lang="en-US" altLang="en-US" sz="1200" b="1" kern="0">
              <a:latin typeface="Tw Cen MT"/>
              <a:cs typeface="Arial" panose="020B0604020202020204" pitchFamily="34" charset="0"/>
            </a:endParaRPr>
          </a:p>
          <a:p>
            <a:pPr lvl="0" algn="ctr" defTabSz="914400" fontAlgn="base">
              <a:spcBef>
                <a:spcPct val="0"/>
              </a:spcBef>
              <a:spcAft>
                <a:spcPct val="0"/>
              </a:spcAft>
              <a:defRPr/>
            </a:pPr>
            <a:endParaRPr lang="en-US" altLang="en-US" sz="1200" b="1" kern="0">
              <a:latin typeface="Tw Cen MT"/>
              <a:cs typeface="Arial" panose="020B0604020202020204" pitchFamily="34" charset="0"/>
            </a:endParaRPr>
          </a:p>
          <a:p>
            <a:pPr lvl="0" algn="ctr" defTabSz="914400" fontAlgn="base">
              <a:spcBef>
                <a:spcPct val="0"/>
              </a:spcBef>
              <a:spcAft>
                <a:spcPct val="0"/>
              </a:spcAft>
              <a:defRPr/>
            </a:pPr>
            <a:endParaRPr lang="en-US" altLang="en-US" sz="1200" b="1" kern="0">
              <a:latin typeface="Tw Cen MT"/>
              <a:cs typeface="Arial" panose="020B0604020202020204" pitchFamily="34" charset="0"/>
            </a:endParaRPr>
          </a:p>
          <a:p>
            <a:pPr lvl="0" algn="ctr" defTabSz="914400" fontAlgn="base">
              <a:spcBef>
                <a:spcPct val="0"/>
              </a:spcBef>
              <a:spcAft>
                <a:spcPct val="0"/>
              </a:spcAft>
              <a:defRPr/>
            </a:pPr>
            <a:r>
              <a:rPr lang="en-US" altLang="en-US" sz="1200" b="1" kern="0">
                <a:solidFill>
                  <a:srgbClr val="00497E"/>
                </a:solidFill>
                <a:latin typeface="Tw Cen MT"/>
                <a:cs typeface="Arial" panose="020B0604020202020204" pitchFamily="34" charset="0"/>
              </a:rPr>
              <a:t>FINAL DEMO</a:t>
            </a:r>
            <a:br>
              <a:rPr lang="en-US" altLang="en-US" sz="1200" b="1" kern="0">
                <a:latin typeface="Tw Cen MT"/>
                <a:cs typeface="Arial" panose="020B0604020202020204" pitchFamily="34" charset="0"/>
              </a:rPr>
            </a:br>
            <a:r>
              <a:rPr kumimoji="0" lang="en-US" altLang="en-US" sz="1100" b="0" i="0" u="none" strike="noStrike" kern="0" cap="none" spc="0" normalizeH="0" baseline="0" noProof="0">
                <a:ln>
                  <a:noFill/>
                </a:ln>
                <a:effectLst/>
                <a:uLnTx/>
                <a:uFillTx/>
                <a:latin typeface="Brandon Text"/>
                <a:cs typeface="Arial" panose="020B0604020202020204" pitchFamily="34" charset="0"/>
              </a:rPr>
              <a:t>Poland/Italy</a:t>
            </a:r>
          </a:p>
          <a:p>
            <a:pPr lvl="0" algn="ctr" defTabSz="914400" fontAlgn="base">
              <a:spcBef>
                <a:spcPct val="0"/>
              </a:spcBef>
              <a:spcAft>
                <a:spcPct val="0"/>
              </a:spcAft>
              <a:defRPr/>
            </a:pPr>
            <a:endParaRPr kumimoji="0" lang="en-US" altLang="en-US" sz="1200" b="0" i="0" u="none" strike="noStrike" kern="0" cap="none" spc="0" normalizeH="0" baseline="0" noProof="0">
              <a:ln>
                <a:noFill/>
              </a:ln>
              <a:effectLst/>
              <a:uLnTx/>
              <a:uFillTx/>
              <a:latin typeface="Tw Cen MT"/>
              <a:ea typeface="+mn-ea"/>
              <a:cs typeface="Arial" panose="020B0604020202020204" pitchFamily="34" charset="0"/>
            </a:endParaRPr>
          </a:p>
        </p:txBody>
      </p:sp>
      <p:pic>
        <p:nvPicPr>
          <p:cNvPr id="40" name="Image 40">
            <a:extLst>
              <a:ext uri="{FF2B5EF4-FFF2-40B4-BE49-F238E27FC236}">
                <a16:creationId xmlns:a16="http://schemas.microsoft.com/office/drawing/2014/main" id="{4EC61D8D-E124-4F8D-9F93-358345093E57}"/>
              </a:ext>
            </a:extLst>
          </p:cNvPr>
          <p:cNvPicPr>
            <a:picLocks noChangeAspect="1"/>
          </p:cNvPicPr>
          <p:nvPr/>
        </p:nvPicPr>
        <p:blipFill>
          <a:blip r:embed="rId3">
            <a:duotone>
              <a:prstClr val="black"/>
              <a:schemeClr val="accent1">
                <a:tint val="45000"/>
                <a:satMod val="400000"/>
              </a:schemeClr>
            </a:duotone>
            <a:lum bright="-26000" contrast="6000"/>
            <a:extLst>
              <a:ext uri="{28A0092B-C50C-407E-A947-70E740481C1C}">
                <a14:useLocalDpi xmlns:a14="http://schemas.microsoft.com/office/drawing/2010/main" val="0"/>
              </a:ext>
            </a:extLst>
          </a:blip>
          <a:stretch>
            <a:fillRect/>
          </a:stretch>
        </p:blipFill>
        <p:spPr>
          <a:xfrm>
            <a:off x="5037938" y="1440924"/>
            <a:ext cx="740553" cy="1047977"/>
          </a:xfrm>
          <a:prstGeom prst="rect">
            <a:avLst/>
          </a:prstGeom>
          <a:ln>
            <a:noFill/>
          </a:ln>
        </p:spPr>
      </p:pic>
      <p:cxnSp>
        <p:nvCxnSpPr>
          <p:cNvPr id="41" name="Connecteur droit avec flèche 37">
            <a:extLst>
              <a:ext uri="{FF2B5EF4-FFF2-40B4-BE49-F238E27FC236}">
                <a16:creationId xmlns:a16="http://schemas.microsoft.com/office/drawing/2014/main" id="{990B6C43-632F-4BE8-AD6C-AD5DF0C3CBD5}"/>
              </a:ext>
            </a:extLst>
          </p:cNvPr>
          <p:cNvCxnSpPr/>
          <p:nvPr/>
        </p:nvCxnSpPr>
        <p:spPr>
          <a:xfrm flipH="1">
            <a:off x="6192688" y="1889914"/>
            <a:ext cx="1080988" cy="3524"/>
          </a:xfrm>
          <a:prstGeom prst="straightConnector1">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Connecteur en angle 67">
            <a:extLst>
              <a:ext uri="{FF2B5EF4-FFF2-40B4-BE49-F238E27FC236}">
                <a16:creationId xmlns:a16="http://schemas.microsoft.com/office/drawing/2014/main" id="{E3EDB68D-62B5-42B8-B81E-0BF2058646A9}"/>
              </a:ext>
            </a:extLst>
          </p:cNvPr>
          <p:cNvCxnSpPr/>
          <p:nvPr/>
        </p:nvCxnSpPr>
        <p:spPr>
          <a:xfrm>
            <a:off x="1166260" y="3400457"/>
            <a:ext cx="2647015" cy="759298"/>
          </a:xfrm>
          <a:prstGeom prst="bentConnector3">
            <a:avLst>
              <a:gd name="adj1" fmla="val -18"/>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Connecteur en angle 70">
            <a:extLst>
              <a:ext uri="{FF2B5EF4-FFF2-40B4-BE49-F238E27FC236}">
                <a16:creationId xmlns:a16="http://schemas.microsoft.com/office/drawing/2014/main" id="{4140BDD8-08F0-4D7F-BFCF-E4916C93D614}"/>
              </a:ext>
            </a:extLst>
          </p:cNvPr>
          <p:cNvCxnSpPr/>
          <p:nvPr/>
        </p:nvCxnSpPr>
        <p:spPr>
          <a:xfrm flipV="1">
            <a:off x="5453935" y="3414761"/>
            <a:ext cx="2558495" cy="759298"/>
          </a:xfrm>
          <a:prstGeom prst="bentConnector3">
            <a:avLst>
              <a:gd name="adj1" fmla="val 100334"/>
            </a:avLst>
          </a:prstGeom>
          <a:ln w="57150">
            <a:solidFill>
              <a:srgbClr val="00497E"/>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44" name="Imag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7986" y="1114048"/>
            <a:ext cx="936548" cy="1325333"/>
          </a:xfrm>
          <a:prstGeom prst="rect">
            <a:avLst/>
          </a:prstGeom>
        </p:spPr>
      </p:pic>
      <p:pic>
        <p:nvPicPr>
          <p:cNvPr id="45" name="Imag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64484" y="1222204"/>
            <a:ext cx="948447" cy="1342173"/>
          </a:xfrm>
          <a:prstGeom prst="rect">
            <a:avLst/>
          </a:prstGeom>
        </p:spPr>
      </p:pic>
      <p:pic>
        <p:nvPicPr>
          <p:cNvPr id="46" name="Imag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23751" y="3400457"/>
            <a:ext cx="1068969" cy="1512726"/>
          </a:xfrm>
          <a:prstGeom prst="rect">
            <a:avLst/>
          </a:prstGeom>
        </p:spPr>
      </p:pic>
    </p:spTree>
    <p:extLst>
      <p:ext uri="{BB962C8B-B14F-4D97-AF65-F5344CB8AC3E}">
        <p14:creationId xmlns:p14="http://schemas.microsoft.com/office/powerpoint/2010/main" val="348286842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bb180c85-76f3-48e0-b328-7ffec8745cd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59E96BE1366749B5994691468FA9F5" ma:contentTypeVersion="13" ma:contentTypeDescription="Create a new document." ma:contentTypeScope="" ma:versionID="e3b04ca99b0054074bd48936a1b1b25c">
  <xsd:schema xmlns:xsd="http://www.w3.org/2001/XMLSchema" xmlns:xs="http://www.w3.org/2001/XMLSchema" xmlns:p="http://schemas.microsoft.com/office/2006/metadata/properties" xmlns:ns2="bb180c85-76f3-48e0-b328-7ffec8745cdb" xmlns:ns3="9107859c-f784-45d5-9a48-227635d9abf6" targetNamespace="http://schemas.microsoft.com/office/2006/metadata/properties" ma:root="true" ma:fieldsID="05388721debb0e5c27d9a080939ddec4" ns2:_="" ns3:_="">
    <xsd:import namespace="bb180c85-76f3-48e0-b328-7ffec8745cdb"/>
    <xsd:import namespace="9107859c-f784-45d5-9a48-227635d9ab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_Flow_SignoffStatu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80c85-76f3-48e0-b328-7ffec8745cd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_Flow_SignoffStatus" ma:index="16" nillable="true" ma:displayName="Sign-off status" ma:internalName="_x0024_Resources_x003a_core_x002c_Signoff_Status_x003b_">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07859c-f784-45d5-9a48-227635d9abf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4B135B-4F18-4F96-96F4-A3CCFF431953}">
  <ds:schemaRefs>
    <ds:schemaRef ds:uri="bb180c85-76f3-48e0-b328-7ffec8745cdb"/>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9107859c-f784-45d5-9a48-227635d9abf6"/>
    <ds:schemaRef ds:uri="http://www.w3.org/XML/1998/namespace"/>
  </ds:schemaRefs>
</ds:datastoreItem>
</file>

<file path=customXml/itemProps2.xml><?xml version="1.0" encoding="utf-8"?>
<ds:datastoreItem xmlns:ds="http://schemas.openxmlformats.org/officeDocument/2006/customXml" ds:itemID="{B5E3DEEA-672F-4F71-872D-DCF3BDC69356}">
  <ds:schemaRefs>
    <ds:schemaRef ds:uri="http://schemas.microsoft.com/sharepoint/v3/contenttype/forms"/>
  </ds:schemaRefs>
</ds:datastoreItem>
</file>

<file path=customXml/itemProps3.xml><?xml version="1.0" encoding="utf-8"?>
<ds:datastoreItem xmlns:ds="http://schemas.openxmlformats.org/officeDocument/2006/customXml" ds:itemID="{E7E32738-F391-4CB3-B4B5-D8AA1CC8E9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180c85-76f3-48e0-b328-7ffec8745cdb"/>
    <ds:schemaRef ds:uri="9107859c-f784-45d5-9a48-227635d9ab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On-screen Show (16:9)</PresentationFormat>
  <Paragraphs>223</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Thème Office</vt:lpstr>
      <vt:lpstr>PowerPoint Presentation</vt:lpstr>
      <vt:lpstr>PowerPoint Presentation</vt:lpstr>
      <vt:lpstr>FROM DRIVER TO DRIVER+</vt:lpstr>
      <vt:lpstr>A PRACTITIONER-DRIVEN approach</vt:lpstr>
      <vt:lpstr>PowerPoint Presentation</vt:lpstr>
      <vt:lpstr>OBJECTIVE 1: To develop a pan-European Test-bed  for CM capability development </vt:lpstr>
      <vt:lpstr>OBJECTIVE 2: To develop A PORTFOLIO OF CRISIS MANAGEMENT SOLUTIONS</vt:lpstr>
      <vt:lpstr>OBJECTIVE 3: To facilitate A SHARED UNDERSTANDING in CRISIS MANAGEMENT</vt:lpstr>
      <vt:lpstr>PowerPoint Presentation</vt:lpstr>
      <vt:lpstr>Trials</vt:lpstr>
      <vt:lpstr>Final demonstration</vt:lpstr>
      <vt:lpstr>PowerPoint Presentation</vt:lpstr>
      <vt:lpstr>Innovation for crisis management (I4CM) events</vt:lpstr>
      <vt:lpstr>POLICY-RESEARCH DIALOGUE ROUNDTABLES</vt:lpstr>
      <vt:lpstr>External cooperation</vt:lpstr>
      <vt:lpstr>Participation of practitioners and solution providers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PPT standard presentation_V4_ongoing</dc:title>
  <dc:creator>Rikka</dc:creator>
  <cp:lastModifiedBy>Marion Bonlieu</cp:lastModifiedBy>
  <cp:revision>37</cp:revision>
  <cp:lastPrinted>2017-09-05T06:36:20Z</cp:lastPrinted>
  <dcterms:created xsi:type="dcterms:W3CDTF">2015-10-12T13:00:17Z</dcterms:created>
  <dcterms:modified xsi:type="dcterms:W3CDTF">2020-02-06T10:18:15Z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0x0101002559E96BE1366749B5994691468FA9F5</vt:lpwstr>
  </property>
  <property fmtid="{D5CDD505-2E9C-101B-9397-08002B2CF9AE}" pid="3" name="AuthorIds_UIVersion_2560">
    <vt:lpwstr>108</vt:lpwstr>
  </property>
</Properties>
</file>