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sldIdLst>
    <p:sldId id="270" r:id="rId5"/>
    <p:sldId id="268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7" r:id="rId14"/>
    <p:sldId id="283" r:id="rId15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7E"/>
    <a:srgbClr val="F3B329"/>
    <a:srgbClr val="282829"/>
    <a:srgbClr val="053451"/>
    <a:srgbClr val="595959"/>
    <a:srgbClr val="9C9E9F"/>
    <a:srgbClr val="1F497E"/>
    <a:srgbClr val="0F497E"/>
    <a:srgbClr val="FFC71E"/>
    <a:srgbClr val="FFC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0E2DB-46FB-90E7-26A7-57CE3EE5EC82}" v="1" dt="2019-06-28T08:08:29.522"/>
    <p1510:client id="{7474D41C-6CA2-AE76-E53B-F7741890DC8F}" v="1" dt="2020-06-09T07:43:41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her Kaehler" userId="S::esther.kaehler@projectdriver.eu::cddcd925-81b8-487d-aad2-2718700c80a5" providerId="AD" clId="Web-{7474D41C-6CA2-AE76-E53B-F7741890DC8F}"/>
    <pc:docChg chg="sldOrd">
      <pc:chgData name="Esther Kaehler" userId="S::esther.kaehler@projectdriver.eu::cddcd925-81b8-487d-aad2-2718700c80a5" providerId="AD" clId="Web-{7474D41C-6CA2-AE76-E53B-F7741890DC8F}" dt="2020-06-09T07:43:41.740" v="0"/>
      <pc:docMkLst>
        <pc:docMk/>
      </pc:docMkLst>
      <pc:sldChg chg="ord">
        <pc:chgData name="Esther Kaehler" userId="S::esther.kaehler@projectdriver.eu::cddcd925-81b8-487d-aad2-2718700c80a5" providerId="AD" clId="Web-{7474D41C-6CA2-AE76-E53B-F7741890DC8F}" dt="2020-06-09T07:43:41.740" v="0"/>
        <pc:sldMkLst>
          <pc:docMk/>
          <pc:sldMk cId="1480956320" sldId="287"/>
        </pc:sldMkLst>
      </pc:sldChg>
    </pc:docChg>
  </pc:docChgLst>
  <pc:docChgLst>
    <pc:chgData name="Marion Bonlieu" userId="f6614fb9-dff0-41f3-8def-36b1b7cefa72" providerId="ADAL" clId="{BD6A37AA-15F9-4D39-A326-95E0E89705FB}"/>
    <pc:docChg chg="custSel modSld">
      <pc:chgData name="Marion Bonlieu" userId="f6614fb9-dff0-41f3-8def-36b1b7cefa72" providerId="ADAL" clId="{BD6A37AA-15F9-4D39-A326-95E0E89705FB}" dt="2019-03-26T09:25:39.306" v="13" actId="1076"/>
      <pc:docMkLst>
        <pc:docMk/>
      </pc:docMkLst>
      <pc:sldChg chg="delSp">
        <pc:chgData name="Marion Bonlieu" userId="f6614fb9-dff0-41f3-8def-36b1b7cefa72" providerId="ADAL" clId="{BD6A37AA-15F9-4D39-A326-95E0E89705FB}" dt="2019-03-26T08:45:26.477" v="2" actId="478"/>
        <pc:sldMkLst>
          <pc:docMk/>
          <pc:sldMk cId="2005942313" sldId="279"/>
        </pc:sldMkLst>
        <pc:spChg chg="del">
          <ac:chgData name="Marion Bonlieu" userId="f6614fb9-dff0-41f3-8def-36b1b7cefa72" providerId="ADAL" clId="{BD6A37AA-15F9-4D39-A326-95E0E89705FB}" dt="2019-03-26T08:45:26.477" v="2" actId="478"/>
          <ac:spMkLst>
            <pc:docMk/>
            <pc:sldMk cId="2005942313" sldId="279"/>
            <ac:spMk id="10" creationId="{809F5104-85BA-4E3C-8532-5AE7A8B5BB61}"/>
          </ac:spMkLst>
        </pc:spChg>
        <pc:picChg chg="del">
          <ac:chgData name="Marion Bonlieu" userId="f6614fb9-dff0-41f3-8def-36b1b7cefa72" providerId="ADAL" clId="{BD6A37AA-15F9-4D39-A326-95E0E89705FB}" dt="2019-03-26T08:45:22.733" v="1" actId="478"/>
          <ac:picMkLst>
            <pc:docMk/>
            <pc:sldMk cId="2005942313" sldId="279"/>
            <ac:picMk id="8" creationId="{B7624D92-BA4E-4FA6-B098-91A083802E2B}"/>
          </ac:picMkLst>
        </pc:picChg>
        <pc:picChg chg="del">
          <ac:chgData name="Marion Bonlieu" userId="f6614fb9-dff0-41f3-8def-36b1b7cefa72" providerId="ADAL" clId="{BD6A37AA-15F9-4D39-A326-95E0E89705FB}" dt="2019-03-26T08:45:19.748" v="0" actId="478"/>
          <ac:picMkLst>
            <pc:docMk/>
            <pc:sldMk cId="2005942313" sldId="279"/>
            <ac:picMk id="9" creationId="{B9682743-A67E-44BD-BEFD-653B21378D12}"/>
          </ac:picMkLst>
        </pc:picChg>
      </pc:sldChg>
      <pc:sldChg chg="delSp modSp">
        <pc:chgData name="Marion Bonlieu" userId="f6614fb9-dff0-41f3-8def-36b1b7cefa72" providerId="ADAL" clId="{BD6A37AA-15F9-4D39-A326-95E0E89705FB}" dt="2019-03-26T09:25:39.306" v="13" actId="1076"/>
        <pc:sldMkLst>
          <pc:docMk/>
          <pc:sldMk cId="1556053928" sldId="283"/>
        </pc:sldMkLst>
        <pc:spChg chg="del">
          <ac:chgData name="Marion Bonlieu" userId="f6614fb9-dff0-41f3-8def-36b1b7cefa72" providerId="ADAL" clId="{BD6A37AA-15F9-4D39-A326-95E0E89705FB}" dt="2019-03-26T09:25:04.740" v="4" actId="478"/>
          <ac:spMkLst>
            <pc:docMk/>
            <pc:sldMk cId="1556053928" sldId="283"/>
            <ac:spMk id="7" creationId="{657BB2F9-CFDC-4662-925F-58E48E432660}"/>
          </ac:spMkLst>
        </pc:spChg>
        <pc:spChg chg="mod">
          <ac:chgData name="Marion Bonlieu" userId="f6614fb9-dff0-41f3-8def-36b1b7cefa72" providerId="ADAL" clId="{BD6A37AA-15F9-4D39-A326-95E0E89705FB}" dt="2019-03-26T09:25:20.457" v="8" actId="1076"/>
          <ac:spMkLst>
            <pc:docMk/>
            <pc:sldMk cId="1556053928" sldId="283"/>
            <ac:spMk id="17" creationId="{98D7C6CD-3E0D-4200-BF5C-984CBAADAC13}"/>
          </ac:spMkLst>
        </pc:spChg>
        <pc:spChg chg="mod">
          <ac:chgData name="Marion Bonlieu" userId="f6614fb9-dff0-41f3-8def-36b1b7cefa72" providerId="ADAL" clId="{BD6A37AA-15F9-4D39-A326-95E0E89705FB}" dt="2019-03-26T09:25:31.203" v="11" actId="1076"/>
          <ac:spMkLst>
            <pc:docMk/>
            <pc:sldMk cId="1556053928" sldId="283"/>
            <ac:spMk id="22" creationId="{A2905937-36FB-4EB9-BEB9-2F84FF579EE2}"/>
          </ac:spMkLst>
        </pc:spChg>
        <pc:spChg chg="mod">
          <ac:chgData name="Marion Bonlieu" userId="f6614fb9-dff0-41f3-8def-36b1b7cefa72" providerId="ADAL" clId="{BD6A37AA-15F9-4D39-A326-95E0E89705FB}" dt="2019-03-26T09:25:39.306" v="13" actId="1076"/>
          <ac:spMkLst>
            <pc:docMk/>
            <pc:sldMk cId="1556053928" sldId="283"/>
            <ac:spMk id="23" creationId="{057B20D9-8AEB-4C46-924C-F19A99D7906C}"/>
          </ac:spMkLst>
        </pc:spChg>
        <pc:picChg chg="mod">
          <ac:chgData name="Marion Bonlieu" userId="f6614fb9-dff0-41f3-8def-36b1b7cefa72" providerId="ADAL" clId="{BD6A37AA-15F9-4D39-A326-95E0E89705FB}" dt="2019-03-26T09:25:22.969" v="9" actId="1076"/>
          <ac:picMkLst>
            <pc:docMk/>
            <pc:sldMk cId="1556053928" sldId="283"/>
            <ac:picMk id="6" creationId="{5AD55D0F-B918-43BF-BAF0-9815466BD597}"/>
          </ac:picMkLst>
        </pc:picChg>
        <pc:picChg chg="mod">
          <ac:chgData name="Marion Bonlieu" userId="f6614fb9-dff0-41f3-8def-36b1b7cefa72" providerId="ADAL" clId="{BD6A37AA-15F9-4D39-A326-95E0E89705FB}" dt="2019-03-26T09:25:27.379" v="10" actId="1076"/>
          <ac:picMkLst>
            <pc:docMk/>
            <pc:sldMk cId="1556053928" sldId="283"/>
            <ac:picMk id="9" creationId="{DB78D861-F880-4DB0-83C7-2A6F012C8842}"/>
          </ac:picMkLst>
        </pc:picChg>
        <pc:picChg chg="del">
          <ac:chgData name="Marion Bonlieu" userId="f6614fb9-dff0-41f3-8def-36b1b7cefa72" providerId="ADAL" clId="{BD6A37AA-15F9-4D39-A326-95E0E89705FB}" dt="2019-03-26T09:25:01.653" v="3" actId="478"/>
          <ac:picMkLst>
            <pc:docMk/>
            <pc:sldMk cId="1556053928" sldId="283"/>
            <ac:picMk id="11" creationId="{48304320-09B4-4DCB-B646-0B42BF7F00F2}"/>
          </ac:picMkLst>
        </pc:picChg>
        <pc:picChg chg="mod">
          <ac:chgData name="Marion Bonlieu" userId="f6614fb9-dff0-41f3-8def-36b1b7cefa72" providerId="ADAL" clId="{BD6A37AA-15F9-4D39-A326-95E0E89705FB}" dt="2019-03-26T09:25:34.221" v="12" actId="1076"/>
          <ac:picMkLst>
            <pc:docMk/>
            <pc:sldMk cId="1556053928" sldId="283"/>
            <ac:picMk id="13" creationId="{EE06C469-E66D-425F-A7E1-9540A773D23E}"/>
          </ac:picMkLst>
        </pc:picChg>
      </pc:sldChg>
    </pc:docChg>
  </pc:docChgLst>
  <pc:docChgLst>
    <pc:chgData name="Hanneke Vreugdenhil" userId="S::hanneke.vreugdenhil@projectdriver.eu::c356160f-c333-497a-87aa-fe80b6b6ee83" providerId="AD" clId="Web-{02D0E2DB-46FB-90E7-26A7-57CE3EE5EC82}"/>
    <pc:docChg chg="modSld">
      <pc:chgData name="Hanneke Vreugdenhil" userId="S::hanneke.vreugdenhil@projectdriver.eu::c356160f-c333-497a-87aa-fe80b6b6ee83" providerId="AD" clId="Web-{02D0E2DB-46FB-90E7-26A7-57CE3EE5EC82}" dt="2019-06-28T08:08:29.522" v="2" actId="1076"/>
      <pc:docMkLst>
        <pc:docMk/>
      </pc:docMkLst>
      <pc:sldChg chg="modSp">
        <pc:chgData name="Hanneke Vreugdenhil" userId="S::hanneke.vreugdenhil@projectdriver.eu::c356160f-c333-497a-87aa-fe80b6b6ee83" providerId="AD" clId="Web-{02D0E2DB-46FB-90E7-26A7-57CE3EE5EC82}" dt="2019-06-28T08:08:29.522" v="2" actId="1076"/>
        <pc:sldMkLst>
          <pc:docMk/>
          <pc:sldMk cId="2005942313" sldId="279"/>
        </pc:sldMkLst>
        <pc:picChg chg="mod">
          <ac:chgData name="Hanneke Vreugdenhil" userId="S::hanneke.vreugdenhil@projectdriver.eu::c356160f-c333-497a-87aa-fe80b6b6ee83" providerId="AD" clId="Web-{02D0E2DB-46FB-90E7-26A7-57CE3EE5EC82}" dt="2019-06-28T08:08:29.522" v="2" actId="1076"/>
          <ac:picMkLst>
            <pc:docMk/>
            <pc:sldMk cId="2005942313" sldId="279"/>
            <ac:picMk id="13" creationId="{CD6D2293-69BE-4A46-AC36-7208C61179C0}"/>
          </ac:picMkLst>
        </pc:picChg>
      </pc:sldChg>
    </pc:docChg>
  </pc:docChgLst>
  <pc:docChgLst>
    <pc:chgData name="Marion Bonlieu" userId="f6614fb9-dff0-41f3-8def-36b1b7cefa72" providerId="ADAL" clId="{5DCA2A7D-95FE-489F-8153-A6302FE9F19D}"/>
    <pc:docChg chg="undo addSld delSld modSld">
      <pc:chgData name="Marion Bonlieu" userId="f6614fb9-dff0-41f3-8def-36b1b7cefa72" providerId="ADAL" clId="{5DCA2A7D-95FE-489F-8153-A6302FE9F19D}" dt="2018-09-17T12:07:22.628" v="44" actId="207"/>
      <pc:docMkLst>
        <pc:docMk/>
      </pc:docMkLst>
      <pc:sldChg chg="modSp">
        <pc:chgData name="Marion Bonlieu" userId="f6614fb9-dff0-41f3-8def-36b1b7cefa72" providerId="ADAL" clId="{5DCA2A7D-95FE-489F-8153-A6302FE9F19D}" dt="2018-09-17T08:43:35.710" v="3" actId="692"/>
        <pc:sldMkLst>
          <pc:docMk/>
          <pc:sldMk cId="1654128017" sldId="268"/>
        </pc:sldMkLst>
        <pc:picChg chg="mod">
          <ac:chgData name="Marion Bonlieu" userId="f6614fb9-dff0-41f3-8def-36b1b7cefa72" providerId="ADAL" clId="{5DCA2A7D-95FE-489F-8153-A6302FE9F19D}" dt="2018-09-17T08:43:35.710" v="3" actId="692"/>
          <ac:picMkLst>
            <pc:docMk/>
            <pc:sldMk cId="1654128017" sldId="268"/>
            <ac:picMk id="7" creationId="{00000000-0000-0000-0000-000000000000}"/>
          </ac:picMkLst>
        </pc:picChg>
      </pc:sldChg>
      <pc:sldChg chg="del">
        <pc:chgData name="Marion Bonlieu" userId="f6614fb9-dff0-41f3-8def-36b1b7cefa72" providerId="ADAL" clId="{5DCA2A7D-95FE-489F-8153-A6302FE9F19D}" dt="2018-09-17T12:04:37.103" v="4" actId="2696"/>
        <pc:sldMkLst>
          <pc:docMk/>
          <pc:sldMk cId="793808511" sldId="279"/>
        </pc:sldMkLst>
      </pc:sldChg>
      <pc:sldChg chg="add del">
        <pc:chgData name="Marion Bonlieu" userId="f6614fb9-dff0-41f3-8def-36b1b7cefa72" providerId="ADAL" clId="{5DCA2A7D-95FE-489F-8153-A6302FE9F19D}" dt="2018-09-17T12:04:54.024" v="6" actId="2696"/>
        <pc:sldMkLst>
          <pc:docMk/>
          <pc:sldMk cId="1012310433" sldId="279"/>
        </pc:sldMkLst>
      </pc:sldChg>
      <pc:sldChg chg="addSp delSp modSp">
        <pc:chgData name="Marion Bonlieu" userId="f6614fb9-dff0-41f3-8def-36b1b7cefa72" providerId="ADAL" clId="{5DCA2A7D-95FE-489F-8153-A6302FE9F19D}" dt="2018-09-17T12:07:22.628" v="44" actId="207"/>
        <pc:sldMkLst>
          <pc:docMk/>
          <pc:sldMk cId="2005942313" sldId="279"/>
        </pc:sldMkLst>
        <pc:spChg chg="mod">
          <ac:chgData name="Marion Bonlieu" userId="f6614fb9-dff0-41f3-8def-36b1b7cefa72" providerId="ADAL" clId="{5DCA2A7D-95FE-489F-8153-A6302FE9F19D}" dt="2018-09-17T12:07:05.440" v="24" actId="1076"/>
          <ac:spMkLst>
            <pc:docMk/>
            <pc:sldMk cId="2005942313" sldId="279"/>
            <ac:spMk id="5" creationId="{FBC2E846-6E71-4D21-AD2D-C0A3C861E71C}"/>
          </ac:spMkLst>
        </pc:spChg>
        <pc:spChg chg="add mod">
          <ac:chgData name="Marion Bonlieu" userId="f6614fb9-dff0-41f3-8def-36b1b7cefa72" providerId="ADAL" clId="{5DCA2A7D-95FE-489F-8153-A6302FE9F19D}" dt="2018-09-17T12:07:22.628" v="44" actId="207"/>
          <ac:spMkLst>
            <pc:docMk/>
            <pc:sldMk cId="2005942313" sldId="279"/>
            <ac:spMk id="6" creationId="{253DBF30-5BBA-420C-8404-942868013D0D}"/>
          </ac:spMkLst>
        </pc:spChg>
        <pc:spChg chg="add mod">
          <ac:chgData name="Marion Bonlieu" userId="f6614fb9-dff0-41f3-8def-36b1b7cefa72" providerId="ADAL" clId="{5DCA2A7D-95FE-489F-8153-A6302FE9F19D}" dt="2018-09-17T12:07:03.730" v="23" actId="1076"/>
          <ac:spMkLst>
            <pc:docMk/>
            <pc:sldMk cId="2005942313" sldId="279"/>
            <ac:spMk id="10" creationId="{809F5104-85BA-4E3C-8532-5AE7A8B5BB61}"/>
          </ac:spMkLst>
        </pc:spChg>
        <pc:spChg chg="add mod">
          <ac:chgData name="Marion Bonlieu" userId="f6614fb9-dff0-41f3-8def-36b1b7cefa72" providerId="ADAL" clId="{5DCA2A7D-95FE-489F-8153-A6302FE9F19D}" dt="2018-09-17T12:07:07.637" v="25" actId="1076"/>
          <ac:spMkLst>
            <pc:docMk/>
            <pc:sldMk cId="2005942313" sldId="279"/>
            <ac:spMk id="12" creationId="{30A9545D-3B7C-47E6-8B84-826E39F715BE}"/>
          </ac:spMkLst>
        </pc:spChg>
        <pc:picChg chg="add del">
          <ac:chgData name="Marion Bonlieu" userId="f6614fb9-dff0-41f3-8def-36b1b7cefa72" providerId="ADAL" clId="{5DCA2A7D-95FE-489F-8153-A6302FE9F19D}" dt="2018-09-17T12:05:24.931" v="10"/>
          <ac:picMkLst>
            <pc:docMk/>
            <pc:sldMk cId="2005942313" sldId="279"/>
            <ac:picMk id="7" creationId="{FD5FF1B2-2BCA-4A78-92C3-9EA54A95BE60}"/>
          </ac:picMkLst>
        </pc:picChg>
        <pc:picChg chg="add mod">
          <ac:chgData name="Marion Bonlieu" userId="f6614fb9-dff0-41f3-8def-36b1b7cefa72" providerId="ADAL" clId="{5DCA2A7D-95FE-489F-8153-A6302FE9F19D}" dt="2018-09-17T12:05:31.139" v="13" actId="1076"/>
          <ac:picMkLst>
            <pc:docMk/>
            <pc:sldMk cId="2005942313" sldId="279"/>
            <ac:picMk id="8" creationId="{B7624D92-BA4E-4FA6-B098-91A083802E2B}"/>
          </ac:picMkLst>
        </pc:picChg>
        <pc:picChg chg="add mod">
          <ac:chgData name="Marion Bonlieu" userId="f6614fb9-dff0-41f3-8def-36b1b7cefa72" providerId="ADAL" clId="{5DCA2A7D-95FE-489F-8153-A6302FE9F19D}" dt="2018-09-17T12:05:34.928" v="14" actId="1076"/>
          <ac:picMkLst>
            <pc:docMk/>
            <pc:sldMk cId="2005942313" sldId="279"/>
            <ac:picMk id="9" creationId="{B9682743-A67E-44BD-BEFD-653B21378D12}"/>
          </ac:picMkLst>
        </pc:picChg>
        <pc:picChg chg="add mod">
          <ac:chgData name="Marion Bonlieu" userId="f6614fb9-dff0-41f3-8def-36b1b7cefa72" providerId="ADAL" clId="{5DCA2A7D-95FE-489F-8153-A6302FE9F19D}" dt="2018-09-17T12:06:39.080" v="18" actId="1076"/>
          <ac:picMkLst>
            <pc:docMk/>
            <pc:sldMk cId="2005942313" sldId="279"/>
            <ac:picMk id="11" creationId="{D1DA3482-D98A-414E-A83A-C682D06E5857}"/>
          </ac:picMkLst>
        </pc:picChg>
        <pc:picChg chg="add mod">
          <ac:chgData name="Marion Bonlieu" userId="f6614fb9-dff0-41f3-8def-36b1b7cefa72" providerId="ADAL" clId="{5DCA2A7D-95FE-489F-8153-A6302FE9F19D}" dt="2018-09-17T12:07:08.886" v="26" actId="1076"/>
          <ac:picMkLst>
            <pc:docMk/>
            <pc:sldMk cId="2005942313" sldId="279"/>
            <ac:picMk id="13" creationId="{CD6D2293-69BE-4A46-AC36-7208C61179C0}"/>
          </ac:picMkLst>
        </pc:picChg>
      </pc:sldChg>
    </pc:docChg>
  </pc:docChgLst>
  <pc:docChgLst>
    <pc:chgData name="Marion Bonlieu" userId="S::marion.bonlieu@projectdriver.eu::f6614fb9-dff0-41f3-8def-36b1b7cefa72" providerId="AD" clId="Web-{9C9AADE1-6746-43CD-D6EC-220B26224E70}"/>
    <pc:docChg chg="modSld">
      <pc:chgData name="Marion Bonlieu" userId="S::marion.bonlieu@projectdriver.eu::f6614fb9-dff0-41f3-8def-36b1b7cefa72" providerId="AD" clId="Web-{9C9AADE1-6746-43CD-D6EC-220B26224E70}" dt="2018-11-28T10:23:45.188" v="0"/>
      <pc:docMkLst>
        <pc:docMk/>
      </pc:docMkLst>
      <pc:sldChg chg="modSp">
        <pc:chgData name="Marion Bonlieu" userId="S::marion.bonlieu@projectdriver.eu::f6614fb9-dff0-41f3-8def-36b1b7cefa72" providerId="AD" clId="Web-{9C9AADE1-6746-43CD-D6EC-220B26224E70}" dt="2018-11-28T10:23:45.188" v="0"/>
        <pc:sldMkLst>
          <pc:docMk/>
          <pc:sldMk cId="1540910314" sldId="276"/>
        </pc:sldMkLst>
        <pc:picChg chg="ord">
          <ac:chgData name="Marion Bonlieu" userId="S::marion.bonlieu@projectdriver.eu::f6614fb9-dff0-41f3-8def-36b1b7cefa72" providerId="AD" clId="Web-{9C9AADE1-6746-43CD-D6EC-220B26224E70}" dt="2018-11-28T10:23:45.188" v="0"/>
          <ac:picMkLst>
            <pc:docMk/>
            <pc:sldMk cId="1540910314" sldId="276"/>
            <ac:picMk id="1030" creationId="{00000000-0000-0000-0000-000000000000}"/>
          </ac:picMkLst>
        </pc:picChg>
      </pc:sldChg>
    </pc:docChg>
  </pc:docChgLst>
  <pc:docChgLst>
    <pc:chgData name="Marion Bonlieu" userId="S::marion.bonlieu@projectdriver.eu::f6614fb9-dff0-41f3-8def-36b1b7cefa72" providerId="AD" clId="Web-{122CAF52-0B12-1F42-B40A-AFC427C0B002}"/>
    <pc:docChg chg="modSld">
      <pc:chgData name="Marion Bonlieu" userId="S::marion.bonlieu@projectdriver.eu::f6614fb9-dff0-41f3-8def-36b1b7cefa72" providerId="AD" clId="Web-{122CAF52-0B12-1F42-B40A-AFC427C0B002}" dt="2019-04-29T20:56:50.195" v="0" actId="1076"/>
      <pc:docMkLst>
        <pc:docMk/>
      </pc:docMkLst>
      <pc:sldChg chg="modSp">
        <pc:chgData name="Marion Bonlieu" userId="S::marion.bonlieu@projectdriver.eu::f6614fb9-dff0-41f3-8def-36b1b7cefa72" providerId="AD" clId="Web-{122CAF52-0B12-1F42-B40A-AFC427C0B002}" dt="2019-04-29T20:56:50.195" v="0" actId="1076"/>
        <pc:sldMkLst>
          <pc:docMk/>
          <pc:sldMk cId="1556053928" sldId="283"/>
        </pc:sldMkLst>
        <pc:picChg chg="mod">
          <ac:chgData name="Marion Bonlieu" userId="S::marion.bonlieu@projectdriver.eu::f6614fb9-dff0-41f3-8def-36b1b7cefa72" providerId="AD" clId="Web-{122CAF52-0B12-1F42-B40A-AFC427C0B002}" dt="2019-04-29T20:56:50.195" v="0" actId="1076"/>
          <ac:picMkLst>
            <pc:docMk/>
            <pc:sldMk cId="1556053928" sldId="283"/>
            <ac:picMk id="10" creationId="{D1962737-7DC4-4CFB-AB4B-025053D12F6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3F0CB-6141-436A-825D-3A068F31ACF9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D8313-6CE3-4A22-85A3-FAB2C9F1FD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33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3" Type="http://schemas.openxmlformats.org/officeDocument/2006/relationships/hyperlink" Target="https://twitter.com/DRIVER_PROJECT" TargetMode="External"/><Relationship Id="rId7" Type="http://schemas.openxmlformats.org/officeDocument/2006/relationships/hyperlink" Target="https://www.youtube.com/channel/UCPcaVPfylkukpg938YOAZg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tiff"/><Relationship Id="rId5" Type="http://schemas.openxmlformats.org/officeDocument/2006/relationships/hyperlink" Target="https://www.linkedin.com/groups/8161096/" TargetMode="External"/><Relationship Id="rId4" Type="http://schemas.openxmlformats.org/officeDocument/2006/relationships/image" Target="../media/image3.tiff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7067" y="2578100"/>
            <a:ext cx="6617205" cy="2565401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118532" y="4388479"/>
            <a:ext cx="8606367" cy="755022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3521" y="70490"/>
            <a:ext cx="3687779" cy="165822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31801" y="2298700"/>
            <a:ext cx="566173" cy="2844801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997975" y="2652224"/>
            <a:ext cx="5856297" cy="1317154"/>
          </a:xfrm>
        </p:spPr>
        <p:txBody>
          <a:bodyPr anchor="b">
            <a:normAutofit/>
          </a:bodyPr>
          <a:lstStyle>
            <a:lvl1pPr algn="l">
              <a:defRPr sz="2400" b="1" cap="all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/>
              <a:t>PRESENTATION TITLE</a:t>
            </a:r>
          </a:p>
        </p:txBody>
      </p:sp>
      <p:sp>
        <p:nvSpPr>
          <p:cNvPr id="15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997974" y="3891397"/>
            <a:ext cx="6639325" cy="497082"/>
          </a:xfrm>
        </p:spPr>
        <p:txBody>
          <a:bodyPr>
            <a:noAutofit/>
          </a:bodyPr>
          <a:lstStyle>
            <a:lvl1pPr marL="0" indent="0" algn="l">
              <a:buNone/>
              <a:defRPr sz="1600" cap="all" baseline="0">
                <a:solidFill>
                  <a:srgbClr val="F3B329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  <a:r>
              <a:rPr lang="fr-FR"/>
              <a:t> </a:t>
            </a:r>
            <a:r>
              <a:rPr lang="mr-IN"/>
              <a:t>–</a:t>
            </a:r>
            <a:r>
              <a:rPr lang="fr-FR"/>
              <a:t> SP9X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1192708" y="4388479"/>
            <a:ext cx="7532191" cy="399818"/>
          </a:xfrm>
        </p:spPr>
        <p:txBody>
          <a:bodyPr anchor="b">
            <a:no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/>
              <a:t>Author name, Organisation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5" hasCustomPrompt="1"/>
          </p:nvPr>
        </p:nvSpPr>
        <p:spPr>
          <a:xfrm>
            <a:off x="1192708" y="4793359"/>
            <a:ext cx="7532191" cy="350142"/>
          </a:xfrm>
        </p:spPr>
        <p:txBody>
          <a:bodyPr anchor="t">
            <a:no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/>
              <a:t>Date - Location</a:t>
            </a:r>
          </a:p>
        </p:txBody>
      </p:sp>
    </p:spTree>
    <p:extLst>
      <p:ext uri="{BB962C8B-B14F-4D97-AF65-F5344CB8AC3E}">
        <p14:creationId xmlns:p14="http://schemas.microsoft.com/office/powerpoint/2010/main" val="112681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4483100"/>
            <a:ext cx="622299" cy="660401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 userDrawn="1"/>
        </p:nvSpPr>
        <p:spPr>
          <a:xfrm>
            <a:off x="0" y="4902200"/>
            <a:ext cx="8255000" cy="241301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8650" y="4902199"/>
            <a:ext cx="7626350" cy="241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Brandon Text Medium" pitchFamily="34" charset="0"/>
              </a:defRPr>
            </a:lvl1pPr>
          </a:lstStyle>
          <a:p>
            <a:r>
              <a:rPr lang="fr-FR"/>
              <a:t>Driver+ Project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63569" y="4483101"/>
            <a:ext cx="458731" cy="387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Brandon Text Medium" pitchFamily="34" charset="0"/>
              </a:defRPr>
            </a:lvl1pPr>
          </a:lstStyle>
          <a:p>
            <a:fld id="{F3F4C4A7-A8A2-774E-9968-91CCA6FE0429}" type="slidenum">
              <a:rPr lang="fr-FR" smtClean="0"/>
              <a:pPr/>
              <a:t>‹Nr.›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4368800"/>
            <a:ext cx="157219" cy="774701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8877300" y="1"/>
            <a:ext cx="266700" cy="355599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8737600" y="-12699"/>
            <a:ext cx="406400" cy="139699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9042400" y="-12699"/>
            <a:ext cx="101600" cy="457199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443039" y="135467"/>
            <a:ext cx="8207775" cy="58714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 cap="all" baseline="0">
                <a:solidFill>
                  <a:srgbClr val="F3B329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/>
              <a:t>SLIDE TITLE</a:t>
            </a:r>
          </a:p>
        </p:txBody>
      </p:sp>
      <p:sp>
        <p:nvSpPr>
          <p:cNvPr id="13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443039" y="676138"/>
            <a:ext cx="8207775" cy="471764"/>
          </a:xfrm>
        </p:spPr>
        <p:txBody>
          <a:bodyPr>
            <a:noAutofit/>
          </a:bodyPr>
          <a:lstStyle>
            <a:lvl1pPr marL="0" indent="0" algn="l">
              <a:buNone/>
              <a:defRPr sz="1600" cap="all" baseline="0">
                <a:solidFill>
                  <a:srgbClr val="00497E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38263"/>
            <a:ext cx="8294687" cy="31448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/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val="174234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79500" y="911892"/>
            <a:ext cx="3238500" cy="2136108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 userDrawn="1"/>
        </p:nvSpPr>
        <p:spPr>
          <a:xfrm>
            <a:off x="592667" y="0"/>
            <a:ext cx="4978399" cy="1757650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 userDrawn="1"/>
        </p:nvSpPr>
        <p:spPr>
          <a:xfrm>
            <a:off x="736600" y="0"/>
            <a:ext cx="533400" cy="2827867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 userDrawn="1"/>
        </p:nvSpPr>
        <p:spPr>
          <a:xfrm>
            <a:off x="1113366" y="2195408"/>
            <a:ext cx="3175000" cy="7645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fr-FR" sz="2400" cap="all" baseline="0">
                <a:latin typeface="Brandon Text Medium" pitchFamily="34" charset="0"/>
              </a:rPr>
              <a:t>THANK YOU.</a:t>
            </a:r>
            <a:br>
              <a:rPr lang="fr-FR" sz="2400" cap="all" baseline="0">
                <a:latin typeface="Brandon Text Medium" pitchFamily="34" charset="0"/>
              </a:rPr>
            </a:br>
            <a:r>
              <a:rPr lang="fr-FR" sz="2000" b="0" cap="all" baseline="0">
                <a:solidFill>
                  <a:srgbClr val="F3B329"/>
                </a:solidFill>
                <a:latin typeface="Brandon Text Medium" pitchFamily="34" charset="0"/>
              </a:rPr>
              <a:t>ANY QUESTION?</a:t>
            </a:r>
            <a:endParaRPr lang="fr-FR" sz="2400" b="0" cap="all" baseline="0">
              <a:solidFill>
                <a:srgbClr val="F3B329"/>
              </a:solidFill>
              <a:latin typeface="Brandon Text Medium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8865" y="3637287"/>
            <a:ext cx="1872450" cy="150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8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91064" y="894087"/>
            <a:ext cx="6172200" cy="4249413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 userDrawn="1"/>
        </p:nvSpPr>
        <p:spPr>
          <a:xfrm>
            <a:off x="3204302" y="0"/>
            <a:ext cx="3725662" cy="1813268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 userDrawn="1"/>
        </p:nvSpPr>
        <p:spPr>
          <a:xfrm>
            <a:off x="275164" y="1343693"/>
            <a:ext cx="711200" cy="3637287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8865" y="3637287"/>
            <a:ext cx="1872450" cy="1506213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 userDrawn="1"/>
        </p:nvSpPr>
        <p:spPr>
          <a:xfrm>
            <a:off x="3399364" y="798976"/>
            <a:ext cx="3175000" cy="8992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algn="l"/>
            <a:r>
              <a:rPr lang="fr-FR" sz="2400">
                <a:latin typeface="Brandon Text Medium" pitchFamily="34" charset="0"/>
              </a:rPr>
              <a:t>CONTACT</a:t>
            </a:r>
            <a:br>
              <a:rPr lang="fr-FR" sz="2400">
                <a:latin typeface="Brandon Text Medium" pitchFamily="34" charset="0"/>
              </a:rPr>
            </a:br>
            <a:r>
              <a:rPr lang="fr-FR" sz="2000" b="0">
                <a:solidFill>
                  <a:srgbClr val="F3B329"/>
                </a:solidFill>
                <a:latin typeface="Brandon Text Medium" pitchFamily="34" charset="0"/>
              </a:rPr>
              <a:t>REACH US</a:t>
            </a:r>
            <a:endParaRPr lang="fr-FR" sz="2400" b="0">
              <a:solidFill>
                <a:srgbClr val="F3B329"/>
              </a:solidFill>
              <a:latin typeface="Brandon Text Medium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141529" y="3597374"/>
            <a:ext cx="5358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Project Director - </a:t>
            </a:r>
            <a:r>
              <a:rPr lang="en-US" sz="1200">
                <a:solidFill>
                  <a:schemeClr val="bg1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Peter Petiet </a:t>
            </a:r>
            <a:r>
              <a:rPr lang="en-US" sz="120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peter.petiet@tno.nl</a:t>
            </a:r>
          </a:p>
          <a:p>
            <a:pPr algn="r"/>
            <a:r>
              <a:rPr lang="en-US" sz="1200" b="1">
                <a:solidFill>
                  <a:schemeClr val="bg1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Project Technical Coordinator -</a:t>
            </a:r>
            <a:r>
              <a:rPr lang="en-US" sz="1200">
                <a:solidFill>
                  <a:schemeClr val="bg1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 Marcel van Berlo </a:t>
            </a:r>
            <a:r>
              <a:rPr lang="en-US" sz="120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marcel.vanberlo@tno.nl</a:t>
            </a:r>
          </a:p>
          <a:p>
            <a:pPr algn="r"/>
            <a:r>
              <a:rPr lang="en-US" sz="1200" b="1">
                <a:solidFill>
                  <a:schemeClr val="bg1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External Cooperation Manager -</a:t>
            </a:r>
            <a:r>
              <a:rPr lang="en-US" sz="1200">
                <a:solidFill>
                  <a:schemeClr val="bg1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 Michael Löscher </a:t>
            </a:r>
            <a:r>
              <a:rPr lang="en-US" sz="120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loescher@arttic.eu</a:t>
            </a:r>
          </a:p>
        </p:txBody>
      </p:sp>
      <p:pic>
        <p:nvPicPr>
          <p:cNvPr id="17" name="Image 16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52177" y="2363740"/>
            <a:ext cx="547607" cy="547607"/>
          </a:xfrm>
          <a:prstGeom prst="rect">
            <a:avLst/>
          </a:prstGeom>
        </p:spPr>
      </p:pic>
      <p:pic>
        <p:nvPicPr>
          <p:cNvPr id="18" name="Image 17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90355" y="2385454"/>
            <a:ext cx="442913" cy="442913"/>
          </a:xfrm>
          <a:prstGeom prst="rect">
            <a:avLst/>
          </a:prstGeom>
        </p:spPr>
      </p:pic>
      <p:pic>
        <p:nvPicPr>
          <p:cNvPr id="19" name="Image 18">
            <a:hlinkClick r:id="rId7"/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157769" y="2385105"/>
            <a:ext cx="467341" cy="467341"/>
          </a:xfrm>
          <a:prstGeom prst="rect">
            <a:avLst/>
          </a:prstGeom>
        </p:spPr>
      </p:pic>
      <p:sp>
        <p:nvSpPr>
          <p:cNvPr id="20" name="Rectangle 19">
            <a:hlinkClick r:id="rId3"/>
          </p:cNvPr>
          <p:cNvSpPr/>
          <p:nvPr userDrawn="1"/>
        </p:nvSpPr>
        <p:spPr>
          <a:xfrm>
            <a:off x="1468267" y="2920643"/>
            <a:ext cx="16290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@</a:t>
            </a:r>
            <a:r>
              <a:rPr lang="en-US" sz="1200" err="1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driver_project</a:t>
            </a:r>
            <a:endParaRPr lang="en-US" sz="1200">
              <a:solidFill>
                <a:srgbClr val="F3B329"/>
              </a:solidFill>
              <a:latin typeface="Brandon Text Medium" pitchFamily="34" charset="0"/>
              <a:ea typeface="Avenir Book" charset="0"/>
              <a:cs typeface="Avenir Book" charset="0"/>
            </a:endParaRPr>
          </a:p>
        </p:txBody>
      </p:sp>
      <p:sp>
        <p:nvSpPr>
          <p:cNvPr id="21" name="Rectangle 20">
            <a:hlinkClick r:id="rId7"/>
          </p:cNvPr>
          <p:cNvSpPr/>
          <p:nvPr userDrawn="1"/>
        </p:nvSpPr>
        <p:spPr>
          <a:xfrm>
            <a:off x="4576925" y="2928381"/>
            <a:ext cx="16290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 Project</a:t>
            </a:r>
          </a:p>
        </p:txBody>
      </p:sp>
      <p:sp>
        <p:nvSpPr>
          <p:cNvPr id="22" name="Rectangle 21">
            <a:hlinkClick r:id="rId5"/>
          </p:cNvPr>
          <p:cNvSpPr/>
          <p:nvPr userDrawn="1"/>
        </p:nvSpPr>
        <p:spPr>
          <a:xfrm>
            <a:off x="3097297" y="2861893"/>
            <a:ext cx="1629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Groups:</a:t>
            </a:r>
          </a:p>
          <a:p>
            <a:pPr algn="ctr"/>
            <a:r>
              <a:rPr lang="en-US" sz="120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 Project</a:t>
            </a:r>
          </a:p>
        </p:txBody>
      </p:sp>
      <p:pic>
        <p:nvPicPr>
          <p:cNvPr id="25" name="Image 2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746" y="4643622"/>
            <a:ext cx="482146" cy="322742"/>
          </a:xfrm>
          <a:prstGeom prst="rect">
            <a:avLst/>
          </a:prstGeom>
        </p:spPr>
      </p:pic>
      <p:sp>
        <p:nvSpPr>
          <p:cNvPr id="26" name="ZoneTexte 3"/>
          <p:cNvSpPr txBox="1"/>
          <p:nvPr userDrawn="1"/>
        </p:nvSpPr>
        <p:spPr>
          <a:xfrm>
            <a:off x="1467155" y="4582143"/>
            <a:ext cx="512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800">
                <a:solidFill>
                  <a:schemeClr val="bg1"/>
                </a:solidFill>
              </a:rPr>
              <a:t>This project has received funding from the European Union’s Seventh Framework </a:t>
            </a:r>
            <a:r>
              <a:rPr lang="en-US" sz="800" err="1">
                <a:solidFill>
                  <a:schemeClr val="bg1"/>
                </a:solidFill>
              </a:rPr>
              <a:t>Programme</a:t>
            </a:r>
            <a:r>
              <a:rPr lang="en-US" sz="800">
                <a:solidFill>
                  <a:schemeClr val="bg1"/>
                </a:solidFill>
              </a:rPr>
              <a:t> for research, technological development and demonstration under grant agreement n° 607798. The information and views  set out in this presentation are those</a:t>
            </a:r>
            <a:r>
              <a:rPr lang="en-US" sz="800" baseline="0">
                <a:solidFill>
                  <a:schemeClr val="bg1"/>
                </a:solidFill>
              </a:rPr>
              <a:t> of the author(s) and do not necessarily reflect  the official opinion of the European  Union</a:t>
            </a:r>
            <a:endParaRPr 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2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9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and change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change mask style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27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8" r:id="rId2"/>
    <p:sldLayoutId id="2147483673" r:id="rId3"/>
    <p:sldLayoutId id="2147483672" r:id="rId4"/>
    <p:sldLayoutId id="2147483689" r:id="rId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Brandon Text Medium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Brandon Text Medium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100" kern="1200" baseline="0">
          <a:solidFill>
            <a:schemeClr val="tx1"/>
          </a:solidFill>
          <a:latin typeface="Brandon Text Medium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emf"/><Relationship Id="rId5" Type="http://schemas.openxmlformats.org/officeDocument/2006/relationships/image" Target="../media/image45.emf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png"/><Relationship Id="rId7" Type="http://schemas.openxmlformats.org/officeDocument/2006/relationships/image" Target="../media/image41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DRIVER+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Iconography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ARTTIC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90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Driver+ Project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4C4A7-A8A2-774E-9968-91CCA6FE0429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/>
              <a:t>SUPPORTIVE tools</a:t>
            </a:r>
          </a:p>
        </p:txBody>
      </p:sp>
      <p:pic>
        <p:nvPicPr>
          <p:cNvPr id="15" name="Picture 2" descr="C:\Users\sal\Desktop\4032-200.png">
            <a:extLst>
              <a:ext uri="{FF2B5EF4-FFF2-40B4-BE49-F238E27FC236}">
                <a16:creationId xmlns:a16="http://schemas.microsoft.com/office/drawing/2014/main" id="{DEF104D9-1AC7-4D86-861B-2D868F258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2084">
            <a:off x="2944461" y="2550674"/>
            <a:ext cx="1243030" cy="124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sal\Desktop\117746-200.png">
            <a:extLst>
              <a:ext uri="{FF2B5EF4-FFF2-40B4-BE49-F238E27FC236}">
                <a16:creationId xmlns:a16="http://schemas.microsoft.com/office/drawing/2014/main" id="{29431F63-D178-4120-A77D-A4FCF659C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1209">
            <a:off x="871071" y="2751776"/>
            <a:ext cx="1151845" cy="115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F0379D0-D5CE-4ACD-8636-B8C7E160F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282" y="2375636"/>
            <a:ext cx="1442978" cy="1442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2A5C7-B8D6-499D-AD05-D0B4ACD79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954" y="833870"/>
            <a:ext cx="1442978" cy="907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15648C-AB5E-4493-BDCD-3804D7284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099" y="1093898"/>
            <a:ext cx="1061450" cy="691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02294-5D50-43E1-B557-DBAE19E1D6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2623" y="900481"/>
            <a:ext cx="1462425" cy="907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5DB65F-928E-426A-8715-945BAA95D934}"/>
              </a:ext>
            </a:extLst>
          </p:cNvPr>
          <p:cNvSpPr txBox="1"/>
          <p:nvPr/>
        </p:nvSpPr>
        <p:spPr>
          <a:xfrm>
            <a:off x="776429" y="1901470"/>
            <a:ext cx="1341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Software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BA360-A237-46B0-8793-3ACE8AAEFCAF}"/>
              </a:ext>
            </a:extLst>
          </p:cNvPr>
          <p:cNvSpPr txBox="1"/>
          <p:nvPr/>
        </p:nvSpPr>
        <p:spPr>
          <a:xfrm>
            <a:off x="2725539" y="2029326"/>
            <a:ext cx="134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Laptop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191A7-546D-4C81-9A14-2D009E7FCA40}"/>
              </a:ext>
            </a:extLst>
          </p:cNvPr>
          <p:cNvSpPr txBox="1"/>
          <p:nvPr/>
        </p:nvSpPr>
        <p:spPr>
          <a:xfrm>
            <a:off x="5049878" y="2049080"/>
            <a:ext cx="134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4B30B-8DE2-4A7F-89EA-225578B7123C}"/>
              </a:ext>
            </a:extLst>
          </p:cNvPr>
          <p:cNvSpPr txBox="1"/>
          <p:nvPr/>
        </p:nvSpPr>
        <p:spPr>
          <a:xfrm>
            <a:off x="702229" y="3995991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Looking for tools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99FBB-D4C0-40A8-8008-ADF2D04E029F}"/>
              </a:ext>
            </a:extLst>
          </p:cNvPr>
          <p:cNvSpPr txBox="1"/>
          <p:nvPr/>
        </p:nvSpPr>
        <p:spPr>
          <a:xfrm>
            <a:off x="2725539" y="3995991"/>
            <a:ext cx="19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Combining tools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4AF40-5100-4998-9B46-4D4C19DE7E39}"/>
              </a:ext>
            </a:extLst>
          </p:cNvPr>
          <p:cNvSpPr txBox="1"/>
          <p:nvPr/>
        </p:nvSpPr>
        <p:spPr>
          <a:xfrm>
            <a:off x="5176299" y="4083647"/>
            <a:ext cx="19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Integrating tools</a:t>
            </a:r>
          </a:p>
        </p:txBody>
      </p:sp>
    </p:spTree>
    <p:extLst>
      <p:ext uri="{BB962C8B-B14F-4D97-AF65-F5344CB8AC3E}">
        <p14:creationId xmlns:p14="http://schemas.microsoft.com/office/powerpoint/2010/main" val="148095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Driver+ Project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4C4A7-A8A2-774E-9968-91CCA6FE0429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/>
              <a:t>The context of trials- why, Who &amp; WHAT?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5AD55D0F-B918-43BF-BAF0-9815466BD59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14903" y="977902"/>
            <a:ext cx="1083816" cy="1083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C66C4-58AA-4825-9C5D-F9FE4E5E9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937" y="806567"/>
            <a:ext cx="948600" cy="1174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F67FF6-607E-4E88-B3E2-8E0AFF6F5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03" y="2770644"/>
            <a:ext cx="830025" cy="1026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78D861-F880-4DB0-83C7-2A6F012C8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358" y="977902"/>
            <a:ext cx="830025" cy="1085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962737-7DC4-4CFB-AB4B-025053D12F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6700" y="881896"/>
            <a:ext cx="1620525" cy="10754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0F5363-03F9-413E-9543-CD35FED0F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5705" y="884155"/>
            <a:ext cx="1343850" cy="103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06C469-E66D-425F-A7E1-9540A773D2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558" y="2691710"/>
            <a:ext cx="1027650" cy="118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D911B8-D27B-4542-9330-2497F4AAF7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9692" y="2746451"/>
            <a:ext cx="1462425" cy="115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9000E6-3124-4B72-A384-51B4148D99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7653" y="2884220"/>
            <a:ext cx="948600" cy="1124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407AD9-93BD-4D25-81CF-527C47BA2E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55563" y="2908886"/>
            <a:ext cx="948600" cy="10754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D7C6CD-3E0D-4200-BF5C-984CBAADAC13}"/>
              </a:ext>
            </a:extLst>
          </p:cNvPr>
          <p:cNvSpPr txBox="1"/>
          <p:nvPr/>
        </p:nvSpPr>
        <p:spPr>
          <a:xfrm>
            <a:off x="458602" y="2028670"/>
            <a:ext cx="177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Scenario preparation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11D9E-CD13-49FA-B462-118A2F1D32DB}"/>
              </a:ext>
            </a:extLst>
          </p:cNvPr>
          <p:cNvSpPr txBox="1"/>
          <p:nvPr/>
        </p:nvSpPr>
        <p:spPr>
          <a:xfrm>
            <a:off x="4018547" y="2134086"/>
            <a:ext cx="143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Practitioners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136CA-AB27-4BC3-A811-5EB586BDEA6A}"/>
              </a:ext>
            </a:extLst>
          </p:cNvPr>
          <p:cNvSpPr txBox="1"/>
          <p:nvPr/>
        </p:nvSpPr>
        <p:spPr>
          <a:xfrm>
            <a:off x="5963241" y="2148637"/>
            <a:ext cx="143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Trial director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D2DF0-0271-4BEA-954A-CD4D10476DB6}"/>
              </a:ext>
            </a:extLst>
          </p:cNvPr>
          <p:cNvSpPr txBox="1"/>
          <p:nvPr/>
        </p:nvSpPr>
        <p:spPr>
          <a:xfrm>
            <a:off x="7716253" y="2148637"/>
            <a:ext cx="12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Policeman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19F6B5-D48A-4885-86C0-049721C8AC59}"/>
              </a:ext>
            </a:extLst>
          </p:cNvPr>
          <p:cNvSpPr txBox="1"/>
          <p:nvPr/>
        </p:nvSpPr>
        <p:spPr>
          <a:xfrm>
            <a:off x="23436" y="3803016"/>
            <a:ext cx="168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Emergency medical service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905937-36FB-4EB9-BEB9-2F84FF579EE2}"/>
              </a:ext>
            </a:extLst>
          </p:cNvPr>
          <p:cNvSpPr txBox="1"/>
          <p:nvPr/>
        </p:nvSpPr>
        <p:spPr>
          <a:xfrm>
            <a:off x="2033152" y="2195693"/>
            <a:ext cx="121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Firefighter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7B20D9-8AEB-4C46-924C-F19A99D7906C}"/>
              </a:ext>
            </a:extLst>
          </p:cNvPr>
          <p:cNvSpPr txBox="1"/>
          <p:nvPr/>
        </p:nvSpPr>
        <p:spPr>
          <a:xfrm>
            <a:off x="2363263" y="3941515"/>
            <a:ext cx="177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Trial 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229049-9983-421B-8B38-631FE7DB2B59}"/>
              </a:ext>
            </a:extLst>
          </p:cNvPr>
          <p:cNvSpPr txBox="1"/>
          <p:nvPr/>
        </p:nvSpPr>
        <p:spPr>
          <a:xfrm>
            <a:off x="4833266" y="4033841"/>
            <a:ext cx="157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Trial operators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B2AA92-4F61-4E56-A9AC-8D4B121F85B4}"/>
              </a:ext>
            </a:extLst>
          </p:cNvPr>
          <p:cNvSpPr txBox="1"/>
          <p:nvPr/>
        </p:nvSpPr>
        <p:spPr>
          <a:xfrm>
            <a:off x="6649453" y="4099519"/>
            <a:ext cx="215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Trial observers/evaluators</a:t>
            </a:r>
          </a:p>
        </p:txBody>
      </p:sp>
    </p:spTree>
    <p:extLst>
      <p:ext uri="{BB962C8B-B14F-4D97-AF65-F5344CB8AC3E}">
        <p14:creationId xmlns:p14="http://schemas.microsoft.com/office/powerpoint/2010/main" val="155605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Driver+ Project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4C4A7-A8A2-774E-9968-91CCA6FE0429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GB"/>
          </a:p>
        </p:txBody>
      </p:sp>
      <p:pic>
        <p:nvPicPr>
          <p:cNvPr id="7" name="Image 7"/>
          <p:cNvPicPr>
            <a:picLocks noChangeAspect="1"/>
          </p:cNvPicPr>
          <p:nvPr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173498"/>
            <a:ext cx="936548" cy="1325333"/>
          </a:xfrm>
          <a:prstGeom prst="rect">
            <a:avLst/>
          </a:prstGeom>
        </p:spPr>
      </p:pic>
      <p:pic>
        <p:nvPicPr>
          <p:cNvPr id="9" name="Image 9"/>
          <p:cNvPicPr>
            <a:picLocks noChangeAspect="1"/>
          </p:cNvPicPr>
          <p:nvPr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2160456"/>
            <a:ext cx="1068969" cy="1512726"/>
          </a:xfrm>
          <a:prstGeom prst="rect">
            <a:avLst/>
          </a:prstGeom>
        </p:spPr>
      </p:pic>
      <p:pic>
        <p:nvPicPr>
          <p:cNvPr id="10" name="Image 8"/>
          <p:cNvPicPr>
            <a:picLocks noChangeAspect="1"/>
          </p:cNvPicPr>
          <p:nvPr/>
        </p:nvPicPr>
        <p:blipFill>
          <a:blip r:embed="rId4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8335" y="1097736"/>
            <a:ext cx="948447" cy="13421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41065" y="1584157"/>
            <a:ext cx="177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Test-bed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697619" y="2732153"/>
            <a:ext cx="249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Shared understanding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70025" y="1584157"/>
            <a:ext cx="287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Portfolio of solutions</a:t>
            </a:r>
          </a:p>
        </p:txBody>
      </p:sp>
    </p:spTree>
    <p:extLst>
      <p:ext uri="{BB962C8B-B14F-4D97-AF65-F5344CB8AC3E}">
        <p14:creationId xmlns:p14="http://schemas.microsoft.com/office/powerpoint/2010/main" val="165412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Driver+ Project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4C4A7-A8A2-774E-9968-91CCA6FE0429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en-GB"/>
          </a:p>
        </p:txBody>
      </p:sp>
      <p:pic>
        <p:nvPicPr>
          <p:cNvPr id="8" name="Image 34">
            <a:extLst>
              <a:ext uri="{FF2B5EF4-FFF2-40B4-BE49-F238E27FC236}">
                <a16:creationId xmlns:a16="http://schemas.microsoft.com/office/drawing/2014/main" id="{09D6C9AC-AAC3-43F5-A4B8-1CA2751F4F7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1" y="911951"/>
            <a:ext cx="1012503" cy="1432819"/>
          </a:xfrm>
          <a:prstGeom prst="rect">
            <a:avLst/>
          </a:prstGeom>
          <a:ln>
            <a:noFill/>
          </a:ln>
        </p:spPr>
      </p:pic>
      <p:pic>
        <p:nvPicPr>
          <p:cNvPr id="11" name="Image 40">
            <a:extLst>
              <a:ext uri="{FF2B5EF4-FFF2-40B4-BE49-F238E27FC236}">
                <a16:creationId xmlns:a16="http://schemas.microsoft.com/office/drawing/2014/main" id="{4EC61D8D-E124-4F8D-9F93-358345093E5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" y="2086719"/>
            <a:ext cx="899035" cy="1272249"/>
          </a:xfrm>
          <a:prstGeom prst="rect">
            <a:avLst/>
          </a:prstGeom>
          <a:ln>
            <a:noFill/>
          </a:ln>
        </p:spPr>
      </p:pic>
      <p:pic>
        <p:nvPicPr>
          <p:cNvPr id="12" name="Image 10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6" y="3158128"/>
            <a:ext cx="936294" cy="1324973"/>
          </a:xfrm>
          <a:prstGeom prst="rect">
            <a:avLst/>
          </a:prstGeom>
        </p:spPr>
      </p:pic>
      <p:pic>
        <p:nvPicPr>
          <p:cNvPr id="13" name="Image 8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84" y="722609"/>
            <a:ext cx="1151411" cy="1629391"/>
          </a:xfrm>
          <a:prstGeom prst="rect">
            <a:avLst/>
          </a:prstGeom>
        </p:spPr>
      </p:pic>
      <p:pic>
        <p:nvPicPr>
          <p:cNvPr id="14" name="Image 11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34" y="1904092"/>
            <a:ext cx="988572" cy="13989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42074" y="1443694"/>
            <a:ext cx="177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Trials</a:t>
            </a:r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372414" y="2522908"/>
            <a:ext cx="236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Final demonstration</a:t>
            </a:r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372414" y="3540044"/>
            <a:ext cx="177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I4CM</a:t>
            </a:r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733864" y="1352638"/>
            <a:ext cx="177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Final conference</a:t>
            </a:r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733864" y="2418902"/>
            <a:ext cx="341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Policy-dialogue research roundtable</a:t>
            </a:r>
            <a:endParaRPr lang="en-GB"/>
          </a:p>
        </p:txBody>
      </p:sp>
      <p:pic>
        <p:nvPicPr>
          <p:cNvPr id="15" name="Picture 6" descr="C:\Users\sal\Desktop\79709-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334" y="3289170"/>
            <a:ext cx="1034431" cy="103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733864" y="3724710"/>
            <a:ext cx="177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27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Driver+ Project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4C4A7-A8A2-774E-9968-91CCA6FE0429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stakeholders</a:t>
            </a:r>
            <a:endParaRPr lang="en-GB"/>
          </a:p>
        </p:txBody>
      </p:sp>
      <p:pic>
        <p:nvPicPr>
          <p:cNvPr id="1026" name="Picture 2" descr="C:\Users\sal\Desktop\DRIVER Plus - 2017 - 2019\SP50\MarCom\Icons\Experts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875"/>
                    </a14:imgEffect>
                    <a14:imgEffect>
                      <a14:saturation sat="0"/>
                    </a14:imgEffect>
                    <a14:imgEffect>
                      <a14:brightnessContrast bright="3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5" y="999982"/>
            <a:ext cx="829141" cy="9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al\Desktop\DRIVER Plus - 2017 - 2019\SP50\MarCom\Icons\Practitioners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29" y="2193877"/>
            <a:ext cx="1308812" cy="90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33960" y="1120606"/>
            <a:ext cx="177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Experts</a:t>
            </a: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817087" y="2459405"/>
            <a:ext cx="233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Practitioner </a:t>
            </a:r>
            <a:r>
              <a:rPr lang="en-US" err="1"/>
              <a:t>organisations</a:t>
            </a:r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817087" y="3789787"/>
            <a:ext cx="271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Solution providers</a:t>
            </a:r>
            <a:endParaRPr lang="en-GB"/>
          </a:p>
        </p:txBody>
      </p:sp>
      <p:pic>
        <p:nvPicPr>
          <p:cNvPr id="15" name="Picture 5" descr="C:\Users\sal\Desktop\Community_Icon_Black.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F3B32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966" y="993997"/>
            <a:ext cx="1441149" cy="91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952939" y="1120606"/>
            <a:ext cx="269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Community of Practice in Crisis Management</a:t>
            </a:r>
            <a:endParaRPr lang="en-GB"/>
          </a:p>
        </p:txBody>
      </p:sp>
      <p:pic>
        <p:nvPicPr>
          <p:cNvPr id="1030" name="Picture 6" descr="C:\Users\sal\Desktop\DRIVER Plus - 2017 - 2019\SP50\MarCom\Icons\Solution providers.png"/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5" y="3454171"/>
            <a:ext cx="1003381" cy="100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1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Driver+ Project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4C4A7-A8A2-774E-9968-91CCA6FE0429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others</a:t>
            </a:r>
            <a:endParaRPr lang="en-GB"/>
          </a:p>
        </p:txBody>
      </p:sp>
      <p:pic>
        <p:nvPicPr>
          <p:cNvPr id="1027" name="Picture 3" descr="C:\Users\sal\Desktop\DRIVER Plus - 2017 - 2019\SP50\MarCom\Icons\Deliverables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47" y="1102152"/>
            <a:ext cx="942603" cy="9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al\Desktop\DRIVER Plus - 2017 - 2019\SP50\MarCom\Icons\Sustainability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153891"/>
            <a:ext cx="968994" cy="96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al\Desktop\DRIVER Plus - 2017 - 2019\SP50\MarCom\Icons\Maximi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56" y="3736893"/>
            <a:ext cx="952438" cy="95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al\Desktop\DRIVER Plus - 2017 - 2019\SP50\MarCom\Icons\cloud-network-sign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77447"/>
            <a:ext cx="1007553" cy="79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36203" y="1414848"/>
            <a:ext cx="177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Sustainability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945735" y="4028446"/>
            <a:ext cx="333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</a:t>
            </a:r>
            <a:r>
              <a:rPr lang="en-US" err="1"/>
              <a:t>maximise</a:t>
            </a:r>
            <a:r>
              <a:rPr lang="en-US"/>
              <a:t> the impact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945736" y="2690389"/>
            <a:ext cx="342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Online Community Platform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573639" y="1388787"/>
            <a:ext cx="177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Deliverable</a:t>
            </a:r>
            <a:endParaRPr lang="en-GB"/>
          </a:p>
        </p:txBody>
      </p:sp>
      <p:pic>
        <p:nvPicPr>
          <p:cNvPr id="14" name="Picture 3" descr="C:\Users\sal\Desktop\box-icon-GrassrootsOutreach2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252" y="2453336"/>
            <a:ext cx="885001" cy="87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11758" y="2707093"/>
            <a:ext cx="177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Outreach</a:t>
            </a:r>
            <a:endParaRPr lang="en-GB"/>
          </a:p>
        </p:txBody>
      </p:sp>
      <p:pic>
        <p:nvPicPr>
          <p:cNvPr id="16" name="Picture 4" descr="C:\Users\sal\Desktop\loudspeaker-256x25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882">
            <a:off x="5061143" y="3720222"/>
            <a:ext cx="802640" cy="80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21674" y="3936876"/>
            <a:ext cx="177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awareness</a:t>
            </a:r>
            <a:endParaRPr lang="en-GB"/>
          </a:p>
        </p:txBody>
      </p:sp>
      <p:pic>
        <p:nvPicPr>
          <p:cNvPr id="18" name="Picture 6" descr="C:\Users\sal\Desktop\chec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74" y="1033302"/>
            <a:ext cx="878907" cy="87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791153" y="1414848"/>
            <a:ext cx="177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Milestone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99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Driver+ Project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4C4A7-A8A2-774E-9968-91CCA6FE0429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others</a:t>
            </a:r>
            <a:endParaRPr lang="en-GB"/>
          </a:p>
        </p:txBody>
      </p:sp>
      <p:pic>
        <p:nvPicPr>
          <p:cNvPr id="18" name="Picture 8" descr="C:\Users\sal\Desktop\settings_31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2687">
            <a:off x="586508" y="1057117"/>
            <a:ext cx="1084793" cy="10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88602" y="1414848"/>
            <a:ext cx="177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Tools, channels…</a:t>
            </a:r>
            <a:endParaRPr lang="en-GB"/>
          </a:p>
        </p:txBody>
      </p:sp>
      <p:pic>
        <p:nvPicPr>
          <p:cNvPr id="23" name="Picture 6" descr="C:\Users\sal\Desktop\903_20150706_saasicon_globeorange_0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07" y="2324997"/>
            <a:ext cx="824396" cy="8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788602" y="2542781"/>
            <a:ext cx="408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Partnerships with global communities</a:t>
            </a:r>
            <a:endParaRPr lang="en-GB"/>
          </a:p>
        </p:txBody>
      </p:sp>
      <p:pic>
        <p:nvPicPr>
          <p:cNvPr id="25" name="Picture 4" descr="C:\Users\sal\Desktop\dictionary16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3375354"/>
            <a:ext cx="733672" cy="73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855276" y="3557524"/>
            <a:ext cx="177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Terminology</a:t>
            </a:r>
            <a:endParaRPr lang="en-GB"/>
          </a:p>
        </p:txBody>
      </p:sp>
      <p:sp>
        <p:nvSpPr>
          <p:cNvPr id="27" name="Text Placeholder 5"/>
          <p:cNvSpPr txBox="1">
            <a:spLocks/>
          </p:cNvSpPr>
          <p:nvPr/>
        </p:nvSpPr>
        <p:spPr>
          <a:xfrm>
            <a:off x="5661148" y="3557524"/>
            <a:ext cx="2797052" cy="484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00497E"/>
              </a:buClr>
              <a:buFont typeface="Arial" panose="020B0604020202020204" pitchFamily="34" charset="0"/>
              <a:buNone/>
              <a:defRPr sz="1400" kern="1200" baseline="0">
                <a:solidFill>
                  <a:schemeClr val="tx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497E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Brandon Text Medium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497E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Brandon Text Medium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497E"/>
              </a:buClr>
              <a:buFont typeface="Arial" panose="020B0604020202020204" pitchFamily="34" charset="0"/>
              <a:buChar char="•"/>
              <a:defRPr sz="1100" kern="1200" baseline="0">
                <a:solidFill>
                  <a:schemeClr val="tx1"/>
                </a:solidFill>
                <a:latin typeface="Brandon Text Medium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497E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Brandon Text Medium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Best practices, Success stories &amp; Lessons learnt</a:t>
            </a:r>
            <a:endParaRPr lang="en-GB" altLang="en-US"/>
          </a:p>
        </p:txBody>
      </p:sp>
      <p:pic>
        <p:nvPicPr>
          <p:cNvPr id="28" name="Picture 2" descr="C:\Users\sal\Desktop\696672_idea_512x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51" y="3178105"/>
            <a:ext cx="878856" cy="87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 Placeholder 5"/>
          <p:cNvSpPr txBox="1">
            <a:spLocks/>
          </p:cNvSpPr>
          <p:nvPr/>
        </p:nvSpPr>
        <p:spPr>
          <a:xfrm>
            <a:off x="6050845" y="1172667"/>
            <a:ext cx="2988380" cy="484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00497E"/>
              </a:buClr>
              <a:buFont typeface="Arial" panose="020B0604020202020204" pitchFamily="34" charset="0"/>
              <a:buNone/>
              <a:defRPr sz="1400" kern="1200" baseline="0">
                <a:solidFill>
                  <a:schemeClr val="tx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497E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Brandon Text Medium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497E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Brandon Text Medium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497E"/>
              </a:buClr>
              <a:buFont typeface="Arial" panose="020B0604020202020204" pitchFamily="34" charset="0"/>
              <a:buChar char="•"/>
              <a:defRPr sz="1100" kern="1200" baseline="0">
                <a:solidFill>
                  <a:schemeClr val="tx1"/>
                </a:solidFill>
                <a:latin typeface="Brandon Text Medium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497E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Brandon Text Medium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Suggestions for future research activities</a:t>
            </a:r>
          </a:p>
        </p:txBody>
      </p:sp>
      <p:pic>
        <p:nvPicPr>
          <p:cNvPr id="30" name="Picture 3" descr="C:\Users\sal\Desktop\JAVA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76" y="833123"/>
            <a:ext cx="1163449" cy="116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al\Desktop\DRIVER Plus - 2017 - 2019\SP50\MarCom\Icons\Checklist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07" y="2324997"/>
            <a:ext cx="697770" cy="78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414038" y="2566914"/>
            <a:ext cx="408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Checklist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23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Driver+ Project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4C4A7-A8A2-774E-9968-91CCA6FE0429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Trial set up</a:t>
            </a:r>
            <a:endParaRPr lang="en-GB"/>
          </a:p>
        </p:txBody>
      </p:sp>
      <p:pic>
        <p:nvPicPr>
          <p:cNvPr id="18" name="Picture 1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6C4928E-60C6-4E8D-A73B-C88660C1C81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75696" y="987244"/>
            <a:ext cx="1692000" cy="169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C2E846-6E71-4D21-AD2D-C0A3C861E71C}"/>
              </a:ext>
            </a:extLst>
          </p:cNvPr>
          <p:cNvSpPr txBox="1"/>
          <p:nvPr/>
        </p:nvSpPr>
        <p:spPr>
          <a:xfrm>
            <a:off x="908129" y="2716952"/>
            <a:ext cx="12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Trial set-up</a:t>
            </a:r>
            <a:endParaRPr lang="de-DE">
              <a:solidFill>
                <a:srgbClr val="00497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DA3482-D98A-414E-A83A-C682D06E5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897" y="1117083"/>
            <a:ext cx="1146225" cy="112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A9545D-3B7C-47E6-8B84-826E39F715BE}"/>
              </a:ext>
            </a:extLst>
          </p:cNvPr>
          <p:cNvSpPr txBox="1"/>
          <p:nvPr/>
        </p:nvSpPr>
        <p:spPr>
          <a:xfrm>
            <a:off x="5521197" y="2663596"/>
            <a:ext cx="204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Time management</a:t>
            </a: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D6D2293-69BE-4A46-AC36-7208C61179C0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675696" y="2950174"/>
            <a:ext cx="1756980" cy="1537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3DBF30-5BBA-420C-8404-942868013D0D}"/>
              </a:ext>
            </a:extLst>
          </p:cNvPr>
          <p:cNvSpPr txBox="1"/>
          <p:nvPr/>
        </p:nvSpPr>
        <p:spPr>
          <a:xfrm>
            <a:off x="908129" y="4401189"/>
            <a:ext cx="188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Trial evaluation</a:t>
            </a:r>
          </a:p>
        </p:txBody>
      </p:sp>
    </p:spTree>
    <p:extLst>
      <p:ext uri="{BB962C8B-B14F-4D97-AF65-F5344CB8AC3E}">
        <p14:creationId xmlns:p14="http://schemas.microsoft.com/office/powerpoint/2010/main" val="200594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Driver+ Project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4C4A7-A8A2-774E-9968-91CCA6FE0429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Crisis management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AC7994-58E9-4343-A8FA-BF9CA088380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551082" y="2694856"/>
            <a:ext cx="1116014" cy="11160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109E04-55F8-44D8-B541-BE8054D84F9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628650" y="949919"/>
            <a:ext cx="935455" cy="935455"/>
          </a:xfrm>
          <a:prstGeom prst="rect">
            <a:avLst/>
          </a:prstGeom>
        </p:spPr>
      </p:pic>
      <p:pic>
        <p:nvPicPr>
          <p:cNvPr id="20" name="Picture 1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A25792F-E7FB-4F99-8B43-4E933CA982E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3170503" y="966579"/>
            <a:ext cx="935455" cy="935455"/>
          </a:xfrm>
          <a:prstGeom prst="rect">
            <a:avLst/>
          </a:prstGeom>
        </p:spPr>
      </p:pic>
      <p:pic>
        <p:nvPicPr>
          <p:cNvPr id="24" name="Picture 2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BD5F0B0-7B04-485E-B496-29687E4CD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630" y="764140"/>
            <a:ext cx="1262933" cy="1262933"/>
          </a:xfrm>
          <a:prstGeom prst="rect">
            <a:avLst/>
          </a:prstGeom>
        </p:spPr>
      </p:pic>
      <p:pic>
        <p:nvPicPr>
          <p:cNvPr id="26" name="Picture 25" descr="A close up of a sign&#10;&#10;Description generated with high confidence">
            <a:extLst>
              <a:ext uri="{FF2B5EF4-FFF2-40B4-BE49-F238E27FC236}">
                <a16:creationId xmlns:a16="http://schemas.microsoft.com/office/drawing/2014/main" id="{DA0D8032-64F6-4504-A95D-5337179EE03F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4868362" y="898444"/>
            <a:ext cx="1082098" cy="1082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7EF422-40A9-4053-9F08-6ED5AC4502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96" y="2647315"/>
            <a:ext cx="1497331" cy="1221623"/>
          </a:xfrm>
          <a:prstGeom prst="rect">
            <a:avLst/>
          </a:prstGeom>
          <a:solidFill>
            <a:srgbClr val="F3B329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9C54F2-389C-4484-ABB6-66EB0C579E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4008" y="2606005"/>
            <a:ext cx="1501950" cy="1262933"/>
          </a:xfrm>
          <a:prstGeom prst="rect">
            <a:avLst/>
          </a:prstGeom>
        </p:spPr>
      </p:pic>
      <p:grpSp>
        <p:nvGrpSpPr>
          <p:cNvPr id="8" name="Group 4">
            <a:extLst>
              <a:ext uri="{FF2B5EF4-FFF2-40B4-BE49-F238E27FC236}">
                <a16:creationId xmlns:a16="http://schemas.microsoft.com/office/drawing/2014/main" id="{4C595CE1-2B6D-4EAC-9389-8659A0E4EE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2000" y="2714625"/>
            <a:ext cx="1106488" cy="1154113"/>
            <a:chOff x="2880" y="1710"/>
            <a:chExt cx="697" cy="727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45366A75-4732-4AA0-B9A2-6120E9BB36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80" y="1710"/>
              <a:ext cx="697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F3B329"/>
                </a:solidFill>
              </a:endParaRPr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A90456D7-705C-4134-B58A-E39A0DED8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710"/>
              <a:ext cx="703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4ACEA5A-F8EC-4A17-971A-6B3B269D30F2}"/>
              </a:ext>
            </a:extLst>
          </p:cNvPr>
          <p:cNvSpPr txBox="1"/>
          <p:nvPr/>
        </p:nvSpPr>
        <p:spPr>
          <a:xfrm>
            <a:off x="353300" y="2060132"/>
            <a:ext cx="236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Crisis identification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BB3DF-8648-4127-ADC4-BCBDF0D4694E}"/>
              </a:ext>
            </a:extLst>
          </p:cNvPr>
          <p:cNvSpPr txBox="1"/>
          <p:nvPr/>
        </p:nvSpPr>
        <p:spPr>
          <a:xfrm>
            <a:off x="2907364" y="2027073"/>
            <a:ext cx="160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Call to witness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B1488-D426-485E-ADF2-74E6F962D3A0}"/>
              </a:ext>
            </a:extLst>
          </p:cNvPr>
          <p:cNvSpPr txBox="1"/>
          <p:nvPr/>
        </p:nvSpPr>
        <p:spPr>
          <a:xfrm>
            <a:off x="4836695" y="1928172"/>
            <a:ext cx="198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Crisis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8F546D-DDA5-4EC9-AC4C-A505B7BDCF92}"/>
              </a:ext>
            </a:extLst>
          </p:cNvPr>
          <p:cNvSpPr txBox="1"/>
          <p:nvPr/>
        </p:nvSpPr>
        <p:spPr>
          <a:xfrm>
            <a:off x="7035630" y="2060132"/>
            <a:ext cx="150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Intervention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32D174-03A9-4263-B4AA-D14420C04E46}"/>
              </a:ext>
            </a:extLst>
          </p:cNvPr>
          <p:cNvSpPr txBox="1"/>
          <p:nvPr/>
        </p:nvSpPr>
        <p:spPr>
          <a:xfrm>
            <a:off x="499980" y="4074695"/>
            <a:ext cx="14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Earthquake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B650E2-B3B4-4A47-BFE9-6E041E7CC5A8}"/>
              </a:ext>
            </a:extLst>
          </p:cNvPr>
          <p:cNvSpPr txBox="1"/>
          <p:nvPr/>
        </p:nvSpPr>
        <p:spPr>
          <a:xfrm>
            <a:off x="2722853" y="4005437"/>
            <a:ext cx="150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Forest Fire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88A914-C0C6-4F01-B6D1-E84480DB82F2}"/>
              </a:ext>
            </a:extLst>
          </p:cNvPr>
          <p:cNvSpPr txBox="1"/>
          <p:nvPr/>
        </p:nvSpPr>
        <p:spPr>
          <a:xfrm>
            <a:off x="4628147" y="3972909"/>
            <a:ext cx="132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Flood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DD0EA5-E73C-423B-AD4F-005F42C5668B}"/>
              </a:ext>
            </a:extLst>
          </p:cNvPr>
          <p:cNvSpPr txBox="1"/>
          <p:nvPr/>
        </p:nvSpPr>
        <p:spPr>
          <a:xfrm>
            <a:off x="6551082" y="4005437"/>
            <a:ext cx="13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Tsunami</a:t>
            </a:r>
          </a:p>
        </p:txBody>
      </p:sp>
    </p:spTree>
    <p:extLst>
      <p:ext uri="{BB962C8B-B14F-4D97-AF65-F5344CB8AC3E}">
        <p14:creationId xmlns:p14="http://schemas.microsoft.com/office/powerpoint/2010/main" val="388962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Driver+ Project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4C4A7-A8A2-774E-9968-91CCA6FE0429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5A661-82A5-4519-9539-AE3C31B0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825" y="1226165"/>
            <a:ext cx="1541475" cy="109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3D879B-6914-4F06-ACDA-3A152B62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46" y="1226165"/>
            <a:ext cx="1869130" cy="1175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36BA3C-D462-4DB3-A578-E479A53DA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351" y="3182582"/>
            <a:ext cx="1343850" cy="85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9D4221-0CC1-49CE-91AF-052FED544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7736" y="3152982"/>
            <a:ext cx="1422900" cy="91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D3EF19-825F-4416-AC17-9825153D010A}"/>
              </a:ext>
            </a:extLst>
          </p:cNvPr>
          <p:cNvSpPr txBox="1"/>
          <p:nvPr/>
        </p:nvSpPr>
        <p:spPr>
          <a:xfrm>
            <a:off x="628650" y="2646947"/>
            <a:ext cx="186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Piece of 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69A6A-D783-46A2-B863-7A5DE4AE7D2C}"/>
              </a:ext>
            </a:extLst>
          </p:cNvPr>
          <p:cNvSpPr txBox="1"/>
          <p:nvPr/>
        </p:nvSpPr>
        <p:spPr>
          <a:xfrm>
            <a:off x="3433011" y="2627738"/>
            <a:ext cx="186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Training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3B0A0-BB7C-4104-95BE-DCE92444891A}"/>
              </a:ext>
            </a:extLst>
          </p:cNvPr>
          <p:cNvSpPr txBox="1"/>
          <p:nvPr/>
        </p:nvSpPr>
        <p:spPr>
          <a:xfrm>
            <a:off x="1419726" y="4203032"/>
            <a:ext cx="193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Emergency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08944-51B4-4510-9883-9DA1AAB20BDE}"/>
              </a:ext>
            </a:extLst>
          </p:cNvPr>
          <p:cNvSpPr txBox="1"/>
          <p:nvPr/>
        </p:nvSpPr>
        <p:spPr>
          <a:xfrm>
            <a:off x="5281933" y="4215751"/>
            <a:ext cx="193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497E"/>
                </a:solidFill>
              </a:rPr>
              <a:t>Drone application</a:t>
            </a:r>
          </a:p>
        </p:txBody>
      </p:sp>
    </p:spTree>
    <p:extLst>
      <p:ext uri="{BB962C8B-B14F-4D97-AF65-F5344CB8AC3E}">
        <p14:creationId xmlns:p14="http://schemas.microsoft.com/office/powerpoint/2010/main" val="33942642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59E96BE1366749B5994691468FA9F5" ma:contentTypeVersion="13" ma:contentTypeDescription="Create a new document." ma:contentTypeScope="" ma:versionID="e3b04ca99b0054074bd48936a1b1b25c">
  <xsd:schema xmlns:xsd="http://www.w3.org/2001/XMLSchema" xmlns:xs="http://www.w3.org/2001/XMLSchema" xmlns:p="http://schemas.microsoft.com/office/2006/metadata/properties" xmlns:ns2="bb180c85-76f3-48e0-b328-7ffec8745cdb" xmlns:ns3="9107859c-f784-45d5-9a48-227635d9abf6" targetNamespace="http://schemas.microsoft.com/office/2006/metadata/properties" ma:root="true" ma:fieldsID="05388721debb0e5c27d9a080939ddec4" ns2:_="" ns3:_="">
    <xsd:import namespace="bb180c85-76f3-48e0-b328-7ffec8745cdb"/>
    <xsd:import namespace="9107859c-f784-45d5-9a48-227635d9ab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_Flow_SignoffStatu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80c85-76f3-48e0-b328-7ffec8745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_x0024_Resources_x003a_core_x002c_Signoff_Status_x003b_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7859c-f784-45d5-9a48-227635d9ab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bb180c85-76f3-48e0-b328-7ffec8745cdb" xsi:nil="true"/>
  </documentManagement>
</p:properties>
</file>

<file path=customXml/itemProps1.xml><?xml version="1.0" encoding="utf-8"?>
<ds:datastoreItem xmlns:ds="http://schemas.openxmlformats.org/officeDocument/2006/customXml" ds:itemID="{EC7330C3-86ED-4695-A5E3-5E474F3393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180c85-76f3-48e0-b328-7ffec8745cdb"/>
    <ds:schemaRef ds:uri="9107859c-f784-45d5-9a48-227635d9ab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7C6104-4523-4A2F-9355-CB671DD506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A72A2F-3450-4D9D-A941-1C15F1459464}">
  <ds:schemaRefs>
    <ds:schemaRef ds:uri="9107859c-f784-45d5-9a48-227635d9abf6"/>
    <ds:schemaRef ds:uri="bb180c85-76f3-48e0-b328-7ffec8745c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Bildschirmpräsentation (16:9)</PresentationFormat>
  <Slides>11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Thème Office</vt:lpstr>
      <vt:lpstr>DRIVER+</vt:lpstr>
      <vt:lpstr>Objectives</vt:lpstr>
      <vt:lpstr>events</vt:lpstr>
      <vt:lpstr>stakeholders</vt:lpstr>
      <vt:lpstr>others</vt:lpstr>
      <vt:lpstr>others</vt:lpstr>
      <vt:lpstr>Trial set up</vt:lpstr>
      <vt:lpstr>Crisis management</vt:lpstr>
      <vt:lpstr>solutions</vt:lpstr>
      <vt:lpstr>SUPPORTIVE tools</vt:lpstr>
      <vt:lpstr>The context of trials- why, Who &amp;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DRIVER+ iconography</dc:title>
  <dc:creator>Rikka</dc:creator>
  <cp:revision>6</cp:revision>
  <cp:lastPrinted>2017-09-05T06:36:20Z</cp:lastPrinted>
  <dcterms:created xsi:type="dcterms:W3CDTF">2015-10-12T13:00:17Z</dcterms:created>
  <dcterms:modified xsi:type="dcterms:W3CDTF">2020-06-09T07:43:42Z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0x0101002559E96BE1366749B5994691468FA9F5</vt:lpwstr>
  </property>
  <property fmtid="{D5CDD505-2E9C-101B-9397-08002B2CF9AE}" pid="3" name="AuthorIds_UIVersion_2560">
    <vt:lpwstr>108</vt:lpwstr>
  </property>
</Properties>
</file>