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72" r:id="rId10"/>
    <p:sldId id="266" r:id="rId11"/>
    <p:sldId id="267" r:id="rId12"/>
    <p:sldId id="278" r:id="rId13"/>
    <p:sldId id="273" r:id="rId14"/>
    <p:sldId id="274" r:id="rId15"/>
    <p:sldId id="279" r:id="rId16"/>
    <p:sldId id="280" r:id="rId17"/>
    <p:sldId id="281" r:id="rId18"/>
    <p:sldId id="28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idhardt, Eric" initials="N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3B-345C-4447-9B1E-1DD55B1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8B-8A47-4ECE-85EE-0913DB98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0C34-89A8-4FDA-B3E4-C85A475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7146-9A06-4079-9F87-6AC6AAD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A661-756A-46F6-9C53-424E72E3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8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0F1F-5E6A-4AE8-935C-3D7B5C5A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16EB-021F-4A67-9A66-E461C6EA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916B-6C91-4107-BDDA-A1D7AD5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5D94-B4A4-4C9F-A103-4E33B55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476-EBDC-4A77-8A29-5253549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1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9350-FCBF-4601-93A9-D3543F08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C0F2-CFA2-4C1B-8784-283F8C27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0775-7B3A-44BB-BEBD-844AB8B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12BF-95CE-42A7-8103-FBED81B6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2A6-3D77-4111-9E37-5D43243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8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2DF-FB90-4B7A-8AFA-4A726FC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A13-6B72-471C-81E6-618AF9F5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D91D-72E5-4718-87A2-C5B72DD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CC49-B245-4DED-9495-494B013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5AD-2F43-4A9C-B927-FAB3DC0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C28-7E33-4B6A-A6E0-DA4F134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5FB4-93B0-4497-AEDE-431F2A7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F156-2707-486E-9FBC-94C26A6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4AA-7EA6-4E39-8FCB-579D4F4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3E4F-990A-4831-AAB3-64C1D3E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D9D-68F0-4C72-B91C-8DA3719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A541-564D-42B2-A215-C7B26F75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715D-425C-4BDB-84F9-2FDD93AE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DA19-8E9E-40F4-B6D8-595F1E9C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8EEF-84E9-45D9-9786-470B8C84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C27A-8DC9-46E2-B918-EE10DAC2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2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308F-523A-4B6C-BA30-5B1E39B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79B8-0295-41A4-9A3B-0AACCADF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2DE5-B3A4-4E09-B3CA-25BC2D3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ECB6-4022-4A71-BFC1-02D097A5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1B68-5CE3-4C07-BC8A-1132ACBD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68282-0B36-4BCF-94BB-13307732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E51B-51DC-4BC4-914E-A72C2199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E264-CEE9-4F8B-9CAC-2895B80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BCAE-F870-45F3-997B-0E5D7FF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4610-8185-4D0F-9BB1-E1F4B50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D2A1-3283-4C28-8016-892ACDA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3E2E-02E5-4495-B225-77D65B6B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7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9C4E-9109-4B8E-ACC7-0408EA8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F943C-0CFB-4E4C-8C7C-CF752C1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C029-F71D-4C5C-9CE5-A764C39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C99B-1D68-4B84-8278-3B56973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A518-2425-47D2-9A70-CC3C8B50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7489-8809-47F6-8562-2A97D8A2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EDA-003E-4024-A33A-3A77057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DE58-7976-4C8B-9AD3-ACF7B821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167F-2E51-4C07-A040-DC27A75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3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3E4-CA68-49C4-A2F1-D2EA449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7B00-2C52-4331-BDA2-7A283921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5ECA-D6BB-45F5-8BB4-32DFB78D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11CF-9E46-4037-BB47-C0430C0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190B-E6F6-4F3F-B85B-E4CDEF4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49D8-3420-474D-8961-DCFE463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4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68FC-E315-4445-9FBC-A1EFBC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3C57-0F80-4641-8360-0ED2CE5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4033-B03B-4616-86B4-C9C62A43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C597-48EB-403D-89D8-FB81921A0DD8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F092-26E0-4C9F-9612-BD6D5E3A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2477-0C5E-429E-90EF-1EAB2F0B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EU/avro-schemas/blob/master/standard/geojson/standard_geojson-value.avsc" TargetMode="External"/><Relationship Id="rId2" Type="http://schemas.openxmlformats.org/officeDocument/2006/relationships/hyperlink" Target="https://github.com/DRIVER-EU/avro-schemas/blob/master/core/large-data/system_large_data_update-value.avs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7B0-88EF-4153-A0D8-26D8F139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 Trial 4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9C20-BC34-4D81-B174-F738B467E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TIM 13-16/11/2018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2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LCMS – Legacy tool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 messages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39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B42A0161-1E47-4191-BC28-8296FD7AA21D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8DC39B-BAE9-47C3-A67B-870995FA61A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165F9E3-8D78-4B84-9FCC-6810C1BE964A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2B6C77-1AF9-49AE-8AB3-02F3BD7C8B2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65548E-B22B-4218-B495-1F334E319154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2182F-8855-4027-9A67-38C93433D527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145EB-06A8-4AAF-ADC8-D047FA43FC64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4FE827-444F-40CE-AA07-9955E67325F0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0CF13-8A30-4C49-9D3A-44D70892FBA2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71E1C4-4883-441A-A6FF-C5EFED40342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DDF55-322C-4168-B1CB-73F2EF5EE6A3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DDC52-8053-4559-8876-080942D1590B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EFC0C4-C153-4DEA-B149-205CC3C7F598}"/>
              </a:ext>
            </a:extLst>
          </p:cNvPr>
          <p:cNvSpPr txBox="1"/>
          <p:nvPr/>
        </p:nvSpPr>
        <p:spPr>
          <a:xfrm>
            <a:off x="3402358" y="2326094"/>
            <a:ext cx="17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&lt;map layer update&gt;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2007C-30D7-4F92-9F4B-980FE30482ED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11AE57-0187-4CF9-8BDE-6804373A3ED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393CC-15C5-480D-81BB-F565D933DFFE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921BB-2031-4445-A601-D5BBC082DEC7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12058-FD74-4EC7-8913-F2E16D36E17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7CA9-501E-4173-98B3-2378979BA7C1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112957-6A6F-48AA-8999-96B27EF80294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3397307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4A1B2D-0317-4873-9659-D92279AD4517}"/>
              </a:ext>
            </a:extLst>
          </p:cNvPr>
          <p:cNvSpPr txBox="1"/>
          <p:nvPr/>
        </p:nvSpPr>
        <p:spPr>
          <a:xfrm>
            <a:off x="5447969" y="310640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9E52C-0B98-4C97-B47A-6E1F8E96D62C}"/>
              </a:ext>
            </a:extLst>
          </p:cNvPr>
          <p:cNvCxnSpPr>
            <a:cxnSpLocks/>
          </p:cNvCxnSpPr>
          <p:nvPr/>
        </p:nvCxnSpPr>
        <p:spPr>
          <a:xfrm>
            <a:off x="7170148" y="3825163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59058B-A816-487C-A755-5657DC99C4F6}"/>
              </a:ext>
            </a:extLst>
          </p:cNvPr>
          <p:cNvSpPr txBox="1"/>
          <p:nvPr/>
        </p:nvSpPr>
        <p:spPr>
          <a:xfrm>
            <a:off x="7184344" y="3518347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819774-7671-4361-9C01-FA1C23AB42C9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Left 54">
            <a:extLst>
              <a:ext uri="{FF2B5EF4-FFF2-40B4-BE49-F238E27FC236}">
                <a16:creationId xmlns:a16="http://schemas.microsoft.com/office/drawing/2014/main" id="{DAF6F76C-0013-4DDD-86FF-450CABE67F48}"/>
              </a:ext>
            </a:extLst>
          </p:cNvPr>
          <p:cNvSpPr/>
          <p:nvPr/>
        </p:nvSpPr>
        <p:spPr>
          <a:xfrm>
            <a:off x="5474966" y="2703782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AF6FA-A5D1-48F1-8DFF-338F57196040}"/>
              </a:ext>
            </a:extLst>
          </p:cNvPr>
          <p:cNvSpPr txBox="1"/>
          <p:nvPr/>
        </p:nvSpPr>
        <p:spPr>
          <a:xfrm>
            <a:off x="5618761" y="2674433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7050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8DF0C8D1-0B70-48FF-90C3-46D96DC15D2A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3A997A-9BA1-49AD-8652-991DC97B8B1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4429F3-2D72-4521-9A40-1C85F32DFD3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FD501-FD6E-4937-B196-6AD46CE2472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034304-C573-4419-BA5F-6DEE7D0B823A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1A014-D07B-41CA-99A4-6DAC196DB01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1ABC6-49D9-466D-8D5C-872036CD122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0AB2FD-9A8B-4D4D-8769-5426D29864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189D8-6792-4470-AF4B-0C0A9A79880B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FC370-781B-4F26-9402-32344D1B115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E8F25-6DC1-41A0-880C-E772B58EA2C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9C5650-4D35-4017-AFF5-A0F96B49CC25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A23A4D-AAB7-4588-A001-BCB0EA52D3A7}"/>
              </a:ext>
            </a:extLst>
          </p:cNvPr>
          <p:cNvSpPr txBox="1"/>
          <p:nvPr/>
        </p:nvSpPr>
        <p:spPr>
          <a:xfrm>
            <a:off x="3956917" y="2326093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62094-0155-4689-8F7A-0AF97F3611FC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FB6968-7005-4E2A-B88E-28B6433E71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F5B75-277B-41F1-B021-374C05434E3D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E69AD-2D30-424D-AA8F-8F4953183EC5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9225A5-1F1B-4D09-AAEE-279E3D83507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E21E-0328-4093-B54E-6E0F2CA8B7FD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E06BAB-FA82-4018-ABA8-FD44A560E76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4033414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0EE8D-6A0C-4654-B437-493692D4A0BB}"/>
              </a:ext>
            </a:extLst>
          </p:cNvPr>
          <p:cNvSpPr txBox="1"/>
          <p:nvPr/>
        </p:nvSpPr>
        <p:spPr>
          <a:xfrm>
            <a:off x="5578793" y="373736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70DF-4382-450F-B693-3625A8591A4C}"/>
              </a:ext>
            </a:extLst>
          </p:cNvPr>
          <p:cNvCxnSpPr>
            <a:cxnSpLocks/>
          </p:cNvCxnSpPr>
          <p:nvPr/>
        </p:nvCxnSpPr>
        <p:spPr>
          <a:xfrm>
            <a:off x="7170148" y="4461270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17B4CF-2F2C-4F6D-BC3F-83A023C8F097}"/>
              </a:ext>
            </a:extLst>
          </p:cNvPr>
          <p:cNvSpPr txBox="1"/>
          <p:nvPr/>
        </p:nvSpPr>
        <p:spPr>
          <a:xfrm>
            <a:off x="7365252" y="4142080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6020D-330D-41FA-A6B5-D42BC53773D4}"/>
              </a:ext>
            </a:extLst>
          </p:cNvPr>
          <p:cNvCxnSpPr>
            <a:cxnSpLocks/>
          </p:cNvCxnSpPr>
          <p:nvPr/>
        </p:nvCxnSpPr>
        <p:spPr>
          <a:xfrm flipH="1">
            <a:off x="1341521" y="2464593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C81FBD15-CF6E-4FB0-B468-DB17686ED311}"/>
              </a:ext>
            </a:extLst>
          </p:cNvPr>
          <p:cNvSpPr/>
          <p:nvPr/>
        </p:nvSpPr>
        <p:spPr>
          <a:xfrm>
            <a:off x="5474966" y="289262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E8D82-E407-4ECB-BEE6-90E7B2A89F16}"/>
              </a:ext>
            </a:extLst>
          </p:cNvPr>
          <p:cNvSpPr txBox="1"/>
          <p:nvPr/>
        </p:nvSpPr>
        <p:spPr>
          <a:xfrm>
            <a:off x="5618761" y="2863274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D06464-1476-4BA4-9957-3E65968FEAF6}"/>
              </a:ext>
            </a:extLst>
          </p:cNvPr>
          <p:cNvCxnSpPr>
            <a:cxnSpLocks/>
          </p:cNvCxnSpPr>
          <p:nvPr/>
        </p:nvCxnSpPr>
        <p:spPr>
          <a:xfrm>
            <a:off x="3219675" y="2771772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678DEF5B-D4E4-48E4-9D7A-24D10C761309}"/>
              </a:ext>
            </a:extLst>
          </p:cNvPr>
          <p:cNvSpPr/>
          <p:nvPr/>
        </p:nvSpPr>
        <p:spPr>
          <a:xfrm>
            <a:off x="5491270" y="333807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8703A-EC29-437A-929A-28211A85810F}"/>
              </a:ext>
            </a:extLst>
          </p:cNvPr>
          <p:cNvSpPr txBox="1"/>
          <p:nvPr/>
        </p:nvSpPr>
        <p:spPr>
          <a:xfrm>
            <a:off x="5635065" y="3308725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CAP</a:t>
            </a:r>
            <a:endParaRPr lang="nl-NL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019B03-9B3D-4E8F-9452-8299F1C75B5F}"/>
              </a:ext>
            </a:extLst>
          </p:cNvPr>
          <p:cNvCxnSpPr>
            <a:cxnSpLocks/>
          </p:cNvCxnSpPr>
          <p:nvPr/>
        </p:nvCxnSpPr>
        <p:spPr>
          <a:xfrm flipH="1" flipV="1">
            <a:off x="5469411" y="4242262"/>
            <a:ext cx="1633275" cy="1399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0AB1F-51A4-4C5E-A720-CD0F461F64C8}"/>
              </a:ext>
            </a:extLst>
          </p:cNvPr>
          <p:cNvCxnSpPr>
            <a:cxnSpLocks/>
          </p:cNvCxnSpPr>
          <p:nvPr/>
        </p:nvCxnSpPr>
        <p:spPr>
          <a:xfrm>
            <a:off x="3230419" y="4908681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32DE1C-96E9-40A0-B0AB-45197F7D0B4A}"/>
              </a:ext>
            </a:extLst>
          </p:cNvPr>
          <p:cNvSpPr txBox="1"/>
          <p:nvPr/>
        </p:nvSpPr>
        <p:spPr>
          <a:xfrm>
            <a:off x="3960232" y="4625341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05FAD259-1D50-46DC-885A-B39618735E76}"/>
              </a:ext>
            </a:extLst>
          </p:cNvPr>
          <p:cNvSpPr/>
          <p:nvPr/>
        </p:nvSpPr>
        <p:spPr>
          <a:xfrm>
            <a:off x="5478281" y="519187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B06D7-0BE2-48B6-B7FA-F32A08528825}"/>
              </a:ext>
            </a:extLst>
          </p:cNvPr>
          <p:cNvSpPr txBox="1"/>
          <p:nvPr/>
        </p:nvSpPr>
        <p:spPr>
          <a:xfrm>
            <a:off x="5622076" y="5162522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452C9A-1BF9-4E94-A47E-CA39E9EC0DD0}"/>
              </a:ext>
            </a:extLst>
          </p:cNvPr>
          <p:cNvCxnSpPr>
            <a:cxnSpLocks/>
          </p:cNvCxnSpPr>
          <p:nvPr/>
        </p:nvCxnSpPr>
        <p:spPr>
          <a:xfrm>
            <a:off x="3222990" y="5071020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FFF42D-5860-4C4E-BC42-DC704AEB2D16}"/>
              </a:ext>
            </a:extLst>
          </p:cNvPr>
          <p:cNvCxnSpPr>
            <a:cxnSpLocks/>
          </p:cNvCxnSpPr>
          <p:nvPr/>
        </p:nvCxnSpPr>
        <p:spPr>
          <a:xfrm>
            <a:off x="3233494" y="5996145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570D0A-BFB4-49A0-85BF-AC9E9BD5D271}"/>
              </a:ext>
            </a:extLst>
          </p:cNvPr>
          <p:cNvSpPr txBox="1"/>
          <p:nvPr/>
        </p:nvSpPr>
        <p:spPr>
          <a:xfrm>
            <a:off x="3963307" y="5712805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2FF46D6D-3209-40E3-ABB1-2D4329DD011C}"/>
              </a:ext>
            </a:extLst>
          </p:cNvPr>
          <p:cNvSpPr/>
          <p:nvPr/>
        </p:nvSpPr>
        <p:spPr>
          <a:xfrm>
            <a:off x="5481356" y="627933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6CF701-E22B-43C8-9175-269317DE75F3}"/>
              </a:ext>
            </a:extLst>
          </p:cNvPr>
          <p:cNvSpPr txBox="1"/>
          <p:nvPr/>
        </p:nvSpPr>
        <p:spPr>
          <a:xfrm>
            <a:off x="5625151" y="6249986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DF174-6DC3-468A-923C-A917AC84B9F6}"/>
              </a:ext>
            </a:extLst>
          </p:cNvPr>
          <p:cNvCxnSpPr>
            <a:cxnSpLocks/>
          </p:cNvCxnSpPr>
          <p:nvPr/>
        </p:nvCxnSpPr>
        <p:spPr>
          <a:xfrm>
            <a:off x="3226065" y="6158484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CrisisSuite</a:t>
            </a:r>
            <a:r>
              <a:rPr lang="en-US" dirty="0"/>
              <a:t> –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Adding/editing summary/overview 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24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F0DC6D5-A6D4-4BBA-B3C7-CC7272DAAF24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ED4C35-31E9-493B-B4C6-6623269E84D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A5D572-2E0A-4353-B8E5-BF80501CFB6B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564055-B401-432D-9E36-8A95CBA36C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7456AA-4423-4F93-925A-D82705498A36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CDAD9-242B-4EB8-B36E-6C9C5E20F60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F7680-76FD-4805-96EA-1D6EBA3E9F99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47F2C0-B868-4D22-855E-07F0896EFC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1F964-5300-4810-B32E-777A96A757FC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713C3-DA07-49FE-B58B-290EACEC73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1C8D1-0825-4EA4-9107-F376811A5C55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272F1-35C4-420E-AAB0-D58F9D7266DD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06A3C7-BC9B-496A-BC4A-566FE9377502}"/>
              </a:ext>
            </a:extLst>
          </p:cNvPr>
          <p:cNvSpPr txBox="1"/>
          <p:nvPr/>
        </p:nvSpPr>
        <p:spPr>
          <a:xfrm>
            <a:off x="8251941" y="3498466"/>
            <a:ext cx="135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WMS overlay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6D4C7-73EE-40EF-A371-1D70E405B8BC}"/>
              </a:ext>
            </a:extLst>
          </p:cNvPr>
          <p:cNvSpPr/>
          <p:nvPr/>
        </p:nvSpPr>
        <p:spPr>
          <a:xfrm>
            <a:off x="7395695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WMS server</a:t>
            </a:r>
            <a:endParaRPr lang="nl-NL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F10F3-1340-48C3-937E-D6EED08222A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3569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4E7AA-D1A1-48B3-87CE-EC1A84D172C0}"/>
              </a:ext>
            </a:extLst>
          </p:cNvPr>
          <p:cNvSpPr/>
          <p:nvPr/>
        </p:nvSpPr>
        <p:spPr>
          <a:xfrm>
            <a:off x="790321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AE455-F385-4E19-B89E-28872CDE58CC}"/>
              </a:ext>
            </a:extLst>
          </p:cNvPr>
          <p:cNvSpPr/>
          <p:nvPr/>
        </p:nvSpPr>
        <p:spPr>
          <a:xfrm>
            <a:off x="937926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7F4695-094E-4FF2-8686-CD53142C9BC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1926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D0682-AA92-40E3-8165-53D5C776EA4B}"/>
              </a:ext>
            </a:extLst>
          </p:cNvPr>
          <p:cNvSpPr/>
          <p:nvPr/>
        </p:nvSpPr>
        <p:spPr>
          <a:xfrm>
            <a:off x="988326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BDA342-18E6-46EF-A7CD-F9D113ED0D25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989803"/>
            <a:ext cx="2438345" cy="264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77F21F-68A2-4EBC-ABD3-AC233CF9A0CA}"/>
              </a:ext>
            </a:extLst>
          </p:cNvPr>
          <p:cNvSpPr txBox="1"/>
          <p:nvPr/>
        </p:nvSpPr>
        <p:spPr>
          <a:xfrm>
            <a:off x="3492298" y="2331846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8C70A-EB11-4316-BBD4-9ED07477CA7B}"/>
              </a:ext>
            </a:extLst>
          </p:cNvPr>
          <p:cNvCxnSpPr>
            <a:cxnSpLocks/>
          </p:cNvCxnSpPr>
          <p:nvPr/>
        </p:nvCxnSpPr>
        <p:spPr>
          <a:xfrm>
            <a:off x="7975219" y="3775465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731823-920F-422C-AE02-7EF5530DB12D}"/>
              </a:ext>
            </a:extLst>
          </p:cNvPr>
          <p:cNvSpPr txBox="1"/>
          <p:nvPr/>
        </p:nvSpPr>
        <p:spPr>
          <a:xfrm>
            <a:off x="5753398" y="2697751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2F059-BE01-4E81-9E36-7B300896545A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A3221823-4E11-4953-BAF2-26631396BDF5}"/>
              </a:ext>
            </a:extLst>
          </p:cNvPr>
          <p:cNvSpPr/>
          <p:nvPr/>
        </p:nvSpPr>
        <p:spPr>
          <a:xfrm>
            <a:off x="7981930" y="315099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8E631-4212-4851-9BCB-C0905702DAAD}"/>
              </a:ext>
            </a:extLst>
          </p:cNvPr>
          <p:cNvSpPr txBox="1"/>
          <p:nvPr/>
        </p:nvSpPr>
        <p:spPr>
          <a:xfrm>
            <a:off x="8125725" y="3121644"/>
            <a:ext cx="1627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WMS overlay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5490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743673A-C9A2-4B45-82C1-848802DA86B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B9C7C-0735-48F8-92EE-ED1D1042085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F7DCA29-F370-42B0-AB3C-4F83243AFA9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240C77-87D9-4616-8CAC-14C5609C32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F9A2F59-559B-4823-81F3-4E0070AC5CE0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3904A-6E76-4B52-BB22-68F8DED8772B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9A69B-D16D-4700-A06C-270970F4AA90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2BD3C5-4D8E-4481-B966-0C9F71948CA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8200E-F4DC-41DF-8884-6E2F56207965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8B35E-8B9B-4303-8902-DBC89D88A4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95394-05F6-4D24-AD1F-D3CDF95D9569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15AFA-2F67-4FB2-A56C-67CCC68F97A2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5B75D-0738-4A03-B385-BFE2C5198206}"/>
              </a:ext>
            </a:extLst>
          </p:cNvPr>
          <p:cNvSpPr/>
          <p:nvPr/>
        </p:nvSpPr>
        <p:spPr>
          <a:xfrm>
            <a:off x="7435451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B4F7AE-9E44-4F84-997B-CC113D6CB96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75451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451CAA-D39B-4E2A-9254-A78459AA31A0}"/>
              </a:ext>
            </a:extLst>
          </p:cNvPr>
          <p:cNvSpPr/>
          <p:nvPr/>
        </p:nvSpPr>
        <p:spPr>
          <a:xfrm>
            <a:off x="79429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08E15-A8EC-438D-92A9-24FFBF9ACCD2}"/>
              </a:ext>
            </a:extLst>
          </p:cNvPr>
          <p:cNvSpPr/>
          <p:nvPr/>
        </p:nvSpPr>
        <p:spPr>
          <a:xfrm>
            <a:off x="9419021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E18964-75C3-4285-ABB0-5B9650995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59018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4B480-582A-4D8F-9AE8-792E470033F0}"/>
              </a:ext>
            </a:extLst>
          </p:cNvPr>
          <p:cNvSpPr/>
          <p:nvPr/>
        </p:nvSpPr>
        <p:spPr>
          <a:xfrm>
            <a:off x="9923021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93D2B-66C2-41B7-B408-2A7B687035E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830778"/>
            <a:ext cx="2478101" cy="8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52EB0B-2984-4F5B-ACCB-36A32314A94A}"/>
              </a:ext>
            </a:extLst>
          </p:cNvPr>
          <p:cNvSpPr txBox="1"/>
          <p:nvPr/>
        </p:nvSpPr>
        <p:spPr>
          <a:xfrm>
            <a:off x="3628445" y="233881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CF0F2B-3A63-4868-8DC9-4A38EAFEEE8A}"/>
              </a:ext>
            </a:extLst>
          </p:cNvPr>
          <p:cNvCxnSpPr>
            <a:cxnSpLocks/>
          </p:cNvCxnSpPr>
          <p:nvPr/>
        </p:nvCxnSpPr>
        <p:spPr>
          <a:xfrm>
            <a:off x="8014975" y="3576688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F37A79-64EA-492F-9454-9724C0894BB8}"/>
              </a:ext>
            </a:extLst>
          </p:cNvPr>
          <p:cNvSpPr txBox="1"/>
          <p:nvPr/>
        </p:nvSpPr>
        <p:spPr>
          <a:xfrm>
            <a:off x="5943499" y="2553779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03305-DDB0-4D5E-90B4-234F9BDE0251}"/>
              </a:ext>
            </a:extLst>
          </p:cNvPr>
          <p:cNvCxnSpPr>
            <a:cxnSpLocks/>
          </p:cNvCxnSpPr>
          <p:nvPr/>
        </p:nvCxnSpPr>
        <p:spPr>
          <a:xfrm flipH="1">
            <a:off x="1341601" y="2831665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FA8CD838-E7B1-445A-AEBD-BB69A8DA6216}"/>
              </a:ext>
            </a:extLst>
          </p:cNvPr>
          <p:cNvSpPr/>
          <p:nvPr/>
        </p:nvSpPr>
        <p:spPr>
          <a:xfrm>
            <a:off x="8021265" y="295730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17EF3-C430-486F-9199-9F947623CF20}"/>
              </a:ext>
            </a:extLst>
          </p:cNvPr>
          <p:cNvSpPr txBox="1"/>
          <p:nvPr/>
        </p:nvSpPr>
        <p:spPr>
          <a:xfrm>
            <a:off x="8165060" y="2927954"/>
            <a:ext cx="12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update</a:t>
            </a:r>
            <a:endParaRPr lang="nl-NL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587FBF-1741-416A-AC87-59F48B614694}"/>
              </a:ext>
            </a:extLst>
          </p:cNvPr>
          <p:cNvSpPr txBox="1"/>
          <p:nvPr/>
        </p:nvSpPr>
        <p:spPr>
          <a:xfrm>
            <a:off x="8405116" y="3288465"/>
            <a:ext cx="1080001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Apply update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Requesting damage assessment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15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ZKI – Requesting current flood map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0FC48E0-48C0-4264-B51E-3944A9FD6B3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EC092E-45AB-40F1-9745-ACEC01C2FAB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D04A86-A945-4448-B3A8-E28B6A788600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ZKI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7C7D71-866F-480F-9D38-B90EEED6A6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B2567-5556-4F7F-9089-26A2541B397C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59F0F-A200-4C3D-A8D7-2AAE35EC0C7C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7A1A9-29E5-4222-BB88-16D95DF00651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A8A74-BDAD-4167-8785-0D2EC1D8F77A}"/>
              </a:ext>
            </a:extLst>
          </p:cNvPr>
          <p:cNvSpPr txBox="1"/>
          <p:nvPr/>
        </p:nvSpPr>
        <p:spPr>
          <a:xfrm>
            <a:off x="1756641" y="2018526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info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12E94B-E5B4-4037-B4DC-6CA7E6CEAC77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9E3AE-D291-4D26-9689-B9A029BEB4F9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3A28C-C2B6-41FB-9258-11FA8B64F951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80393-1A0B-4A82-83BE-CEA0C0E8C2D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6CB0-E385-41B2-AED5-778D523F82EA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3D50B-139E-4C87-9E2D-F7D2DAACB067}"/>
              </a:ext>
            </a:extLst>
          </p:cNvPr>
          <p:cNvSpPr/>
          <p:nvPr/>
        </p:nvSpPr>
        <p:spPr>
          <a:xfrm>
            <a:off x="8905504" y="59603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81E24-4855-4680-A215-FFEF7B757D7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45504" y="956031"/>
            <a:ext cx="0" cy="590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914AE-1920-4A88-BA6C-6ACD078E11FD}"/>
              </a:ext>
            </a:extLst>
          </p:cNvPr>
          <p:cNvSpPr/>
          <p:nvPr/>
        </p:nvSpPr>
        <p:spPr>
          <a:xfrm>
            <a:off x="94095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DA4D4-8BF2-4D57-8EF3-7C1EB46EBEFE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4EC1D-E6ED-475C-895F-B650A9578690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4735F-61D9-47EA-AA28-6761330FFB73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D834A-3469-4968-9F30-CA6EEEB25F56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3F6ED-4EBE-4369-98E3-D0F1D185580E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335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D71B6-4419-4E32-9F2F-1E20F03C9623}"/>
              </a:ext>
            </a:extLst>
          </p:cNvPr>
          <p:cNvSpPr/>
          <p:nvPr/>
        </p:nvSpPr>
        <p:spPr>
          <a:xfrm>
            <a:off x="8905501" y="1053030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C4E42-E770-4574-895B-BEA8CE3DF69E}"/>
              </a:ext>
            </a:extLst>
          </p:cNvPr>
          <p:cNvSpPr/>
          <p:nvPr/>
        </p:nvSpPr>
        <p:spPr>
          <a:xfrm>
            <a:off x="8905501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4970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KeepOperational</a:t>
            </a:r>
            <a:r>
              <a:rPr lang="en-US" dirty="0"/>
              <a:t>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Adding/Manipulating/Deleting Blockades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</a:p>
          <a:p>
            <a:r>
              <a:rPr lang="en-US" dirty="0"/>
              <a:t>Selecting flood scenario</a:t>
            </a:r>
          </a:p>
          <a:p>
            <a:r>
              <a:rPr lang="en-US" dirty="0"/>
              <a:t>Planning routes</a:t>
            </a:r>
          </a:p>
          <a:p>
            <a:r>
              <a:rPr lang="en-US" dirty="0"/>
              <a:t>Obtaining accessibility information (isochrones)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7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A27-626E-4260-8341-9B7A455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107E-7F54-41A4-8396-18015DC7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4077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7AD-AC62-4FC3-831F-217850B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4310A-A604-4615-9A94-086B87C56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" y="1825623"/>
            <a:ext cx="2894669" cy="385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06176-1BE3-4796-9FF6-E09606FA0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5" y="1825622"/>
            <a:ext cx="2894669" cy="385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62FCA-8734-4CE9-9B46-9EFAC5E8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57" y="1825622"/>
            <a:ext cx="2894669" cy="3859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97430-32A4-4EE7-8A4A-666C2E2D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1825622"/>
            <a:ext cx="2894669" cy="3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Elevation Map (DEM) alterations</a:t>
            </a:r>
          </a:p>
          <a:p>
            <a:r>
              <a:rPr lang="en-US" dirty="0"/>
              <a:t>Visualize alternatives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2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3Di – Publish flood map prediction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F1676B-BA12-44EA-8D20-3605406D7A7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129B4-A9BB-4B35-AD48-C41D17D7C6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4F7862-340A-4AB2-8E7E-93FF10EFF7D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3Di</a:t>
            </a:r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27259-CD61-4AAC-AA91-06DBA817D1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4BB00-C4CF-4563-ACC2-7298107CDBE1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9ADCB-536F-459F-B2D4-EA7EF889EFE0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FCF15-0BA5-4D3C-ACA8-8D135D5D54AE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D53-8C4D-4D34-BCED-48B9A6D73F4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06211-3385-401D-A136-ECF8F7C64471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447C4-2FB0-436C-BB3E-0D70AF293E7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9E924-4893-4A00-A25A-1708ABC03C4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CBE29E4-A0A2-4D0C-89BF-7B957941107B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D1C71-CD5A-45C1-8091-F21B71E15096}"/>
              </a:ext>
            </a:extLst>
          </p:cNvPr>
          <p:cNvSpPr txBox="1"/>
          <p:nvPr/>
        </p:nvSpPr>
        <p:spPr>
          <a:xfrm>
            <a:off x="3402151" y="2209800"/>
            <a:ext cx="143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on server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NetCDF</a:t>
            </a:r>
            <a:r>
              <a:rPr lang="en-US" sz="1200" dirty="0"/>
              <a:t> &amp; </a:t>
            </a:r>
            <a:r>
              <a:rPr lang="en-US" sz="1200" dirty="0" err="1"/>
              <a:t>GeoTIFF</a:t>
            </a:r>
            <a:r>
              <a:rPr lang="en-US" sz="1200" dirty="0"/>
              <a:t>)</a:t>
            </a:r>
            <a:endParaRPr lang="nl-NL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D37ED-D21C-46E4-95C7-C542C768F91D}"/>
              </a:ext>
            </a:extLst>
          </p:cNvPr>
          <p:cNvCxnSpPr>
            <a:cxnSpLocks/>
          </p:cNvCxnSpPr>
          <p:nvPr/>
        </p:nvCxnSpPr>
        <p:spPr>
          <a:xfrm>
            <a:off x="3227104" y="3305175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3EA83F-8BE6-4187-B988-C785FC30D010}"/>
              </a:ext>
            </a:extLst>
          </p:cNvPr>
          <p:cNvSpPr txBox="1"/>
          <p:nvPr/>
        </p:nvSpPr>
        <p:spPr>
          <a:xfrm>
            <a:off x="3215044" y="283368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7E6794-A9CF-4B49-A45C-0C4FF86DF594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DFD45E-939D-4967-874B-69F9F8CACE9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4A7E-E373-48E2-BFBB-03E4342522F5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4B845-607B-445F-87EE-5518A3B28097}"/>
              </a:ext>
            </a:extLst>
          </p:cNvPr>
          <p:cNvCxnSpPr>
            <a:cxnSpLocks/>
          </p:cNvCxnSpPr>
          <p:nvPr/>
        </p:nvCxnSpPr>
        <p:spPr>
          <a:xfrm>
            <a:off x="3224032" y="4748891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DD228C-8180-4674-930E-C9B53615B0F9}"/>
              </a:ext>
            </a:extLst>
          </p:cNvPr>
          <p:cNvSpPr txBox="1"/>
          <p:nvPr/>
        </p:nvSpPr>
        <p:spPr>
          <a:xfrm>
            <a:off x="3211972" y="4277404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5FF46-B752-4581-9392-AA0138DBA5EF}"/>
              </a:ext>
            </a:extLst>
          </p:cNvPr>
          <p:cNvCxnSpPr>
            <a:cxnSpLocks/>
          </p:cNvCxnSpPr>
          <p:nvPr/>
        </p:nvCxnSpPr>
        <p:spPr>
          <a:xfrm flipH="1">
            <a:off x="1330423" y="4953000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A5852-AA9A-4E00-9C73-F36D01CE4AF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61DF19-31B1-4F61-848D-D9D254143CC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D0F3E-B489-4271-A6C4-AF41BD79F48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C1FA63-B4E8-4360-9F18-A25B12E9045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455896" y="487471"/>
            <a:ext cx="0" cy="637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681EEB-F163-4225-807E-8CCF77AA50FC}"/>
              </a:ext>
            </a:extLst>
          </p:cNvPr>
          <p:cNvSpPr/>
          <p:nvPr/>
        </p:nvSpPr>
        <p:spPr>
          <a:xfrm>
            <a:off x="1041989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A5173-5C66-401C-B3F6-26FE25D63B3C}"/>
              </a:ext>
            </a:extLst>
          </p:cNvPr>
          <p:cNvSpPr/>
          <p:nvPr/>
        </p:nvSpPr>
        <p:spPr>
          <a:xfrm>
            <a:off x="9915896" y="579889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636E1-B774-4D40-93E4-AB7DF2160D8B}"/>
              </a:ext>
            </a:extLst>
          </p:cNvPr>
          <p:cNvSpPr/>
          <p:nvPr/>
        </p:nvSpPr>
        <p:spPr>
          <a:xfrm>
            <a:off x="9915896" y="12747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A6F8C-2DFA-4C64-A2DE-3EBB33201BE2}"/>
              </a:ext>
            </a:extLst>
          </p:cNvPr>
          <p:cNvSpPr/>
          <p:nvPr/>
        </p:nvSpPr>
        <p:spPr>
          <a:xfrm>
            <a:off x="9915896" y="1044844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7F3BCD-F27F-4952-AF58-9E17A9D6EC65}"/>
              </a:ext>
            </a:extLst>
          </p:cNvPr>
          <p:cNvCxnSpPr>
            <a:cxnSpLocks/>
          </p:cNvCxnSpPr>
          <p:nvPr/>
        </p:nvCxnSpPr>
        <p:spPr>
          <a:xfrm>
            <a:off x="5464873" y="3429000"/>
            <a:ext cx="3335029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5F039-F537-4508-AEB1-6A307ABDA667}"/>
              </a:ext>
            </a:extLst>
          </p:cNvPr>
          <p:cNvSpPr txBox="1"/>
          <p:nvPr/>
        </p:nvSpPr>
        <p:spPr>
          <a:xfrm>
            <a:off x="5590067" y="3147625"/>
            <a:ext cx="30881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25BBA-FB18-4E69-95C5-5BC72CDB341E}"/>
              </a:ext>
            </a:extLst>
          </p:cNvPr>
          <p:cNvCxnSpPr>
            <a:cxnSpLocks/>
          </p:cNvCxnSpPr>
          <p:nvPr/>
        </p:nvCxnSpPr>
        <p:spPr>
          <a:xfrm>
            <a:off x="5464873" y="4962525"/>
            <a:ext cx="163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E09F3A-CC36-41C5-B904-C0DD5FA74B9D}"/>
              </a:ext>
            </a:extLst>
          </p:cNvPr>
          <p:cNvSpPr txBox="1"/>
          <p:nvPr/>
        </p:nvSpPr>
        <p:spPr>
          <a:xfrm>
            <a:off x="5601241" y="4352836"/>
            <a:ext cx="1357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326D98-5576-40CB-986F-4F07655D6DB9}"/>
              </a:ext>
            </a:extLst>
          </p:cNvPr>
          <p:cNvCxnSpPr>
            <a:cxnSpLocks/>
          </p:cNvCxnSpPr>
          <p:nvPr/>
        </p:nvCxnSpPr>
        <p:spPr>
          <a:xfrm flipH="1">
            <a:off x="3219675" y="5381625"/>
            <a:ext cx="38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0F3DA8-9576-441D-B2EC-86F969EA930B}"/>
              </a:ext>
            </a:extLst>
          </p:cNvPr>
          <p:cNvSpPr txBox="1"/>
          <p:nvPr/>
        </p:nvSpPr>
        <p:spPr>
          <a:xfrm>
            <a:off x="4474557" y="5067004"/>
            <a:ext cx="136870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5A1E6A-1395-4EBE-A14A-4E052353EA42}"/>
              </a:ext>
            </a:extLst>
          </p:cNvPr>
          <p:cNvCxnSpPr>
            <a:cxnSpLocks/>
          </p:cNvCxnSpPr>
          <p:nvPr/>
        </p:nvCxnSpPr>
        <p:spPr>
          <a:xfrm flipV="1">
            <a:off x="3227105" y="5534025"/>
            <a:ext cx="38809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948BEC72-A531-4A32-B2B2-43F23C38F52C}"/>
              </a:ext>
            </a:extLst>
          </p:cNvPr>
          <p:cNvSpPr/>
          <p:nvPr/>
        </p:nvSpPr>
        <p:spPr>
          <a:xfrm>
            <a:off x="7187993" y="561207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5D4D4-69EB-446A-9437-01DF9FF68349}"/>
              </a:ext>
            </a:extLst>
          </p:cNvPr>
          <p:cNvSpPr txBox="1"/>
          <p:nvPr/>
        </p:nvSpPr>
        <p:spPr>
          <a:xfrm>
            <a:off x="7363040" y="5431102"/>
            <a:ext cx="12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</a:t>
            </a:r>
            <a:r>
              <a:rPr lang="en-US" sz="1200" dirty="0" err="1"/>
              <a:t>GeoTIFF</a:t>
            </a: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9A5F3E-D472-4132-B38B-63A61F40EACF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6031177"/>
            <a:ext cx="1633275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EC3A84-703E-4AD7-B7A9-041DC786328A}"/>
              </a:ext>
            </a:extLst>
          </p:cNvPr>
          <p:cNvSpPr txBox="1"/>
          <p:nvPr/>
        </p:nvSpPr>
        <p:spPr>
          <a:xfrm>
            <a:off x="5447969" y="574027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91F4B8-BAD6-41EB-93B7-4204752EB0A5}"/>
              </a:ext>
            </a:extLst>
          </p:cNvPr>
          <p:cNvCxnSpPr>
            <a:cxnSpLocks/>
          </p:cNvCxnSpPr>
          <p:nvPr/>
        </p:nvCxnSpPr>
        <p:spPr>
          <a:xfrm>
            <a:off x="5481111" y="6407639"/>
            <a:ext cx="493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242643-7049-453E-9098-BBCF6D60AD7E}"/>
              </a:ext>
            </a:extLst>
          </p:cNvPr>
          <p:cNvSpPr txBox="1"/>
          <p:nvPr/>
        </p:nvSpPr>
        <p:spPr>
          <a:xfrm>
            <a:off x="7243978" y="6132330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5F8624-025A-468B-865F-175EB17DABDC}"/>
              </a:ext>
            </a:extLst>
          </p:cNvPr>
          <p:cNvCxnSpPr>
            <a:cxnSpLocks/>
          </p:cNvCxnSpPr>
          <p:nvPr/>
        </p:nvCxnSpPr>
        <p:spPr>
          <a:xfrm flipH="1">
            <a:off x="1330423" y="3724279"/>
            <a:ext cx="74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BF126A-D2FD-4DFA-9FA8-34046C6B4A86}"/>
              </a:ext>
            </a:extLst>
          </p:cNvPr>
          <p:cNvSpPr txBox="1"/>
          <p:nvPr/>
        </p:nvSpPr>
        <p:spPr>
          <a:xfrm>
            <a:off x="4703956" y="3448310"/>
            <a:ext cx="13310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273037-57DF-4C80-8A16-C4A9CFA72F43}"/>
              </a:ext>
            </a:extLst>
          </p:cNvPr>
          <p:cNvCxnSpPr>
            <a:cxnSpLocks/>
          </p:cNvCxnSpPr>
          <p:nvPr/>
        </p:nvCxnSpPr>
        <p:spPr>
          <a:xfrm>
            <a:off x="1358720" y="3876678"/>
            <a:ext cx="744712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29A4E95-425B-4988-BF3F-DBC21033FEB4}"/>
              </a:ext>
            </a:extLst>
          </p:cNvPr>
          <p:cNvSpPr/>
          <p:nvPr/>
        </p:nvSpPr>
        <p:spPr>
          <a:xfrm>
            <a:off x="9915896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8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SIM-CI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Enable/disable data layers</a:t>
            </a:r>
          </a:p>
          <a:p>
            <a:r>
              <a:rPr lang="en-US" dirty="0"/>
              <a:t>Play out prediction</a:t>
            </a:r>
          </a:p>
          <a:p>
            <a:r>
              <a:rPr lang="en-US" dirty="0"/>
              <a:t>Select scenario</a:t>
            </a:r>
          </a:p>
          <a:p>
            <a:r>
              <a:rPr lang="en-US" dirty="0"/>
              <a:t>Create screenshots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3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SIM-CI – Publish layer (electricity, drinking water, telecom, traffic congestion, vulnerable buildings)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D5C94E9-F8DC-416E-B034-8607D3C524F5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2F357C-494D-43A5-AEE7-D6A720774CD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BFFA3A-4FEC-4F42-A3E5-2067D87AA0C4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694B7-B777-4F9E-8B89-3BC1CFDF5D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C1EFF3-A215-48C7-85D5-AF805BF20FB7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13984-FD0F-48F3-BC7F-BE3997B12BCF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D1DB3-198D-4D21-92B7-30909AF74AE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CAA63-A85A-4CAB-A825-5FB77E8D79E9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E77151-C515-46D1-A1AB-F6D85E0F7976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E319E4-C65E-405D-9908-72EE43F83E1D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2D40F-78F5-4E0C-BFC5-D0D3BB5DBD5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77507-8FEA-4AAC-ABAB-D1CA9B3EF16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3FAA6-9EF5-4468-BF03-2A3249D2F1ED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4F923-9EAC-4BCD-9186-C682CE33F73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6D5AC-B99C-40E9-AF4A-83C4D388202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8D1D1-E77F-4E48-B632-8888AF3DAF43}"/>
              </a:ext>
            </a:extLst>
          </p:cNvPr>
          <p:cNvSpPr/>
          <p:nvPr/>
        </p:nvSpPr>
        <p:spPr>
          <a:xfrm>
            <a:off x="8792692" y="2474844"/>
            <a:ext cx="79209" cy="424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9BE2-D12B-4057-9F6E-9959F001C0A6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3BFED-9FF3-4EAB-9A06-17D06B3E0FDA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FB83B-B915-404F-8CE3-610D40E8C232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D3B6AF-D8F7-489F-8788-88B8AD233283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58A5A6-694B-48E5-A398-9038138E9F65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C31FA-F70D-49A4-AFA8-930C6868D5C1}"/>
              </a:ext>
            </a:extLst>
          </p:cNvPr>
          <p:cNvSpPr/>
          <p:nvPr/>
        </p:nvSpPr>
        <p:spPr>
          <a:xfrm>
            <a:off x="8295902" y="1992766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544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HumLog</a:t>
            </a:r>
            <a:r>
              <a:rPr lang="en-US" dirty="0"/>
              <a:t> Sim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Alter evacuation objectives</a:t>
            </a:r>
          </a:p>
          <a:p>
            <a:r>
              <a:rPr lang="en-US" dirty="0"/>
              <a:t>Provide shift plan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52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HumLog</a:t>
            </a:r>
            <a:r>
              <a:rPr lang="en-US" dirty="0"/>
              <a:t> Sim – Assess/Update evacuation plan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C246E1F-D9D2-464D-A9EF-935013BE389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07AB67-0955-4B5D-ADAD-9859D266EAF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667D7F-324A-455A-811C-1ABB73223DC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671B7C-799D-4B16-A375-7084ABBD4D8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01BA07-2B45-4326-8E53-FEF798576285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F7A3A-9D64-46B6-8685-2000AC787139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80551-0AB4-45E1-9454-A6756877251D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08199-F68A-4ECC-8D4B-39480800F2C6}"/>
              </a:ext>
            </a:extLst>
          </p:cNvPr>
          <p:cNvSpPr txBox="1"/>
          <p:nvPr/>
        </p:nvSpPr>
        <p:spPr>
          <a:xfrm>
            <a:off x="1661230" y="2018526"/>
            <a:ext cx="109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&lt;assess&gt;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4EFCA70-70B5-4C16-8199-9F03C95E22BF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738DB-441F-4ACD-B002-4574E156854B}"/>
              </a:ext>
            </a:extLst>
          </p:cNvPr>
          <p:cNvCxnSpPr>
            <a:cxnSpLocks/>
          </p:cNvCxnSpPr>
          <p:nvPr/>
        </p:nvCxnSpPr>
        <p:spPr>
          <a:xfrm flipH="1">
            <a:off x="1330423" y="60674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39AB4-77A4-43D4-9E74-E1E23096347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AC15F-829E-408C-897B-A3E11419D1F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51F87-D118-4E99-ABF8-C96901A32079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382E8-E084-40C5-9462-457F380B6EDF}"/>
              </a:ext>
            </a:extLst>
          </p:cNvPr>
          <p:cNvSpPr txBox="1"/>
          <p:nvPr/>
        </p:nvSpPr>
        <p:spPr>
          <a:xfrm>
            <a:off x="3713847" y="2562225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4CF59-D5A8-44C9-9281-55B8DDA04A7C}"/>
              </a:ext>
            </a:extLst>
          </p:cNvPr>
          <p:cNvCxnSpPr>
            <a:cxnSpLocks/>
          </p:cNvCxnSpPr>
          <p:nvPr/>
        </p:nvCxnSpPr>
        <p:spPr>
          <a:xfrm>
            <a:off x="3227104" y="283922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258F6-2E12-4620-BB2C-C32299C5A4C9}"/>
              </a:ext>
            </a:extLst>
          </p:cNvPr>
          <p:cNvCxnSpPr>
            <a:cxnSpLocks/>
          </p:cNvCxnSpPr>
          <p:nvPr/>
        </p:nvCxnSpPr>
        <p:spPr>
          <a:xfrm flipH="1">
            <a:off x="3219675" y="2991624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6B2C50-5548-49F1-BBAD-5FBA7B52FEC5}"/>
              </a:ext>
            </a:extLst>
          </p:cNvPr>
          <p:cNvSpPr txBox="1"/>
          <p:nvPr/>
        </p:nvSpPr>
        <p:spPr>
          <a:xfrm>
            <a:off x="3391426" y="2320457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35B162D6-F60B-415C-9485-19551AD72928}"/>
              </a:ext>
            </a:extLst>
          </p:cNvPr>
          <p:cNvSpPr/>
          <p:nvPr/>
        </p:nvSpPr>
        <p:spPr>
          <a:xfrm>
            <a:off x="3227104" y="315704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FC4B4-99FC-4FFF-A828-69E56C8062DB}"/>
              </a:ext>
            </a:extLst>
          </p:cNvPr>
          <p:cNvSpPr txBox="1"/>
          <p:nvPr/>
        </p:nvSpPr>
        <p:spPr>
          <a:xfrm>
            <a:off x="3713847" y="3328497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17B6-A46E-4044-A60F-7E11D41F26C5}"/>
              </a:ext>
            </a:extLst>
          </p:cNvPr>
          <p:cNvCxnSpPr>
            <a:cxnSpLocks/>
          </p:cNvCxnSpPr>
          <p:nvPr/>
        </p:nvCxnSpPr>
        <p:spPr>
          <a:xfrm>
            <a:off x="3227104" y="3605496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2D101-AA7B-4CCF-A82F-086B156DD132}"/>
              </a:ext>
            </a:extLst>
          </p:cNvPr>
          <p:cNvCxnSpPr>
            <a:cxnSpLocks/>
          </p:cNvCxnSpPr>
          <p:nvPr/>
        </p:nvCxnSpPr>
        <p:spPr>
          <a:xfrm flipH="1">
            <a:off x="3219675" y="3757896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5D4ED4-9A85-4FF8-8708-225D669CDCA5}"/>
              </a:ext>
            </a:extLst>
          </p:cNvPr>
          <p:cNvSpPr txBox="1"/>
          <p:nvPr/>
        </p:nvSpPr>
        <p:spPr>
          <a:xfrm>
            <a:off x="3391426" y="3086729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AAED64B-73AF-4C4B-8A88-656E8F660DD8}"/>
              </a:ext>
            </a:extLst>
          </p:cNvPr>
          <p:cNvSpPr/>
          <p:nvPr/>
        </p:nvSpPr>
        <p:spPr>
          <a:xfrm>
            <a:off x="3227104" y="391729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FE11E-4096-4BE2-92AB-13C5C623FD99}"/>
              </a:ext>
            </a:extLst>
          </p:cNvPr>
          <p:cNvSpPr txBox="1"/>
          <p:nvPr/>
        </p:nvSpPr>
        <p:spPr>
          <a:xfrm>
            <a:off x="3713847" y="4088741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B9D23A-1AC0-4524-B046-549207F99D73}"/>
              </a:ext>
            </a:extLst>
          </p:cNvPr>
          <p:cNvCxnSpPr>
            <a:cxnSpLocks/>
          </p:cNvCxnSpPr>
          <p:nvPr/>
        </p:nvCxnSpPr>
        <p:spPr>
          <a:xfrm>
            <a:off x="3227104" y="4365740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9B9DB2-1606-4E32-B397-0D9642DBF6DE}"/>
              </a:ext>
            </a:extLst>
          </p:cNvPr>
          <p:cNvCxnSpPr>
            <a:cxnSpLocks/>
          </p:cNvCxnSpPr>
          <p:nvPr/>
        </p:nvCxnSpPr>
        <p:spPr>
          <a:xfrm flipH="1">
            <a:off x="3219675" y="4518140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4912E-EE88-45CA-B4BE-96BF51D7BA98}"/>
              </a:ext>
            </a:extLst>
          </p:cNvPr>
          <p:cNvSpPr txBox="1"/>
          <p:nvPr/>
        </p:nvSpPr>
        <p:spPr>
          <a:xfrm>
            <a:off x="3391426" y="3846973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49F46379-6C4A-4A5C-AA76-B4FC5FAD2164}"/>
              </a:ext>
            </a:extLst>
          </p:cNvPr>
          <p:cNvSpPr/>
          <p:nvPr/>
        </p:nvSpPr>
        <p:spPr>
          <a:xfrm>
            <a:off x="3227104" y="467753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CCF4A-AF0B-499B-99C0-5CC29AAE56F9}"/>
              </a:ext>
            </a:extLst>
          </p:cNvPr>
          <p:cNvSpPr txBox="1"/>
          <p:nvPr/>
        </p:nvSpPr>
        <p:spPr>
          <a:xfrm>
            <a:off x="3713847" y="4848984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A9DA8B-E918-4B68-890F-0D4E317EA580}"/>
              </a:ext>
            </a:extLst>
          </p:cNvPr>
          <p:cNvCxnSpPr>
            <a:cxnSpLocks/>
          </p:cNvCxnSpPr>
          <p:nvPr/>
        </p:nvCxnSpPr>
        <p:spPr>
          <a:xfrm>
            <a:off x="3227104" y="512598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8B06C-91A4-496D-9030-9F2CF42266F2}"/>
              </a:ext>
            </a:extLst>
          </p:cNvPr>
          <p:cNvCxnSpPr>
            <a:cxnSpLocks/>
          </p:cNvCxnSpPr>
          <p:nvPr/>
        </p:nvCxnSpPr>
        <p:spPr>
          <a:xfrm flipH="1">
            <a:off x="3219675" y="5278383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FE87BD-C436-416B-A05A-52B494A08AA6}"/>
              </a:ext>
            </a:extLst>
          </p:cNvPr>
          <p:cNvSpPr txBox="1"/>
          <p:nvPr/>
        </p:nvSpPr>
        <p:spPr>
          <a:xfrm>
            <a:off x="3391426" y="4607216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E7E00-FABE-4750-9FF6-990AF011AD64}"/>
              </a:ext>
            </a:extLst>
          </p:cNvPr>
          <p:cNvSpPr txBox="1"/>
          <p:nvPr/>
        </p:nvSpPr>
        <p:spPr>
          <a:xfrm>
            <a:off x="4438917" y="5289367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964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8" ma:contentTypeDescription="Create a new document." ma:contentTypeScope="" ma:versionID="b08bd53257f3a325e885e0bb17bb591e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08e1b99c3dabd66f106cf788f54425b9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F336-7ADA-4ECC-9EC1-0E2C7462ADB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9107859c-f784-45d5-9a48-227635d9abf6"/>
    <ds:schemaRef ds:uri="http://purl.org/dc/terms/"/>
    <ds:schemaRef ds:uri="bb180c85-76f3-48e0-b328-7ffec8745cd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F25872-7457-4A74-B113-C012963F6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007D8-CE5C-4E63-8B3B-DA770C471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80c85-76f3-48e0-b328-7ffec8745cdb"/>
    <ds:schemaRef ds:uri="9107859c-f784-45d5-9a48-227635d9a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427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Sequence diagrams Trial 4</vt:lpstr>
      <vt:lpstr>Interaction diagram</vt:lpstr>
      <vt:lpstr>Use cases</vt:lpstr>
      <vt:lpstr>3Di – Solution internal use cases</vt:lpstr>
      <vt:lpstr>3Di – Publish flood map prediction</vt:lpstr>
      <vt:lpstr>SIM-CI – Solution internal use cases</vt:lpstr>
      <vt:lpstr>SIM-CI – Publish layer (electricity, drinking water, telecom, traffic congestion, vulnerable buildings)</vt:lpstr>
      <vt:lpstr>HumLog Sim – Solution internal use cases</vt:lpstr>
      <vt:lpstr>HumLog Sim – Assess/Update evacuation plan</vt:lpstr>
      <vt:lpstr>LCMS – Legacy tool internal use cases</vt:lpstr>
      <vt:lpstr>LCMS – Publish map layers</vt:lpstr>
      <vt:lpstr>LCMS – Publish summary/overview</vt:lpstr>
      <vt:lpstr>CrisisSuite – internal use cases</vt:lpstr>
      <vt:lpstr>CrisisSuite – Publish map layers</vt:lpstr>
      <vt:lpstr>CrisisSuite – Publish summary/overview</vt:lpstr>
      <vt:lpstr>ZKI – Solution internal use cases</vt:lpstr>
      <vt:lpstr>ZKI – Requesting current flood map</vt:lpstr>
      <vt:lpstr>KeepOperational – Solution internal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 Trial 4</dc:title>
  <dc:creator>Martijn Hendriks</dc:creator>
  <cp:lastModifiedBy>Martijn Hendriks</cp:lastModifiedBy>
  <cp:revision>42</cp:revision>
  <dcterms:created xsi:type="dcterms:W3CDTF">2018-11-20T13:08:58Z</dcterms:created>
  <dcterms:modified xsi:type="dcterms:W3CDTF">2018-12-05T14:49:28Z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