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8.xml" ContentType="application/vnd.openxmlformats-officedocument.presentationml.notesSlide+xml"/>
  <Override PartName="/ppt/ink/ink12.xml" ContentType="application/inkml+xml"/>
  <Override PartName="/ppt/notesSlides/notesSlide9.xml" ContentType="application/vnd.openxmlformats-officedocument.presentationml.notesSlide+xml"/>
  <Override PartName="/ppt/ink/ink13.xml" ContentType="application/inkml+xml"/>
  <Override PartName="/ppt/notesSlides/notesSlide10.xml" ContentType="application/vnd.openxmlformats-officedocument.presentationml.notesSlide+xml"/>
  <Override PartName="/ppt/ink/ink14.xml" ContentType="application/inkml+xml"/>
  <Override PartName="/ppt/notesSlides/notesSlide11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notesSlides/notesSlide12.xml" ContentType="application/vnd.openxmlformats-officedocument.presentationml.notesSlide+xml"/>
  <Override PartName="/ppt/ink/ink17.xml" ContentType="application/inkml+xml"/>
  <Override PartName="/ppt/notesSlides/notesSlide13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4"/>
  </p:notesMasterIdLst>
  <p:handoutMasterIdLst>
    <p:handoutMasterId r:id="rId35"/>
  </p:handoutMasterIdLst>
  <p:sldIdLst>
    <p:sldId id="272" r:id="rId5"/>
    <p:sldId id="298" r:id="rId6"/>
    <p:sldId id="299" r:id="rId7"/>
    <p:sldId id="300" r:id="rId8"/>
    <p:sldId id="301" r:id="rId9"/>
    <p:sldId id="276" r:id="rId10"/>
    <p:sldId id="302" r:id="rId11"/>
    <p:sldId id="274" r:id="rId12"/>
    <p:sldId id="303" r:id="rId13"/>
    <p:sldId id="277" r:id="rId14"/>
    <p:sldId id="304" r:id="rId15"/>
    <p:sldId id="279" r:id="rId16"/>
    <p:sldId id="285" r:id="rId17"/>
    <p:sldId id="286" r:id="rId18"/>
    <p:sldId id="287" r:id="rId19"/>
    <p:sldId id="288" r:id="rId20"/>
    <p:sldId id="283" r:id="rId21"/>
    <p:sldId id="284" r:id="rId22"/>
    <p:sldId id="291" r:id="rId23"/>
    <p:sldId id="306" r:id="rId24"/>
    <p:sldId id="280" r:id="rId25"/>
    <p:sldId id="281" r:id="rId26"/>
    <p:sldId id="292" r:id="rId27"/>
    <p:sldId id="307" r:id="rId28"/>
    <p:sldId id="293" r:id="rId29"/>
    <p:sldId id="294" r:id="rId30"/>
    <p:sldId id="295" r:id="rId31"/>
    <p:sldId id="296" r:id="rId32"/>
    <p:sldId id="297" r:id="rId33"/>
  </p:sldIdLst>
  <p:sldSz cx="12188825" cy="6858000"/>
  <p:notesSz cx="6858000" cy="9144000"/>
  <p:defaultTextStyle>
    <a:defPPr rtl="0">
      <a:defRPr lang="ko-k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5FC527C-FFB8-4FA8-AE1D-6FA46516624F}">
          <p14:sldIdLst>
            <p14:sldId id="272"/>
            <p14:sldId id="298"/>
            <p14:sldId id="299"/>
            <p14:sldId id="300"/>
            <p14:sldId id="301"/>
            <p14:sldId id="276"/>
            <p14:sldId id="302"/>
            <p14:sldId id="274"/>
            <p14:sldId id="303"/>
            <p14:sldId id="277"/>
            <p14:sldId id="304"/>
            <p14:sldId id="279"/>
            <p14:sldId id="285"/>
            <p14:sldId id="286"/>
            <p14:sldId id="287"/>
            <p14:sldId id="288"/>
            <p14:sldId id="283"/>
            <p14:sldId id="284"/>
            <p14:sldId id="291"/>
            <p14:sldId id="306"/>
            <p14:sldId id="280"/>
            <p14:sldId id="281"/>
            <p14:sldId id="292"/>
            <p14:sldId id="307"/>
            <p14:sldId id="293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3" autoAdjust="0"/>
    <p:restoredTop sz="76494" autoAdjust="0"/>
  </p:normalViewPr>
  <p:slideViewPr>
    <p:cSldViewPr>
      <p:cViewPr varScale="1">
        <p:scale>
          <a:sx n="75" d="100"/>
          <a:sy n="75" d="100"/>
        </p:scale>
        <p:origin x="1075" y="5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3341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7" d="100"/>
          <a:sy n="77" d="100"/>
        </p:scale>
        <p:origin x="3276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수빈" userId="94d6e793-c117-451f-9d66-5747da545760" providerId="ADAL" clId="{0FF8843D-D425-435F-873A-3705BEF5D652}"/>
    <pc:docChg chg="undo redo custSel mod addSld delSld modSld sldOrd delSection modSection">
      <pc:chgData name="김수빈" userId="94d6e793-c117-451f-9d66-5747da545760" providerId="ADAL" clId="{0FF8843D-D425-435F-873A-3705BEF5D652}" dt="2021-01-22T08:04:50.319" v="34747" actId="20577"/>
      <pc:docMkLst>
        <pc:docMk/>
      </pc:docMkLst>
      <pc:sldChg chg="del">
        <pc:chgData name="김수빈" userId="94d6e793-c117-451f-9d66-5747da545760" providerId="ADAL" clId="{0FF8843D-D425-435F-873A-3705BEF5D652}" dt="2021-01-22T03:42:03.687" v="26645" actId="18676"/>
        <pc:sldMkLst>
          <pc:docMk/>
          <pc:sldMk cId="4264977537" sldId="259"/>
        </pc:sldMkLst>
      </pc:sldChg>
      <pc:sldChg chg="del">
        <pc:chgData name="김수빈" userId="94d6e793-c117-451f-9d66-5747da545760" providerId="ADAL" clId="{0FF8843D-D425-435F-873A-3705BEF5D652}" dt="2021-01-22T03:42:03.687" v="26645" actId="18676"/>
        <pc:sldMkLst>
          <pc:docMk/>
          <pc:sldMk cId="2672039197" sldId="261"/>
        </pc:sldMkLst>
      </pc:sldChg>
      <pc:sldChg chg="del">
        <pc:chgData name="김수빈" userId="94d6e793-c117-451f-9d66-5747da545760" providerId="ADAL" clId="{0FF8843D-D425-435F-873A-3705BEF5D652}" dt="2021-01-22T03:42:03.687" v="26645" actId="18676"/>
        <pc:sldMkLst>
          <pc:docMk/>
          <pc:sldMk cId="397710800" sldId="262"/>
        </pc:sldMkLst>
      </pc:sldChg>
      <pc:sldChg chg="del">
        <pc:chgData name="김수빈" userId="94d6e793-c117-451f-9d66-5747da545760" providerId="ADAL" clId="{0FF8843D-D425-435F-873A-3705BEF5D652}" dt="2021-01-22T03:42:03.687" v="26645" actId="18676"/>
        <pc:sldMkLst>
          <pc:docMk/>
          <pc:sldMk cId="1405850135" sldId="263"/>
        </pc:sldMkLst>
      </pc:sldChg>
      <pc:sldChg chg="del">
        <pc:chgData name="김수빈" userId="94d6e793-c117-451f-9d66-5747da545760" providerId="ADAL" clId="{0FF8843D-D425-435F-873A-3705BEF5D652}" dt="2021-01-22T03:42:03.687" v="26645" actId="18676"/>
        <pc:sldMkLst>
          <pc:docMk/>
          <pc:sldMk cId="3480339974" sldId="265"/>
        </pc:sldMkLst>
      </pc:sldChg>
      <pc:sldChg chg="del">
        <pc:chgData name="김수빈" userId="94d6e793-c117-451f-9d66-5747da545760" providerId="ADAL" clId="{0FF8843D-D425-435F-873A-3705BEF5D652}" dt="2021-01-22T03:42:03.687" v="26645" actId="18676"/>
        <pc:sldMkLst>
          <pc:docMk/>
          <pc:sldMk cId="1484811712" sldId="267"/>
        </pc:sldMkLst>
      </pc:sldChg>
      <pc:sldChg chg="del">
        <pc:chgData name="김수빈" userId="94d6e793-c117-451f-9d66-5747da545760" providerId="ADAL" clId="{0FF8843D-D425-435F-873A-3705BEF5D652}" dt="2021-01-22T03:42:03.687" v="26645" actId="18676"/>
        <pc:sldMkLst>
          <pc:docMk/>
          <pc:sldMk cId="3529114326" sldId="268"/>
        </pc:sldMkLst>
      </pc:sldChg>
      <pc:sldChg chg="del">
        <pc:chgData name="김수빈" userId="94d6e793-c117-451f-9d66-5747da545760" providerId="ADAL" clId="{0FF8843D-D425-435F-873A-3705BEF5D652}" dt="2021-01-22T03:42:03.687" v="26645" actId="18676"/>
        <pc:sldMkLst>
          <pc:docMk/>
          <pc:sldMk cId="2341911148" sldId="269"/>
        </pc:sldMkLst>
      </pc:sldChg>
      <pc:sldChg chg="del">
        <pc:chgData name="김수빈" userId="94d6e793-c117-451f-9d66-5747da545760" providerId="ADAL" clId="{0FF8843D-D425-435F-873A-3705BEF5D652}" dt="2021-01-22T03:42:03.687" v="26645" actId="18676"/>
        <pc:sldMkLst>
          <pc:docMk/>
          <pc:sldMk cId="4123189245" sldId="270"/>
        </pc:sldMkLst>
      </pc:sldChg>
      <pc:sldChg chg="del">
        <pc:chgData name="김수빈" userId="94d6e793-c117-451f-9d66-5747da545760" providerId="ADAL" clId="{0FF8843D-D425-435F-873A-3705BEF5D652}" dt="2021-01-22T03:42:03.687" v="26645" actId="18676"/>
        <pc:sldMkLst>
          <pc:docMk/>
          <pc:sldMk cId="2319046984" sldId="271"/>
        </pc:sldMkLst>
      </pc:sldChg>
      <pc:sldChg chg="modNotesTx">
        <pc:chgData name="김수빈" userId="94d6e793-c117-451f-9d66-5747da545760" providerId="ADAL" clId="{0FF8843D-D425-435F-873A-3705BEF5D652}" dt="2021-01-22T08:04:50.319" v="34747" actId="20577"/>
        <pc:sldMkLst>
          <pc:docMk/>
          <pc:sldMk cId="226517689" sldId="272"/>
        </pc:sldMkLst>
      </pc:sldChg>
      <pc:sldChg chg="modSp del mod">
        <pc:chgData name="김수빈" userId="94d6e793-c117-451f-9d66-5747da545760" providerId="ADAL" clId="{0FF8843D-D425-435F-873A-3705BEF5D652}" dt="2021-01-21T15:02:50.970" v="19488" actId="47"/>
        <pc:sldMkLst>
          <pc:docMk/>
          <pc:sldMk cId="4099849912" sldId="273"/>
        </pc:sldMkLst>
        <pc:spChg chg="mod">
          <ac:chgData name="김수빈" userId="94d6e793-c117-451f-9d66-5747da545760" providerId="ADAL" clId="{0FF8843D-D425-435F-873A-3705BEF5D652}" dt="2021-01-21T05:37:39.172" v="2" actId="20577"/>
          <ac:spMkLst>
            <pc:docMk/>
            <pc:sldMk cId="4099849912" sldId="273"/>
            <ac:spMk id="6" creationId="{68E61566-C019-4265-AE27-04A210C5841D}"/>
          </ac:spMkLst>
        </pc:spChg>
      </pc:sldChg>
      <pc:sldChg chg="addSp delSp modSp new mod">
        <pc:chgData name="김수빈" userId="94d6e793-c117-451f-9d66-5747da545760" providerId="ADAL" clId="{0FF8843D-D425-435F-873A-3705BEF5D652}" dt="2021-01-22T07:54:08.145" v="34230"/>
        <pc:sldMkLst>
          <pc:docMk/>
          <pc:sldMk cId="2446503692" sldId="274"/>
        </pc:sldMkLst>
        <pc:spChg chg="mod">
          <ac:chgData name="김수빈" userId="94d6e793-c117-451f-9d66-5747da545760" providerId="ADAL" clId="{0FF8843D-D425-435F-873A-3705BEF5D652}" dt="2021-01-22T02:41:29.852" v="21498" actId="20577"/>
          <ac:spMkLst>
            <pc:docMk/>
            <pc:sldMk cId="2446503692" sldId="274"/>
            <ac:spMk id="2" creationId="{4BE78AE8-991A-4C4E-A99C-7A8C197228FF}"/>
          </ac:spMkLst>
        </pc:spChg>
        <pc:spChg chg="mod">
          <ac:chgData name="김수빈" userId="94d6e793-c117-451f-9d66-5747da545760" providerId="ADAL" clId="{0FF8843D-D425-435F-873A-3705BEF5D652}" dt="2021-01-22T06:28:29.685" v="33656" actId="21"/>
          <ac:spMkLst>
            <pc:docMk/>
            <pc:sldMk cId="2446503692" sldId="274"/>
            <ac:spMk id="3" creationId="{08286130-DC35-431A-99D3-25F65D9826A6}"/>
          </ac:spMkLst>
        </pc:spChg>
        <pc:picChg chg="add del">
          <ac:chgData name="김수빈" userId="94d6e793-c117-451f-9d66-5747da545760" providerId="ADAL" clId="{0FF8843D-D425-435F-873A-3705BEF5D652}" dt="2021-01-22T02:25:03.365" v="21454" actId="22"/>
          <ac:picMkLst>
            <pc:docMk/>
            <pc:sldMk cId="2446503692" sldId="274"/>
            <ac:picMk id="5" creationId="{7881A3F3-2CD9-40CF-9558-964A7EF0FD87}"/>
          </ac:picMkLst>
        </pc:picChg>
        <pc:picChg chg="add mod">
          <ac:chgData name="김수빈" userId="94d6e793-c117-451f-9d66-5747da545760" providerId="ADAL" clId="{0FF8843D-D425-435F-873A-3705BEF5D652}" dt="2021-01-22T02:47:43.300" v="21567" actId="1076"/>
          <ac:picMkLst>
            <pc:docMk/>
            <pc:sldMk cId="2446503692" sldId="274"/>
            <ac:picMk id="7" creationId="{79B2B338-1CA2-44D5-8EE9-755A6C424ECD}"/>
          </ac:picMkLst>
        </pc:picChg>
        <pc:picChg chg="add mod">
          <ac:chgData name="김수빈" userId="94d6e793-c117-451f-9d66-5747da545760" providerId="ADAL" clId="{0FF8843D-D425-435F-873A-3705BEF5D652}" dt="2021-01-22T06:28:28.506" v="33653" actId="1076"/>
          <ac:picMkLst>
            <pc:docMk/>
            <pc:sldMk cId="2446503692" sldId="274"/>
            <ac:picMk id="8" creationId="{1864B072-1481-4D19-9270-6C607249873F}"/>
          </ac:picMkLst>
        </pc:picChg>
        <pc:inkChg chg="add">
          <ac:chgData name="김수빈" userId="94d6e793-c117-451f-9d66-5747da545760" providerId="ADAL" clId="{0FF8843D-D425-435F-873A-3705BEF5D652}" dt="2021-01-22T07:54:08.145" v="34230"/>
          <ac:inkMkLst>
            <pc:docMk/>
            <pc:sldMk cId="2446503692" sldId="274"/>
            <ac:inkMk id="4" creationId="{B7EFED7E-9E37-487F-8ED9-09D550BBA1BE}"/>
          </ac:inkMkLst>
        </pc:inkChg>
      </pc:sldChg>
      <pc:sldChg chg="modSp new del mod">
        <pc:chgData name="김수빈" userId="94d6e793-c117-451f-9d66-5747da545760" providerId="ADAL" clId="{0FF8843D-D425-435F-873A-3705BEF5D652}" dt="2021-01-21T15:03:47.576" v="19582" actId="47"/>
        <pc:sldMkLst>
          <pc:docMk/>
          <pc:sldMk cId="2637969429" sldId="275"/>
        </pc:sldMkLst>
        <pc:spChg chg="mod">
          <ac:chgData name="김수빈" userId="94d6e793-c117-451f-9d66-5747da545760" providerId="ADAL" clId="{0FF8843D-D425-435F-873A-3705BEF5D652}" dt="2021-01-21T05:38:02.171" v="55" actId="20577"/>
          <ac:spMkLst>
            <pc:docMk/>
            <pc:sldMk cId="2637969429" sldId="275"/>
            <ac:spMk id="2" creationId="{31C59A6E-2A96-48D2-A8EA-F0CCFD82341F}"/>
          </ac:spMkLst>
        </pc:spChg>
      </pc:sldChg>
      <pc:sldChg chg="addSp modSp new mod ord">
        <pc:chgData name="김수빈" userId="94d6e793-c117-451f-9d66-5747da545760" providerId="ADAL" clId="{0FF8843D-D425-435F-873A-3705BEF5D652}" dt="2021-01-22T07:54:08.145" v="34230"/>
        <pc:sldMkLst>
          <pc:docMk/>
          <pc:sldMk cId="344135090" sldId="276"/>
        </pc:sldMkLst>
        <pc:spChg chg="mod">
          <ac:chgData name="김수빈" userId="94d6e793-c117-451f-9d66-5747da545760" providerId="ADAL" clId="{0FF8843D-D425-435F-873A-3705BEF5D652}" dt="2021-01-21T05:38:25.478" v="75" actId="20577"/>
          <ac:spMkLst>
            <pc:docMk/>
            <pc:sldMk cId="344135090" sldId="276"/>
            <ac:spMk id="2" creationId="{A52232B6-4247-411B-ABEA-9EEDFA9088B5}"/>
          </ac:spMkLst>
        </pc:spChg>
        <pc:spChg chg="mod">
          <ac:chgData name="김수빈" userId="94d6e793-c117-451f-9d66-5747da545760" providerId="ADAL" clId="{0FF8843D-D425-435F-873A-3705BEF5D652}" dt="2021-01-22T06:24:14.645" v="33629"/>
          <ac:spMkLst>
            <pc:docMk/>
            <pc:sldMk cId="344135090" sldId="276"/>
            <ac:spMk id="3" creationId="{305E73F1-79B1-4D55-95C2-97EE0E3E9CB9}"/>
          </ac:spMkLst>
        </pc:spChg>
        <pc:picChg chg="add mod">
          <ac:chgData name="김수빈" userId="94d6e793-c117-451f-9d66-5747da545760" providerId="ADAL" clId="{0FF8843D-D425-435F-873A-3705BEF5D652}" dt="2021-01-22T02:01:23.851" v="20044" actId="1076"/>
          <ac:picMkLst>
            <pc:docMk/>
            <pc:sldMk cId="344135090" sldId="276"/>
            <ac:picMk id="5" creationId="{07251DDD-B25A-45F8-8D97-BB4A8171526F}"/>
          </ac:picMkLst>
        </pc:picChg>
        <pc:inkChg chg="add">
          <ac:chgData name="김수빈" userId="94d6e793-c117-451f-9d66-5747da545760" providerId="ADAL" clId="{0FF8843D-D425-435F-873A-3705BEF5D652}" dt="2021-01-22T07:54:08.145" v="34230"/>
          <ac:inkMkLst>
            <pc:docMk/>
            <pc:sldMk cId="344135090" sldId="276"/>
            <ac:inkMk id="4" creationId="{4055A66A-D12F-48F6-A8D7-E1E23CE92197}"/>
          </ac:inkMkLst>
        </pc:inkChg>
      </pc:sldChg>
      <pc:sldChg chg="addSp modSp new mod">
        <pc:chgData name="김수빈" userId="94d6e793-c117-451f-9d66-5747da545760" providerId="ADAL" clId="{0FF8843D-D425-435F-873A-3705BEF5D652}" dt="2021-01-22T07:54:08.145" v="34230"/>
        <pc:sldMkLst>
          <pc:docMk/>
          <pc:sldMk cId="848386370" sldId="277"/>
        </pc:sldMkLst>
        <pc:spChg chg="mod">
          <ac:chgData name="김수빈" userId="94d6e793-c117-451f-9d66-5747da545760" providerId="ADAL" clId="{0FF8843D-D425-435F-873A-3705BEF5D652}" dt="2021-01-22T02:44:04.500" v="21543" actId="20577"/>
          <ac:spMkLst>
            <pc:docMk/>
            <pc:sldMk cId="848386370" sldId="277"/>
            <ac:spMk id="2" creationId="{F52EBC7E-2697-40BD-BC57-3A3E4F959C9B}"/>
          </ac:spMkLst>
        </pc:spChg>
        <pc:spChg chg="mod">
          <ac:chgData name="김수빈" userId="94d6e793-c117-451f-9d66-5747da545760" providerId="ADAL" clId="{0FF8843D-D425-435F-873A-3705BEF5D652}" dt="2021-01-22T03:25:33.058" v="25584" actId="27636"/>
          <ac:spMkLst>
            <pc:docMk/>
            <pc:sldMk cId="848386370" sldId="277"/>
            <ac:spMk id="3" creationId="{05FEDC16-477A-4179-BD51-57FD9C730DAD}"/>
          </ac:spMkLst>
        </pc:spChg>
        <pc:picChg chg="add mod">
          <ac:chgData name="김수빈" userId="94d6e793-c117-451f-9d66-5747da545760" providerId="ADAL" clId="{0FF8843D-D425-435F-873A-3705BEF5D652}" dt="2021-01-22T03:18:05.340" v="24819" actId="1076"/>
          <ac:picMkLst>
            <pc:docMk/>
            <pc:sldMk cId="848386370" sldId="277"/>
            <ac:picMk id="5" creationId="{1E0B6E8F-9C75-408E-B920-84E96639CB75}"/>
          </ac:picMkLst>
        </pc:picChg>
        <pc:picChg chg="add mod">
          <ac:chgData name="김수빈" userId="94d6e793-c117-451f-9d66-5747da545760" providerId="ADAL" clId="{0FF8843D-D425-435F-873A-3705BEF5D652}" dt="2021-01-22T03:18:11.292" v="24822" actId="1076"/>
          <ac:picMkLst>
            <pc:docMk/>
            <pc:sldMk cId="848386370" sldId="277"/>
            <ac:picMk id="7" creationId="{4772F789-E20E-4931-AA95-6CD15977B3DE}"/>
          </ac:picMkLst>
        </pc:picChg>
        <pc:picChg chg="add mod">
          <ac:chgData name="김수빈" userId="94d6e793-c117-451f-9d66-5747da545760" providerId="ADAL" clId="{0FF8843D-D425-435F-873A-3705BEF5D652}" dt="2021-01-22T03:25:47.047" v="25585" actId="1076"/>
          <ac:picMkLst>
            <pc:docMk/>
            <pc:sldMk cId="848386370" sldId="277"/>
            <ac:picMk id="9" creationId="{9915E4CD-1E2E-4600-81A6-797A25C98A39}"/>
          </ac:picMkLst>
        </pc:picChg>
        <pc:picChg chg="add mod">
          <ac:chgData name="김수빈" userId="94d6e793-c117-451f-9d66-5747da545760" providerId="ADAL" clId="{0FF8843D-D425-435F-873A-3705BEF5D652}" dt="2021-01-22T03:18:21.319" v="24826" actId="1076"/>
          <ac:picMkLst>
            <pc:docMk/>
            <pc:sldMk cId="848386370" sldId="277"/>
            <ac:picMk id="11" creationId="{671D39F4-EC98-4A38-BDF1-4E7AA8821F84}"/>
          </ac:picMkLst>
        </pc:picChg>
        <pc:picChg chg="add mod">
          <ac:chgData name="김수빈" userId="94d6e793-c117-451f-9d66-5747da545760" providerId="ADAL" clId="{0FF8843D-D425-435F-873A-3705BEF5D652}" dt="2021-01-22T03:18:15.350" v="24825" actId="1076"/>
          <ac:picMkLst>
            <pc:docMk/>
            <pc:sldMk cId="848386370" sldId="277"/>
            <ac:picMk id="13" creationId="{4FCD546F-013A-42A4-8B2F-8F5682DA0E55}"/>
          </ac:picMkLst>
        </pc:picChg>
        <pc:picChg chg="add mod">
          <ac:chgData name="김수빈" userId="94d6e793-c117-451f-9d66-5747da545760" providerId="ADAL" clId="{0FF8843D-D425-435F-873A-3705BEF5D652}" dt="2021-01-22T03:18:29.225" v="24831" actId="1037"/>
          <ac:picMkLst>
            <pc:docMk/>
            <pc:sldMk cId="848386370" sldId="277"/>
            <ac:picMk id="15" creationId="{00750A06-C9DB-45A8-87AE-42E1972A13DF}"/>
          </ac:picMkLst>
        </pc:picChg>
        <pc:inkChg chg="add">
          <ac:chgData name="김수빈" userId="94d6e793-c117-451f-9d66-5747da545760" providerId="ADAL" clId="{0FF8843D-D425-435F-873A-3705BEF5D652}" dt="2021-01-22T07:54:08.145" v="34230"/>
          <ac:inkMkLst>
            <pc:docMk/>
            <pc:sldMk cId="848386370" sldId="277"/>
            <ac:inkMk id="4" creationId="{4956F628-9E9C-40AC-9EB0-9803C7C431E2}"/>
          </ac:inkMkLst>
        </pc:inkChg>
      </pc:sldChg>
      <pc:sldChg chg="modSp new del mod">
        <pc:chgData name="김수빈" userId="94d6e793-c117-451f-9d66-5747da545760" providerId="ADAL" clId="{0FF8843D-D425-435F-873A-3705BEF5D652}" dt="2021-01-22T02:44:46.711" v="21556" actId="47"/>
        <pc:sldMkLst>
          <pc:docMk/>
          <pc:sldMk cId="876620052" sldId="278"/>
        </pc:sldMkLst>
        <pc:spChg chg="mod">
          <ac:chgData name="김수빈" userId="94d6e793-c117-451f-9d66-5747da545760" providerId="ADAL" clId="{0FF8843D-D425-435F-873A-3705BEF5D652}" dt="2021-01-21T05:38:44.973" v="139"/>
          <ac:spMkLst>
            <pc:docMk/>
            <pc:sldMk cId="876620052" sldId="278"/>
            <ac:spMk id="2" creationId="{8BABAF72-DAD5-407F-BB8E-743251431B49}"/>
          </ac:spMkLst>
        </pc:spChg>
      </pc:sldChg>
      <pc:sldChg chg="addSp delSp modSp new mod">
        <pc:chgData name="김수빈" userId="94d6e793-c117-451f-9d66-5747da545760" providerId="ADAL" clId="{0FF8843D-D425-435F-873A-3705BEF5D652}" dt="2021-01-22T07:54:08.145" v="34230"/>
        <pc:sldMkLst>
          <pc:docMk/>
          <pc:sldMk cId="3037032821" sldId="279"/>
        </pc:sldMkLst>
        <pc:spChg chg="mod">
          <ac:chgData name="김수빈" userId="94d6e793-c117-451f-9d66-5747da545760" providerId="ADAL" clId="{0FF8843D-D425-435F-873A-3705BEF5D652}" dt="2021-01-21T05:57:00.445" v="783" actId="20577"/>
          <ac:spMkLst>
            <pc:docMk/>
            <pc:sldMk cId="3037032821" sldId="279"/>
            <ac:spMk id="2" creationId="{2EA99543-E185-4408-9AD5-5D78C6789F44}"/>
          </ac:spMkLst>
        </pc:spChg>
        <pc:spChg chg="mod">
          <ac:chgData name="김수빈" userId="94d6e793-c117-451f-9d66-5747da545760" providerId="ADAL" clId="{0FF8843D-D425-435F-873A-3705BEF5D652}" dt="2021-01-21T05:56:26.388" v="762" actId="20577"/>
          <ac:spMkLst>
            <pc:docMk/>
            <pc:sldMk cId="3037032821" sldId="279"/>
            <ac:spMk id="3" creationId="{5E1D5408-A474-40D8-AEDC-202E4865E774}"/>
          </ac:spMkLst>
        </pc:spChg>
        <pc:picChg chg="add del mod">
          <ac:chgData name="김수빈" userId="94d6e793-c117-451f-9d66-5747da545760" providerId="ADAL" clId="{0FF8843D-D425-435F-873A-3705BEF5D652}" dt="2021-01-21T05:49:52.425" v="510" actId="478"/>
          <ac:picMkLst>
            <pc:docMk/>
            <pc:sldMk cId="3037032821" sldId="279"/>
            <ac:picMk id="5" creationId="{F0441173-C36D-45F1-A683-3C187D3225C5}"/>
          </ac:picMkLst>
        </pc:picChg>
        <pc:picChg chg="add mod">
          <ac:chgData name="김수빈" userId="94d6e793-c117-451f-9d66-5747da545760" providerId="ADAL" clId="{0FF8843D-D425-435F-873A-3705BEF5D652}" dt="2021-01-21T05:50:00.454" v="517" actId="14100"/>
          <ac:picMkLst>
            <pc:docMk/>
            <pc:sldMk cId="3037032821" sldId="279"/>
            <ac:picMk id="7" creationId="{D450D7A2-A5CE-4AC4-8905-09F60A2E7AF4}"/>
          </ac:picMkLst>
        </pc:picChg>
        <pc:picChg chg="add mod">
          <ac:chgData name="김수빈" userId="94d6e793-c117-451f-9d66-5747da545760" providerId="ADAL" clId="{0FF8843D-D425-435F-873A-3705BEF5D652}" dt="2021-01-21T05:49:57.484" v="515" actId="1076"/>
          <ac:picMkLst>
            <pc:docMk/>
            <pc:sldMk cId="3037032821" sldId="279"/>
            <ac:picMk id="9" creationId="{48BD5A02-88A5-4BF0-BC75-14305A09820E}"/>
          </ac:picMkLst>
        </pc:picChg>
        <pc:picChg chg="add del mod">
          <ac:chgData name="김수빈" userId="94d6e793-c117-451f-9d66-5747da545760" providerId="ADAL" clId="{0FF8843D-D425-435F-873A-3705BEF5D652}" dt="2021-01-21T05:52:06.133" v="525" actId="478"/>
          <ac:picMkLst>
            <pc:docMk/>
            <pc:sldMk cId="3037032821" sldId="279"/>
            <ac:picMk id="11" creationId="{2D61A224-2F9F-4FE4-BF6F-54308D2A1C4B}"/>
          </ac:picMkLst>
        </pc:picChg>
        <pc:picChg chg="add mod">
          <ac:chgData name="김수빈" userId="94d6e793-c117-451f-9d66-5747da545760" providerId="ADAL" clId="{0FF8843D-D425-435F-873A-3705BEF5D652}" dt="2021-01-21T05:53:23.066" v="529" actId="1076"/>
          <ac:picMkLst>
            <pc:docMk/>
            <pc:sldMk cId="3037032821" sldId="279"/>
            <ac:picMk id="13" creationId="{EBDC40CA-8E13-4832-BE78-5EAF142F7E1D}"/>
          </ac:picMkLst>
        </pc:picChg>
        <pc:inkChg chg="add">
          <ac:chgData name="김수빈" userId="94d6e793-c117-451f-9d66-5747da545760" providerId="ADAL" clId="{0FF8843D-D425-435F-873A-3705BEF5D652}" dt="2021-01-22T07:54:08.145" v="34230"/>
          <ac:inkMkLst>
            <pc:docMk/>
            <pc:sldMk cId="3037032821" sldId="279"/>
            <ac:inkMk id="4" creationId="{BF755058-EBEB-4602-8A6E-8F476411A57F}"/>
          </ac:inkMkLst>
        </pc:inkChg>
      </pc:sldChg>
      <pc:sldChg chg="addSp delSp modSp new mod">
        <pc:chgData name="김수빈" userId="94d6e793-c117-451f-9d66-5747da545760" providerId="ADAL" clId="{0FF8843D-D425-435F-873A-3705BEF5D652}" dt="2021-01-22T07:54:08.145" v="34230"/>
        <pc:sldMkLst>
          <pc:docMk/>
          <pc:sldMk cId="2894723407" sldId="280"/>
        </pc:sldMkLst>
        <pc:spChg chg="mod">
          <ac:chgData name="김수빈" userId="94d6e793-c117-451f-9d66-5747da545760" providerId="ADAL" clId="{0FF8843D-D425-435F-873A-3705BEF5D652}" dt="2021-01-21T05:39:16.261" v="225"/>
          <ac:spMkLst>
            <pc:docMk/>
            <pc:sldMk cId="2894723407" sldId="280"/>
            <ac:spMk id="2" creationId="{B6A666AA-20E7-41A0-B6E6-328A65EAA8AE}"/>
          </ac:spMkLst>
        </pc:spChg>
        <pc:spChg chg="mod">
          <ac:chgData name="김수빈" userId="94d6e793-c117-451f-9d66-5747da545760" providerId="ADAL" clId="{0FF8843D-D425-435F-873A-3705BEF5D652}" dt="2021-01-22T04:30:14.714" v="28747" actId="20577"/>
          <ac:spMkLst>
            <pc:docMk/>
            <pc:sldMk cId="2894723407" sldId="280"/>
            <ac:spMk id="3" creationId="{0F0A049C-8BCD-41C9-ACC2-F4D6CECBF6AA}"/>
          </ac:spMkLst>
        </pc:spChg>
        <pc:picChg chg="add del mod">
          <ac:chgData name="김수빈" userId="94d6e793-c117-451f-9d66-5747da545760" providerId="ADAL" clId="{0FF8843D-D425-435F-873A-3705BEF5D652}" dt="2021-01-22T07:14:00.241" v="34212" actId="478"/>
          <ac:picMkLst>
            <pc:docMk/>
            <pc:sldMk cId="2894723407" sldId="280"/>
            <ac:picMk id="5" creationId="{6447BE10-730B-4F6E-88CD-A8423A01350A}"/>
          </ac:picMkLst>
        </pc:picChg>
        <pc:picChg chg="add mod">
          <ac:chgData name="김수빈" userId="94d6e793-c117-451f-9d66-5747da545760" providerId="ADAL" clId="{0FF8843D-D425-435F-873A-3705BEF5D652}" dt="2021-01-22T04:30:19.715" v="28749" actId="1076"/>
          <ac:picMkLst>
            <pc:docMk/>
            <pc:sldMk cId="2894723407" sldId="280"/>
            <ac:picMk id="7" creationId="{B0E2167C-9FE4-48CF-B0B8-FC4BF10E66AE}"/>
          </ac:picMkLst>
        </pc:picChg>
        <pc:inkChg chg="add">
          <ac:chgData name="김수빈" userId="94d6e793-c117-451f-9d66-5747da545760" providerId="ADAL" clId="{0FF8843D-D425-435F-873A-3705BEF5D652}" dt="2021-01-22T07:54:08.145" v="34230"/>
          <ac:inkMkLst>
            <pc:docMk/>
            <pc:sldMk cId="2894723407" sldId="280"/>
            <ac:inkMk id="4" creationId="{8A20C13D-55CB-4043-9234-AB419655730C}"/>
          </ac:inkMkLst>
        </pc:inkChg>
      </pc:sldChg>
      <pc:sldChg chg="addSp delSp modSp new mod">
        <pc:chgData name="김수빈" userId="94d6e793-c117-451f-9d66-5747da545760" providerId="ADAL" clId="{0FF8843D-D425-435F-873A-3705BEF5D652}" dt="2021-01-22T07:54:08.145" v="34230"/>
        <pc:sldMkLst>
          <pc:docMk/>
          <pc:sldMk cId="3891404784" sldId="281"/>
        </pc:sldMkLst>
        <pc:spChg chg="mod">
          <ac:chgData name="김수빈" userId="94d6e793-c117-451f-9d66-5747da545760" providerId="ADAL" clId="{0FF8843D-D425-435F-873A-3705BEF5D652}" dt="2021-01-21T09:30:00.912" v="14253" actId="20577"/>
          <ac:spMkLst>
            <pc:docMk/>
            <pc:sldMk cId="3891404784" sldId="281"/>
            <ac:spMk id="2" creationId="{2CD23A60-F93E-4823-B19F-108F7BA89E76}"/>
          </ac:spMkLst>
        </pc:spChg>
        <pc:spChg chg="add mod">
          <ac:chgData name="김수빈" userId="94d6e793-c117-451f-9d66-5747da545760" providerId="ADAL" clId="{0FF8843D-D425-435F-873A-3705BEF5D652}" dt="2021-01-22T05:51:33.634" v="32021" actId="20577"/>
          <ac:spMkLst>
            <pc:docMk/>
            <pc:sldMk cId="3891404784" sldId="281"/>
            <ac:spMk id="3" creationId="{1A51A7FD-3C13-42D9-B492-8EC530E24589}"/>
          </ac:spMkLst>
        </pc:spChg>
        <pc:spChg chg="del">
          <ac:chgData name="김수빈" userId="94d6e793-c117-451f-9d66-5747da545760" providerId="ADAL" clId="{0FF8843D-D425-435F-873A-3705BEF5D652}" dt="2021-01-21T09:29:41.106" v="14223" actId="22"/>
          <ac:spMkLst>
            <pc:docMk/>
            <pc:sldMk cId="3891404784" sldId="281"/>
            <ac:spMk id="3" creationId="{CA17CFBB-84B2-4543-87DB-933C8E1FA01C}"/>
          </ac:spMkLst>
        </pc:spChg>
        <pc:picChg chg="add mod ord">
          <ac:chgData name="김수빈" userId="94d6e793-c117-451f-9d66-5747da545760" providerId="ADAL" clId="{0FF8843D-D425-435F-873A-3705BEF5D652}" dt="2021-01-22T04:44:52.186" v="29945" actId="1076"/>
          <ac:picMkLst>
            <pc:docMk/>
            <pc:sldMk cId="3891404784" sldId="281"/>
            <ac:picMk id="5" creationId="{D5419E89-692E-4C25-A1A4-D9A5E8B4480F}"/>
          </ac:picMkLst>
        </pc:picChg>
        <pc:picChg chg="add del mod">
          <ac:chgData name="김수빈" userId="94d6e793-c117-451f-9d66-5747da545760" providerId="ADAL" clId="{0FF8843D-D425-435F-873A-3705BEF5D652}" dt="2021-01-22T05:51:35.589" v="32022" actId="478"/>
          <ac:picMkLst>
            <pc:docMk/>
            <pc:sldMk cId="3891404784" sldId="281"/>
            <ac:picMk id="6" creationId="{81A6B847-CE78-45AA-B629-A55CE5B0A5DF}"/>
          </ac:picMkLst>
        </pc:picChg>
        <pc:inkChg chg="add">
          <ac:chgData name="김수빈" userId="94d6e793-c117-451f-9d66-5747da545760" providerId="ADAL" clId="{0FF8843D-D425-435F-873A-3705BEF5D652}" dt="2021-01-22T07:54:08.145" v="34230"/>
          <ac:inkMkLst>
            <pc:docMk/>
            <pc:sldMk cId="3891404784" sldId="281"/>
            <ac:inkMk id="4" creationId="{926A383A-29EF-4A02-A07E-316BBE4758A2}"/>
          </ac:inkMkLst>
        </pc:inkChg>
      </pc:sldChg>
      <pc:sldChg chg="addSp modSp new del mod">
        <pc:chgData name="김수빈" userId="94d6e793-c117-451f-9d66-5747da545760" providerId="ADAL" clId="{0FF8843D-D425-435F-873A-3705BEF5D652}" dt="2021-01-22T05:53:35.963" v="32098" actId="47"/>
        <pc:sldMkLst>
          <pc:docMk/>
          <pc:sldMk cId="90868809" sldId="282"/>
        </pc:sldMkLst>
        <pc:spChg chg="mod">
          <ac:chgData name="김수빈" userId="94d6e793-c117-451f-9d66-5747da545760" providerId="ADAL" clId="{0FF8843D-D425-435F-873A-3705BEF5D652}" dt="2021-01-21T09:53:31.823" v="15990"/>
          <ac:spMkLst>
            <pc:docMk/>
            <pc:sldMk cId="90868809" sldId="282"/>
            <ac:spMk id="2" creationId="{E22934F6-89CF-4BD1-BE2C-81055F0D52CF}"/>
          </ac:spMkLst>
        </pc:spChg>
        <pc:picChg chg="add mod">
          <ac:chgData name="김수빈" userId="94d6e793-c117-451f-9d66-5747da545760" providerId="ADAL" clId="{0FF8843D-D425-435F-873A-3705BEF5D652}" dt="2021-01-21T09:54:29.051" v="15994" actId="1076"/>
          <ac:picMkLst>
            <pc:docMk/>
            <pc:sldMk cId="90868809" sldId="282"/>
            <ac:picMk id="5" creationId="{0392DCD1-5D06-41FA-95A1-000F5381EDB9}"/>
          </ac:picMkLst>
        </pc:picChg>
      </pc:sldChg>
      <pc:sldChg chg="addSp modSp new mod modNotesTx">
        <pc:chgData name="김수빈" userId="94d6e793-c117-451f-9d66-5747da545760" providerId="ADAL" clId="{0FF8843D-D425-435F-873A-3705BEF5D652}" dt="2021-01-22T07:54:08.145" v="34230"/>
        <pc:sldMkLst>
          <pc:docMk/>
          <pc:sldMk cId="1582183827" sldId="283"/>
        </pc:sldMkLst>
        <pc:spChg chg="mod">
          <ac:chgData name="김수빈" userId="94d6e793-c117-451f-9d66-5747da545760" providerId="ADAL" clId="{0FF8843D-D425-435F-873A-3705BEF5D652}" dt="2021-01-22T03:35:45.697" v="26178" actId="20577"/>
          <ac:spMkLst>
            <pc:docMk/>
            <pc:sldMk cId="1582183827" sldId="283"/>
            <ac:spMk id="2" creationId="{A7231782-20FC-44DC-A7E5-BA46ECB9FB77}"/>
          </ac:spMkLst>
        </pc:spChg>
        <pc:spChg chg="mod">
          <ac:chgData name="김수빈" userId="94d6e793-c117-451f-9d66-5747da545760" providerId="ADAL" clId="{0FF8843D-D425-435F-873A-3705BEF5D652}" dt="2021-01-22T03:41:17.923" v="26644" actId="20577"/>
          <ac:spMkLst>
            <pc:docMk/>
            <pc:sldMk cId="1582183827" sldId="283"/>
            <ac:spMk id="3" creationId="{A972BD83-F12D-4F08-8576-15D59DA779D1}"/>
          </ac:spMkLst>
        </pc:spChg>
        <pc:inkChg chg="add">
          <ac:chgData name="김수빈" userId="94d6e793-c117-451f-9d66-5747da545760" providerId="ADAL" clId="{0FF8843D-D425-435F-873A-3705BEF5D652}" dt="2021-01-22T07:54:08.145" v="34230"/>
          <ac:inkMkLst>
            <pc:docMk/>
            <pc:sldMk cId="1582183827" sldId="283"/>
            <ac:inkMk id="4" creationId="{7E3763AB-2F93-4DAB-B243-64CAB23A2A2A}"/>
          </ac:inkMkLst>
        </pc:inkChg>
      </pc:sldChg>
      <pc:sldChg chg="addSp modSp new mod">
        <pc:chgData name="김수빈" userId="94d6e793-c117-451f-9d66-5747da545760" providerId="ADAL" clId="{0FF8843D-D425-435F-873A-3705BEF5D652}" dt="2021-01-22T07:54:08.145" v="34230"/>
        <pc:sldMkLst>
          <pc:docMk/>
          <pc:sldMk cId="2857466447" sldId="284"/>
        </pc:sldMkLst>
        <pc:spChg chg="mod">
          <ac:chgData name="김수빈" userId="94d6e793-c117-451f-9d66-5747da545760" providerId="ADAL" clId="{0FF8843D-D425-435F-873A-3705BEF5D652}" dt="2021-01-21T05:42:26.862" v="314"/>
          <ac:spMkLst>
            <pc:docMk/>
            <pc:sldMk cId="2857466447" sldId="284"/>
            <ac:spMk id="2" creationId="{456D92B7-60A0-4EC9-B864-07A650CEE5A9}"/>
          </ac:spMkLst>
        </pc:spChg>
        <pc:spChg chg="mod">
          <ac:chgData name="김수빈" userId="94d6e793-c117-451f-9d66-5747da545760" providerId="ADAL" clId="{0FF8843D-D425-435F-873A-3705BEF5D652}" dt="2021-01-22T07:00:23.182" v="33706" actId="403"/>
          <ac:spMkLst>
            <pc:docMk/>
            <pc:sldMk cId="2857466447" sldId="284"/>
            <ac:spMk id="3" creationId="{F26F7334-2939-4A79-ADA1-528BA7FB03B8}"/>
          </ac:spMkLst>
        </pc:spChg>
        <pc:inkChg chg="add">
          <ac:chgData name="김수빈" userId="94d6e793-c117-451f-9d66-5747da545760" providerId="ADAL" clId="{0FF8843D-D425-435F-873A-3705BEF5D652}" dt="2021-01-22T07:54:08.145" v="34230"/>
          <ac:inkMkLst>
            <pc:docMk/>
            <pc:sldMk cId="2857466447" sldId="284"/>
            <ac:inkMk id="4" creationId="{3A719E03-773C-4F84-B4D9-40F296BE9C8D}"/>
          </ac:inkMkLst>
        </pc:inkChg>
      </pc:sldChg>
      <pc:sldChg chg="addSp modSp add mod">
        <pc:chgData name="김수빈" userId="94d6e793-c117-451f-9d66-5747da545760" providerId="ADAL" clId="{0FF8843D-D425-435F-873A-3705BEF5D652}" dt="2021-01-22T07:54:08.145" v="34230"/>
        <pc:sldMkLst>
          <pc:docMk/>
          <pc:sldMk cId="4224108738" sldId="285"/>
        </pc:sldMkLst>
        <pc:spChg chg="mod">
          <ac:chgData name="김수빈" userId="94d6e793-c117-451f-9d66-5747da545760" providerId="ADAL" clId="{0FF8843D-D425-435F-873A-3705BEF5D652}" dt="2021-01-21T05:57:13.998" v="793" actId="20577"/>
          <ac:spMkLst>
            <pc:docMk/>
            <pc:sldMk cId="4224108738" sldId="285"/>
            <ac:spMk id="2" creationId="{2EA99543-E185-4408-9AD5-5D78C6789F44}"/>
          </ac:spMkLst>
        </pc:spChg>
        <pc:spChg chg="mod">
          <ac:chgData name="김수빈" userId="94d6e793-c117-451f-9d66-5747da545760" providerId="ADAL" clId="{0FF8843D-D425-435F-873A-3705BEF5D652}" dt="2021-01-21T06:57:44.760" v="5271" actId="20577"/>
          <ac:spMkLst>
            <pc:docMk/>
            <pc:sldMk cId="4224108738" sldId="285"/>
            <ac:spMk id="3" creationId="{5E1D5408-A474-40D8-AEDC-202E4865E774}"/>
          </ac:spMkLst>
        </pc:spChg>
        <pc:spChg chg="add mod">
          <ac:chgData name="김수빈" userId="94d6e793-c117-451f-9d66-5747da545760" providerId="ADAL" clId="{0FF8843D-D425-435F-873A-3705BEF5D652}" dt="2021-01-21T06:08:54.841" v="1465" actId="1076"/>
          <ac:spMkLst>
            <pc:docMk/>
            <pc:sldMk cId="4224108738" sldId="285"/>
            <ac:spMk id="8" creationId="{DE80AD70-5FFF-445A-9F0B-08A4F3FDAB91}"/>
          </ac:spMkLst>
        </pc:spChg>
        <pc:spChg chg="add mod">
          <ac:chgData name="김수빈" userId="94d6e793-c117-451f-9d66-5747da545760" providerId="ADAL" clId="{0FF8843D-D425-435F-873A-3705BEF5D652}" dt="2021-01-21T06:08:41.061" v="1459" actId="1076"/>
          <ac:spMkLst>
            <pc:docMk/>
            <pc:sldMk cId="4224108738" sldId="285"/>
            <ac:spMk id="9" creationId="{00775414-3DBE-4989-8B5E-D3F87262A91F}"/>
          </ac:spMkLst>
        </pc:spChg>
        <pc:picChg chg="add mod">
          <ac:chgData name="김수빈" userId="94d6e793-c117-451f-9d66-5747da545760" providerId="ADAL" clId="{0FF8843D-D425-435F-873A-3705BEF5D652}" dt="2021-01-21T06:07:00.265" v="1323" actId="1076"/>
          <ac:picMkLst>
            <pc:docMk/>
            <pc:sldMk cId="4224108738" sldId="285"/>
            <ac:picMk id="5" creationId="{1C26108D-2DB1-4163-8840-991E2B01FCDA}"/>
          </ac:picMkLst>
        </pc:picChg>
        <pc:picChg chg="add mod">
          <ac:chgData name="김수빈" userId="94d6e793-c117-451f-9d66-5747da545760" providerId="ADAL" clId="{0FF8843D-D425-435F-873A-3705BEF5D652}" dt="2021-01-21T06:08:55.593" v="1466" actId="1076"/>
          <ac:picMkLst>
            <pc:docMk/>
            <pc:sldMk cId="4224108738" sldId="285"/>
            <ac:picMk id="7" creationId="{3EF16C6A-E077-4F3B-AC77-7B6506FC60F9}"/>
          </ac:picMkLst>
        </pc:picChg>
        <pc:inkChg chg="add">
          <ac:chgData name="김수빈" userId="94d6e793-c117-451f-9d66-5747da545760" providerId="ADAL" clId="{0FF8843D-D425-435F-873A-3705BEF5D652}" dt="2021-01-22T07:54:08.145" v="34230"/>
          <ac:inkMkLst>
            <pc:docMk/>
            <pc:sldMk cId="4224108738" sldId="285"/>
            <ac:inkMk id="4" creationId="{1D200980-985C-4159-BD26-6DF2F5EEB267}"/>
          </ac:inkMkLst>
        </pc:inkChg>
      </pc:sldChg>
      <pc:sldChg chg="addSp delSp modSp add mod modNotesTx">
        <pc:chgData name="김수빈" userId="94d6e793-c117-451f-9d66-5747da545760" providerId="ADAL" clId="{0FF8843D-D425-435F-873A-3705BEF5D652}" dt="2021-01-22T07:54:08.145" v="34230"/>
        <pc:sldMkLst>
          <pc:docMk/>
          <pc:sldMk cId="2171739000" sldId="286"/>
        </pc:sldMkLst>
        <pc:spChg chg="mod">
          <ac:chgData name="김수빈" userId="94d6e793-c117-451f-9d66-5747da545760" providerId="ADAL" clId="{0FF8843D-D425-435F-873A-3705BEF5D652}" dt="2021-01-22T03:30:33.847" v="26124" actId="1076"/>
          <ac:spMkLst>
            <pc:docMk/>
            <pc:sldMk cId="2171739000" sldId="286"/>
            <ac:spMk id="3" creationId="{5E1D5408-A474-40D8-AEDC-202E4865E774}"/>
          </ac:spMkLst>
        </pc:spChg>
        <pc:spChg chg="del">
          <ac:chgData name="김수빈" userId="94d6e793-c117-451f-9d66-5747da545760" providerId="ADAL" clId="{0FF8843D-D425-435F-873A-3705BEF5D652}" dt="2021-01-21T06:10:16.524" v="1600" actId="478"/>
          <ac:spMkLst>
            <pc:docMk/>
            <pc:sldMk cId="2171739000" sldId="286"/>
            <ac:spMk id="8" creationId="{DE80AD70-5FFF-445A-9F0B-08A4F3FDAB91}"/>
          </ac:spMkLst>
        </pc:spChg>
        <pc:spChg chg="del">
          <ac:chgData name="김수빈" userId="94d6e793-c117-451f-9d66-5747da545760" providerId="ADAL" clId="{0FF8843D-D425-435F-873A-3705BEF5D652}" dt="2021-01-21T06:10:16.524" v="1600" actId="478"/>
          <ac:spMkLst>
            <pc:docMk/>
            <pc:sldMk cId="2171739000" sldId="286"/>
            <ac:spMk id="9" creationId="{00775414-3DBE-4989-8B5E-D3F87262A91F}"/>
          </ac:spMkLst>
        </pc:spChg>
        <pc:picChg chg="del">
          <ac:chgData name="김수빈" userId="94d6e793-c117-451f-9d66-5747da545760" providerId="ADAL" clId="{0FF8843D-D425-435F-873A-3705BEF5D652}" dt="2021-01-21T06:10:16.524" v="1600" actId="478"/>
          <ac:picMkLst>
            <pc:docMk/>
            <pc:sldMk cId="2171739000" sldId="286"/>
            <ac:picMk id="5" creationId="{1C26108D-2DB1-4163-8840-991E2B01FCDA}"/>
          </ac:picMkLst>
        </pc:picChg>
        <pc:picChg chg="add del mod">
          <ac:chgData name="김수빈" userId="94d6e793-c117-451f-9d66-5747da545760" providerId="ADAL" clId="{0FF8843D-D425-435F-873A-3705BEF5D652}" dt="2021-01-21T07:55:44.798" v="8260" actId="478"/>
          <ac:picMkLst>
            <pc:docMk/>
            <pc:sldMk cId="2171739000" sldId="286"/>
            <ac:picMk id="6" creationId="{6B798C04-793E-4878-9427-499CFB957614}"/>
          </ac:picMkLst>
        </pc:picChg>
        <pc:picChg chg="del">
          <ac:chgData name="김수빈" userId="94d6e793-c117-451f-9d66-5747da545760" providerId="ADAL" clId="{0FF8843D-D425-435F-873A-3705BEF5D652}" dt="2021-01-21T06:10:16.524" v="1600" actId="478"/>
          <ac:picMkLst>
            <pc:docMk/>
            <pc:sldMk cId="2171739000" sldId="286"/>
            <ac:picMk id="7" creationId="{3EF16C6A-E077-4F3B-AC77-7B6506FC60F9}"/>
          </ac:picMkLst>
        </pc:picChg>
        <pc:picChg chg="add mod">
          <ac:chgData name="김수빈" userId="94d6e793-c117-451f-9d66-5747da545760" providerId="ADAL" clId="{0FF8843D-D425-435F-873A-3705BEF5D652}" dt="2021-01-21T07:55:48.345" v="8263" actId="1076"/>
          <ac:picMkLst>
            <pc:docMk/>
            <pc:sldMk cId="2171739000" sldId="286"/>
            <ac:picMk id="11" creationId="{57F0C38E-BC49-4F7C-B1C8-C11FCD661947}"/>
          </ac:picMkLst>
        </pc:picChg>
        <pc:inkChg chg="add">
          <ac:chgData name="김수빈" userId="94d6e793-c117-451f-9d66-5747da545760" providerId="ADAL" clId="{0FF8843D-D425-435F-873A-3705BEF5D652}" dt="2021-01-22T07:54:08.145" v="34230"/>
          <ac:inkMkLst>
            <pc:docMk/>
            <pc:sldMk cId="2171739000" sldId="286"/>
            <ac:inkMk id="4" creationId="{DFF7F0AC-4BE5-4997-92DC-5F81D23FCE60}"/>
          </ac:inkMkLst>
        </pc:inkChg>
      </pc:sldChg>
      <pc:sldChg chg="addSp delSp modSp add mod modNotesTx">
        <pc:chgData name="김수빈" userId="94d6e793-c117-451f-9d66-5747da545760" providerId="ADAL" clId="{0FF8843D-D425-435F-873A-3705BEF5D652}" dt="2021-01-22T07:54:08.145" v="34230"/>
        <pc:sldMkLst>
          <pc:docMk/>
          <pc:sldMk cId="3379106034" sldId="287"/>
        </pc:sldMkLst>
        <pc:spChg chg="mod">
          <ac:chgData name="김수빈" userId="94d6e793-c117-451f-9d66-5747da545760" providerId="ADAL" clId="{0FF8843D-D425-435F-873A-3705BEF5D652}" dt="2021-01-21T07:00:39.036" v="5458" actId="20577"/>
          <ac:spMkLst>
            <pc:docMk/>
            <pc:sldMk cId="3379106034" sldId="287"/>
            <ac:spMk id="3" creationId="{5E1D5408-A474-40D8-AEDC-202E4865E774}"/>
          </ac:spMkLst>
        </pc:spChg>
        <pc:spChg chg="add del mod">
          <ac:chgData name="김수빈" userId="94d6e793-c117-451f-9d66-5747da545760" providerId="ADAL" clId="{0FF8843D-D425-435F-873A-3705BEF5D652}" dt="2021-01-21T06:49:57.253" v="5126"/>
          <ac:spMkLst>
            <pc:docMk/>
            <pc:sldMk cId="3379106034" sldId="287"/>
            <ac:spMk id="6" creationId="{A721C87F-D168-4547-9055-25D047009292}"/>
          </ac:spMkLst>
        </pc:spChg>
        <pc:spChg chg="add del mod">
          <ac:chgData name="김수빈" userId="94d6e793-c117-451f-9d66-5747da545760" providerId="ADAL" clId="{0FF8843D-D425-435F-873A-3705BEF5D652}" dt="2021-01-21T06:49:57.247" v="5124" actId="478"/>
          <ac:spMkLst>
            <pc:docMk/>
            <pc:sldMk cId="3379106034" sldId="287"/>
            <ac:spMk id="7" creationId="{7E73A1F1-1BAF-44B6-A563-97C04B7895DA}"/>
          </ac:spMkLst>
        </pc:spChg>
        <pc:picChg chg="add del mod">
          <ac:chgData name="김수빈" userId="94d6e793-c117-451f-9d66-5747da545760" providerId="ADAL" clId="{0FF8843D-D425-435F-873A-3705BEF5D652}" dt="2021-01-21T06:48:54.671" v="5072" actId="478"/>
          <ac:picMkLst>
            <pc:docMk/>
            <pc:sldMk cId="3379106034" sldId="287"/>
            <ac:picMk id="5" creationId="{3E23FC00-AF57-497D-A2CE-999615B8155F}"/>
          </ac:picMkLst>
        </pc:picChg>
        <pc:picChg chg="add mod">
          <ac:chgData name="김수빈" userId="94d6e793-c117-451f-9d66-5747da545760" providerId="ADAL" clId="{0FF8843D-D425-435F-873A-3705BEF5D652}" dt="2021-01-21T06:55:54.054" v="5207" actId="1076"/>
          <ac:picMkLst>
            <pc:docMk/>
            <pc:sldMk cId="3379106034" sldId="287"/>
            <ac:picMk id="9" creationId="{A5CEC471-11B5-430F-B61F-AAD04E2E39E1}"/>
          </ac:picMkLst>
        </pc:picChg>
        <pc:picChg chg="add mod">
          <ac:chgData name="김수빈" userId="94d6e793-c117-451f-9d66-5747da545760" providerId="ADAL" clId="{0FF8843D-D425-435F-873A-3705BEF5D652}" dt="2021-01-21T06:55:57.512" v="5209" actId="1076"/>
          <ac:picMkLst>
            <pc:docMk/>
            <pc:sldMk cId="3379106034" sldId="287"/>
            <ac:picMk id="11" creationId="{A48166B7-44E7-44DE-9BF2-67D8BC6F8677}"/>
          </ac:picMkLst>
        </pc:picChg>
        <pc:inkChg chg="add">
          <ac:chgData name="김수빈" userId="94d6e793-c117-451f-9d66-5747da545760" providerId="ADAL" clId="{0FF8843D-D425-435F-873A-3705BEF5D652}" dt="2021-01-22T07:54:08.145" v="34230"/>
          <ac:inkMkLst>
            <pc:docMk/>
            <pc:sldMk cId="3379106034" sldId="287"/>
            <ac:inkMk id="4" creationId="{32D50883-E5EC-4A4C-896A-3A2003A0ED4F}"/>
          </ac:inkMkLst>
        </pc:inkChg>
      </pc:sldChg>
      <pc:sldChg chg="addSp delSp modSp add mod modNotesTx">
        <pc:chgData name="김수빈" userId="94d6e793-c117-451f-9d66-5747da545760" providerId="ADAL" clId="{0FF8843D-D425-435F-873A-3705BEF5D652}" dt="2021-01-22T07:54:08.145" v="34230"/>
        <pc:sldMkLst>
          <pc:docMk/>
          <pc:sldMk cId="3384879115" sldId="288"/>
        </pc:sldMkLst>
        <pc:spChg chg="mod">
          <ac:chgData name="김수빈" userId="94d6e793-c117-451f-9d66-5747da545760" providerId="ADAL" clId="{0FF8843D-D425-435F-873A-3705BEF5D652}" dt="2021-01-22T03:35:09.854" v="26168" actId="20577"/>
          <ac:spMkLst>
            <pc:docMk/>
            <pc:sldMk cId="3384879115" sldId="288"/>
            <ac:spMk id="3" creationId="{5E1D5408-A474-40D8-AEDC-202E4865E774}"/>
          </ac:spMkLst>
        </pc:spChg>
        <pc:spChg chg="del">
          <ac:chgData name="김수빈" userId="94d6e793-c117-451f-9d66-5747da545760" providerId="ADAL" clId="{0FF8843D-D425-435F-873A-3705BEF5D652}" dt="2021-01-21T06:30:02.565" v="3831" actId="478"/>
          <ac:spMkLst>
            <pc:docMk/>
            <pc:sldMk cId="3384879115" sldId="288"/>
            <ac:spMk id="6" creationId="{A721C87F-D168-4547-9055-25D047009292}"/>
          </ac:spMkLst>
        </pc:spChg>
        <pc:spChg chg="del">
          <ac:chgData name="김수빈" userId="94d6e793-c117-451f-9d66-5747da545760" providerId="ADAL" clId="{0FF8843D-D425-435F-873A-3705BEF5D652}" dt="2021-01-21T06:30:04.507" v="3832" actId="478"/>
          <ac:spMkLst>
            <pc:docMk/>
            <pc:sldMk cId="3384879115" sldId="288"/>
            <ac:spMk id="7" creationId="{7E73A1F1-1BAF-44B6-A563-97C04B7895DA}"/>
          </ac:spMkLst>
        </pc:spChg>
        <pc:picChg chg="del">
          <ac:chgData name="김수빈" userId="94d6e793-c117-451f-9d66-5747da545760" providerId="ADAL" clId="{0FF8843D-D425-435F-873A-3705BEF5D652}" dt="2021-01-21T06:30:01.390" v="3830" actId="478"/>
          <ac:picMkLst>
            <pc:docMk/>
            <pc:sldMk cId="3384879115" sldId="288"/>
            <ac:picMk id="5" creationId="{3E23FC00-AF57-497D-A2CE-999615B8155F}"/>
          </ac:picMkLst>
        </pc:picChg>
        <pc:inkChg chg="add">
          <ac:chgData name="김수빈" userId="94d6e793-c117-451f-9d66-5747da545760" providerId="ADAL" clId="{0FF8843D-D425-435F-873A-3705BEF5D652}" dt="2021-01-22T07:54:08.145" v="34230"/>
          <ac:inkMkLst>
            <pc:docMk/>
            <pc:sldMk cId="3384879115" sldId="288"/>
            <ac:inkMk id="4" creationId="{53FD6482-03A1-49E5-ABD9-58CB32ABDFF5}"/>
          </ac:inkMkLst>
        </pc:inkChg>
      </pc:sldChg>
      <pc:sldChg chg="modSp add del mod ord">
        <pc:chgData name="김수빈" userId="94d6e793-c117-451f-9d66-5747da545760" providerId="ADAL" clId="{0FF8843D-D425-435F-873A-3705BEF5D652}" dt="2021-01-22T04:08:52.754" v="26844" actId="47"/>
        <pc:sldMkLst>
          <pc:docMk/>
          <pc:sldMk cId="2239833761" sldId="289"/>
        </pc:sldMkLst>
        <pc:spChg chg="mod">
          <ac:chgData name="김수빈" userId="94d6e793-c117-451f-9d66-5747da545760" providerId="ADAL" clId="{0FF8843D-D425-435F-873A-3705BEF5D652}" dt="2021-01-21T08:50:22.514" v="11946" actId="20577"/>
          <ac:spMkLst>
            <pc:docMk/>
            <pc:sldMk cId="2239833761" sldId="289"/>
            <ac:spMk id="2" creationId="{B6A666AA-20E7-41A0-B6E6-328A65EAA8AE}"/>
          </ac:spMkLst>
        </pc:spChg>
        <pc:spChg chg="mod">
          <ac:chgData name="김수빈" userId="94d6e793-c117-451f-9d66-5747da545760" providerId="ADAL" clId="{0FF8843D-D425-435F-873A-3705BEF5D652}" dt="2021-01-22T04:07:44.935" v="26841" actId="20577"/>
          <ac:spMkLst>
            <pc:docMk/>
            <pc:sldMk cId="2239833761" sldId="289"/>
            <ac:spMk id="3" creationId="{0F0A049C-8BCD-41C9-ACC2-F4D6CECBF6AA}"/>
          </ac:spMkLst>
        </pc:spChg>
      </pc:sldChg>
      <pc:sldChg chg="modSp add del mod modNotesTx">
        <pc:chgData name="김수빈" userId="94d6e793-c117-451f-9d66-5747da545760" providerId="ADAL" clId="{0FF8843D-D425-435F-873A-3705BEF5D652}" dt="2021-01-22T07:12:25.129" v="34181" actId="47"/>
        <pc:sldMkLst>
          <pc:docMk/>
          <pc:sldMk cId="3203134298" sldId="290"/>
        </pc:sldMkLst>
        <pc:spChg chg="mod">
          <ac:chgData name="김수빈" userId="94d6e793-c117-451f-9d66-5747da545760" providerId="ADAL" clId="{0FF8843D-D425-435F-873A-3705BEF5D652}" dt="2021-01-22T07:02:36.305" v="33707"/>
          <ac:spMkLst>
            <pc:docMk/>
            <pc:sldMk cId="3203134298" sldId="290"/>
            <ac:spMk id="2" creationId="{B6A666AA-20E7-41A0-B6E6-328A65EAA8AE}"/>
          </ac:spMkLst>
        </pc:spChg>
        <pc:spChg chg="mod">
          <ac:chgData name="김수빈" userId="94d6e793-c117-451f-9d66-5747da545760" providerId="ADAL" clId="{0FF8843D-D425-435F-873A-3705BEF5D652}" dt="2021-01-22T07:12:21.305" v="34180" actId="21"/>
          <ac:spMkLst>
            <pc:docMk/>
            <pc:sldMk cId="3203134298" sldId="290"/>
            <ac:spMk id="3" creationId="{0F0A049C-8BCD-41C9-ACC2-F4D6CECBF6AA}"/>
          </ac:spMkLst>
        </pc:spChg>
      </pc:sldChg>
      <pc:sldChg chg="addSp modSp add mod">
        <pc:chgData name="김수빈" userId="94d6e793-c117-451f-9d66-5747da545760" providerId="ADAL" clId="{0FF8843D-D425-435F-873A-3705BEF5D652}" dt="2021-01-22T07:54:08.145" v="34230"/>
        <pc:sldMkLst>
          <pc:docMk/>
          <pc:sldMk cId="4107742224" sldId="291"/>
        </pc:sldMkLst>
        <pc:spChg chg="mod">
          <ac:chgData name="김수빈" userId="94d6e793-c117-451f-9d66-5747da545760" providerId="ADAL" clId="{0FF8843D-D425-435F-873A-3705BEF5D652}" dt="2021-01-22T07:02:36.305" v="33707"/>
          <ac:spMkLst>
            <pc:docMk/>
            <pc:sldMk cId="4107742224" sldId="291"/>
            <ac:spMk id="2" creationId="{B6A666AA-20E7-41A0-B6E6-328A65EAA8AE}"/>
          </ac:spMkLst>
        </pc:spChg>
        <pc:spChg chg="mod">
          <ac:chgData name="김수빈" userId="94d6e793-c117-451f-9d66-5747da545760" providerId="ADAL" clId="{0FF8843D-D425-435F-873A-3705BEF5D652}" dt="2021-01-22T07:10:15.550" v="34149" actId="20577"/>
          <ac:spMkLst>
            <pc:docMk/>
            <pc:sldMk cId="4107742224" sldId="291"/>
            <ac:spMk id="3" creationId="{0F0A049C-8BCD-41C9-ACC2-F4D6CECBF6AA}"/>
          </ac:spMkLst>
        </pc:spChg>
        <pc:inkChg chg="add">
          <ac:chgData name="김수빈" userId="94d6e793-c117-451f-9d66-5747da545760" providerId="ADAL" clId="{0FF8843D-D425-435F-873A-3705BEF5D652}" dt="2021-01-22T07:54:08.145" v="34230"/>
          <ac:inkMkLst>
            <pc:docMk/>
            <pc:sldMk cId="4107742224" sldId="291"/>
            <ac:inkMk id="4" creationId="{7FC2607C-3004-47DC-B5E3-E21F65837C3C}"/>
          </ac:inkMkLst>
        </pc:inkChg>
      </pc:sldChg>
      <pc:sldChg chg="addSp delSp modSp add mod">
        <pc:chgData name="김수빈" userId="94d6e793-c117-451f-9d66-5747da545760" providerId="ADAL" clId="{0FF8843D-D425-435F-873A-3705BEF5D652}" dt="2021-01-22T07:54:08.145" v="34230"/>
        <pc:sldMkLst>
          <pc:docMk/>
          <pc:sldMk cId="3527005763" sldId="292"/>
        </pc:sldMkLst>
        <pc:spChg chg="mod">
          <ac:chgData name="김수빈" userId="94d6e793-c117-451f-9d66-5747da545760" providerId="ADAL" clId="{0FF8843D-D425-435F-873A-3705BEF5D652}" dt="2021-01-22T04:59:32.767" v="30510" actId="20577"/>
          <ac:spMkLst>
            <pc:docMk/>
            <pc:sldMk cId="3527005763" sldId="292"/>
            <ac:spMk id="2" creationId="{2CD23A60-F93E-4823-B19F-108F7BA89E76}"/>
          </ac:spMkLst>
        </pc:spChg>
        <pc:spChg chg="add mod">
          <ac:chgData name="김수빈" userId="94d6e793-c117-451f-9d66-5747da545760" providerId="ADAL" clId="{0FF8843D-D425-435F-873A-3705BEF5D652}" dt="2021-01-22T04:58:55.633" v="30507" actId="20577"/>
          <ac:spMkLst>
            <pc:docMk/>
            <pc:sldMk cId="3527005763" sldId="292"/>
            <ac:spMk id="4" creationId="{84E2918B-2F54-4208-ABB9-5465C71CF005}"/>
          </ac:spMkLst>
        </pc:spChg>
        <pc:picChg chg="add mod">
          <ac:chgData name="김수빈" userId="94d6e793-c117-451f-9d66-5747da545760" providerId="ADAL" clId="{0FF8843D-D425-435F-873A-3705BEF5D652}" dt="2021-01-22T04:51:57.698" v="30046" actId="1076"/>
          <ac:picMkLst>
            <pc:docMk/>
            <pc:sldMk cId="3527005763" sldId="292"/>
            <ac:picMk id="5" creationId="{6C53EEDA-F58A-4179-B72C-482B0B4DC2D4}"/>
          </ac:picMkLst>
        </pc:picChg>
        <pc:picChg chg="del">
          <ac:chgData name="김수빈" userId="94d6e793-c117-451f-9d66-5747da545760" providerId="ADAL" clId="{0FF8843D-D425-435F-873A-3705BEF5D652}" dt="2021-01-21T09:30:50.524" v="14255" actId="478"/>
          <ac:picMkLst>
            <pc:docMk/>
            <pc:sldMk cId="3527005763" sldId="292"/>
            <ac:picMk id="5" creationId="{D5419E89-692E-4C25-A1A4-D9A5E8B4480F}"/>
          </ac:picMkLst>
        </pc:picChg>
        <pc:inkChg chg="add">
          <ac:chgData name="김수빈" userId="94d6e793-c117-451f-9d66-5747da545760" providerId="ADAL" clId="{0FF8843D-D425-435F-873A-3705BEF5D652}" dt="2021-01-22T07:54:08.145" v="34230"/>
          <ac:inkMkLst>
            <pc:docMk/>
            <pc:sldMk cId="3527005763" sldId="292"/>
            <ac:inkMk id="3" creationId="{BFF3A4F7-E331-4DF5-AF78-3E2258FB35D2}"/>
          </ac:inkMkLst>
        </pc:inkChg>
      </pc:sldChg>
      <pc:sldChg chg="addSp delSp modSp add mod ord">
        <pc:chgData name="김수빈" userId="94d6e793-c117-451f-9d66-5747da545760" providerId="ADAL" clId="{0FF8843D-D425-435F-873A-3705BEF5D652}" dt="2021-01-22T07:54:08.145" v="34230"/>
        <pc:sldMkLst>
          <pc:docMk/>
          <pc:sldMk cId="2067094650" sldId="293"/>
        </pc:sldMkLst>
        <pc:spChg chg="mod">
          <ac:chgData name="김수빈" userId="94d6e793-c117-451f-9d66-5747da545760" providerId="ADAL" clId="{0FF8843D-D425-435F-873A-3705BEF5D652}" dt="2021-01-21T09:31:20.263" v="14306" actId="20577"/>
          <ac:spMkLst>
            <pc:docMk/>
            <pc:sldMk cId="2067094650" sldId="293"/>
            <ac:spMk id="2" creationId="{2CD23A60-F93E-4823-B19F-108F7BA89E76}"/>
          </ac:spMkLst>
        </pc:spChg>
        <pc:spChg chg="add mod">
          <ac:chgData name="김수빈" userId="94d6e793-c117-451f-9d66-5747da545760" providerId="ADAL" clId="{0FF8843D-D425-435F-873A-3705BEF5D652}" dt="2021-01-22T07:15:52.544" v="34229" actId="404"/>
          <ac:spMkLst>
            <pc:docMk/>
            <pc:sldMk cId="2067094650" sldId="293"/>
            <ac:spMk id="4" creationId="{22469D79-CBEB-4261-B3ED-8FF898085594}"/>
          </ac:spMkLst>
        </pc:spChg>
        <pc:picChg chg="add mod">
          <ac:chgData name="김수빈" userId="94d6e793-c117-451f-9d66-5747da545760" providerId="ADAL" clId="{0FF8843D-D425-435F-873A-3705BEF5D652}" dt="2021-01-22T05:50:10.744" v="32005" actId="1076"/>
          <ac:picMkLst>
            <pc:docMk/>
            <pc:sldMk cId="2067094650" sldId="293"/>
            <ac:picMk id="5" creationId="{754C1678-ED21-4D58-A4C9-957E1E54DBCF}"/>
          </ac:picMkLst>
        </pc:picChg>
        <pc:picChg chg="del">
          <ac:chgData name="김수빈" userId="94d6e793-c117-451f-9d66-5747da545760" providerId="ADAL" clId="{0FF8843D-D425-435F-873A-3705BEF5D652}" dt="2021-01-21T09:31:32.429" v="14309" actId="478"/>
          <ac:picMkLst>
            <pc:docMk/>
            <pc:sldMk cId="2067094650" sldId="293"/>
            <ac:picMk id="5" creationId="{D5419E89-692E-4C25-A1A4-D9A5E8B4480F}"/>
          </ac:picMkLst>
        </pc:picChg>
        <pc:picChg chg="add del mod">
          <ac:chgData name="김수빈" userId="94d6e793-c117-451f-9d66-5747da545760" providerId="ADAL" clId="{0FF8843D-D425-435F-873A-3705BEF5D652}" dt="2021-01-22T05:11:15.341" v="30836" actId="478"/>
          <ac:picMkLst>
            <pc:docMk/>
            <pc:sldMk cId="2067094650" sldId="293"/>
            <ac:picMk id="7" creationId="{5B54B062-029E-422B-A2FE-E58147A3B16B}"/>
          </ac:picMkLst>
        </pc:picChg>
        <pc:inkChg chg="add">
          <ac:chgData name="김수빈" userId="94d6e793-c117-451f-9d66-5747da545760" providerId="ADAL" clId="{0FF8843D-D425-435F-873A-3705BEF5D652}" dt="2021-01-22T07:54:08.145" v="34230"/>
          <ac:inkMkLst>
            <pc:docMk/>
            <pc:sldMk cId="2067094650" sldId="293"/>
            <ac:inkMk id="3" creationId="{586AAB88-F44A-49E1-B37F-DB0F582F265C}"/>
          </ac:inkMkLst>
        </pc:inkChg>
      </pc:sldChg>
      <pc:sldChg chg="addSp delSp modSp add mod">
        <pc:chgData name="김수빈" userId="94d6e793-c117-451f-9d66-5747da545760" providerId="ADAL" clId="{0FF8843D-D425-435F-873A-3705BEF5D652}" dt="2021-01-22T07:54:08.145" v="34230"/>
        <pc:sldMkLst>
          <pc:docMk/>
          <pc:sldMk cId="2777976343" sldId="294"/>
        </pc:sldMkLst>
        <pc:spChg chg="mod">
          <ac:chgData name="김수빈" userId="94d6e793-c117-451f-9d66-5747da545760" providerId="ADAL" clId="{0FF8843D-D425-435F-873A-3705BEF5D652}" dt="2021-01-21T09:44:25.256" v="15068" actId="20577"/>
          <ac:spMkLst>
            <pc:docMk/>
            <pc:sldMk cId="2777976343" sldId="294"/>
            <ac:spMk id="2" creationId="{2CD23A60-F93E-4823-B19F-108F7BA89E76}"/>
          </ac:spMkLst>
        </pc:spChg>
        <pc:spChg chg="mod">
          <ac:chgData name="김수빈" userId="94d6e793-c117-451f-9d66-5747da545760" providerId="ADAL" clId="{0FF8843D-D425-435F-873A-3705BEF5D652}" dt="2021-01-22T05:52:11.675" v="32043" actId="20577"/>
          <ac:spMkLst>
            <pc:docMk/>
            <pc:sldMk cId="2777976343" sldId="294"/>
            <ac:spMk id="4" creationId="{22469D79-CBEB-4261-B3ED-8FF898085594}"/>
          </ac:spMkLst>
        </pc:spChg>
        <pc:picChg chg="add del mod">
          <ac:chgData name="김수빈" userId="94d6e793-c117-451f-9d66-5747da545760" providerId="ADAL" clId="{0FF8843D-D425-435F-873A-3705BEF5D652}" dt="2021-01-21T09:41:17.202" v="15026" actId="478"/>
          <ac:picMkLst>
            <pc:docMk/>
            <pc:sldMk cId="2777976343" sldId="294"/>
            <ac:picMk id="5" creationId="{B74F74C8-6B83-442C-96E0-EB4672AA6EFE}"/>
          </ac:picMkLst>
        </pc:picChg>
        <pc:picChg chg="del">
          <ac:chgData name="김수빈" userId="94d6e793-c117-451f-9d66-5747da545760" providerId="ADAL" clId="{0FF8843D-D425-435F-873A-3705BEF5D652}" dt="2021-01-21T09:34:12.228" v="14436" actId="478"/>
          <ac:picMkLst>
            <pc:docMk/>
            <pc:sldMk cId="2777976343" sldId="294"/>
            <ac:picMk id="7" creationId="{5B54B062-029E-422B-A2FE-E58147A3B16B}"/>
          </ac:picMkLst>
        </pc:picChg>
        <pc:picChg chg="add del mod">
          <ac:chgData name="김수빈" userId="94d6e793-c117-451f-9d66-5747da545760" providerId="ADAL" clId="{0FF8843D-D425-435F-873A-3705BEF5D652}" dt="2021-01-22T05:51:52.906" v="32025" actId="478"/>
          <ac:picMkLst>
            <pc:docMk/>
            <pc:sldMk cId="2777976343" sldId="294"/>
            <ac:picMk id="8" creationId="{87838D82-5602-4446-A9E0-01783BFC07FF}"/>
          </ac:picMkLst>
        </pc:picChg>
        <pc:inkChg chg="add">
          <ac:chgData name="김수빈" userId="94d6e793-c117-451f-9d66-5747da545760" providerId="ADAL" clId="{0FF8843D-D425-435F-873A-3705BEF5D652}" dt="2021-01-22T07:54:08.145" v="34230"/>
          <ac:inkMkLst>
            <pc:docMk/>
            <pc:sldMk cId="2777976343" sldId="294"/>
            <ac:inkMk id="3" creationId="{C34DCF9D-5585-45C1-A2D9-BCFA62244A87}"/>
          </ac:inkMkLst>
        </pc:inkChg>
      </pc:sldChg>
      <pc:sldChg chg="addSp delSp modSp add mod">
        <pc:chgData name="김수빈" userId="94d6e793-c117-451f-9d66-5747da545760" providerId="ADAL" clId="{0FF8843D-D425-435F-873A-3705BEF5D652}" dt="2021-01-22T07:54:08.145" v="34230"/>
        <pc:sldMkLst>
          <pc:docMk/>
          <pc:sldMk cId="311333193" sldId="295"/>
        </pc:sldMkLst>
        <pc:spChg chg="mod">
          <ac:chgData name="김수빈" userId="94d6e793-c117-451f-9d66-5747da545760" providerId="ADAL" clId="{0FF8843D-D425-435F-873A-3705BEF5D652}" dt="2021-01-21T09:44:21.232" v="15066" actId="20577"/>
          <ac:spMkLst>
            <pc:docMk/>
            <pc:sldMk cId="311333193" sldId="295"/>
            <ac:spMk id="2" creationId="{2CD23A60-F93E-4823-B19F-108F7BA89E76}"/>
          </ac:spMkLst>
        </pc:spChg>
        <pc:spChg chg="mod">
          <ac:chgData name="김수빈" userId="94d6e793-c117-451f-9d66-5747da545760" providerId="ADAL" clId="{0FF8843D-D425-435F-873A-3705BEF5D652}" dt="2021-01-22T06:02:58.640" v="32871" actId="20577"/>
          <ac:spMkLst>
            <pc:docMk/>
            <pc:sldMk cId="311333193" sldId="295"/>
            <ac:spMk id="4" creationId="{22469D79-CBEB-4261-B3ED-8FF898085594}"/>
          </ac:spMkLst>
        </pc:spChg>
        <pc:picChg chg="add del mod">
          <ac:chgData name="김수빈" userId="94d6e793-c117-451f-9d66-5747da545760" providerId="ADAL" clId="{0FF8843D-D425-435F-873A-3705BEF5D652}" dt="2021-01-22T05:52:16.497" v="32044" actId="478"/>
          <ac:picMkLst>
            <pc:docMk/>
            <pc:sldMk cId="311333193" sldId="295"/>
            <ac:picMk id="5" creationId="{4FF075A0-9813-4116-96CB-056FCACA1EA2}"/>
          </ac:picMkLst>
        </pc:picChg>
        <pc:picChg chg="add mod">
          <ac:chgData name="김수빈" userId="94d6e793-c117-451f-9d66-5747da545760" providerId="ADAL" clId="{0FF8843D-D425-435F-873A-3705BEF5D652}" dt="2021-01-22T06:03:05.945" v="32875" actId="1076"/>
          <ac:picMkLst>
            <pc:docMk/>
            <pc:sldMk cId="311333193" sldId="295"/>
            <ac:picMk id="6" creationId="{F6DA34D9-7CB5-45A7-8C78-B03DCC6D8500}"/>
          </ac:picMkLst>
        </pc:picChg>
        <pc:picChg chg="mod">
          <ac:chgData name="김수빈" userId="94d6e793-c117-451f-9d66-5747da545760" providerId="ADAL" clId="{0FF8843D-D425-435F-873A-3705BEF5D652}" dt="2021-01-22T06:03:05.051" v="32874" actId="14100"/>
          <ac:picMkLst>
            <pc:docMk/>
            <pc:sldMk cId="311333193" sldId="295"/>
            <ac:picMk id="8" creationId="{87838D82-5602-4446-A9E0-01783BFC07FF}"/>
          </ac:picMkLst>
        </pc:picChg>
        <pc:inkChg chg="add">
          <ac:chgData name="김수빈" userId="94d6e793-c117-451f-9d66-5747da545760" providerId="ADAL" clId="{0FF8843D-D425-435F-873A-3705BEF5D652}" dt="2021-01-22T07:54:08.145" v="34230"/>
          <ac:inkMkLst>
            <pc:docMk/>
            <pc:sldMk cId="311333193" sldId="295"/>
            <ac:inkMk id="3" creationId="{BA4B4EDC-70A0-4426-9D4A-73257683C0D8}"/>
          </ac:inkMkLst>
        </pc:inkChg>
      </pc:sldChg>
      <pc:sldChg chg="addSp delSp modSp add mod">
        <pc:chgData name="김수빈" userId="94d6e793-c117-451f-9d66-5747da545760" providerId="ADAL" clId="{0FF8843D-D425-435F-873A-3705BEF5D652}" dt="2021-01-22T07:54:08.145" v="34230"/>
        <pc:sldMkLst>
          <pc:docMk/>
          <pc:sldMk cId="868097084" sldId="296"/>
        </pc:sldMkLst>
        <pc:spChg chg="mod">
          <ac:chgData name="김수빈" userId="94d6e793-c117-451f-9d66-5747da545760" providerId="ADAL" clId="{0FF8843D-D425-435F-873A-3705BEF5D652}" dt="2021-01-21T09:44:17.915" v="15064" actId="20577"/>
          <ac:spMkLst>
            <pc:docMk/>
            <pc:sldMk cId="868097084" sldId="296"/>
            <ac:spMk id="2" creationId="{2CD23A60-F93E-4823-B19F-108F7BA89E76}"/>
          </ac:spMkLst>
        </pc:spChg>
        <pc:spChg chg="mod">
          <ac:chgData name="김수빈" userId="94d6e793-c117-451f-9d66-5747da545760" providerId="ADAL" clId="{0FF8843D-D425-435F-873A-3705BEF5D652}" dt="2021-01-22T06:05:30.767" v="32990" actId="20577"/>
          <ac:spMkLst>
            <pc:docMk/>
            <pc:sldMk cId="868097084" sldId="296"/>
            <ac:spMk id="4" creationId="{22469D79-CBEB-4261-B3ED-8FF898085594}"/>
          </ac:spMkLst>
        </pc:spChg>
        <pc:picChg chg="del">
          <ac:chgData name="김수빈" userId="94d6e793-c117-451f-9d66-5747da545760" providerId="ADAL" clId="{0FF8843D-D425-435F-873A-3705BEF5D652}" dt="2021-01-21T09:44:04.200" v="15040" actId="478"/>
          <ac:picMkLst>
            <pc:docMk/>
            <pc:sldMk cId="868097084" sldId="296"/>
            <ac:picMk id="5" creationId="{4FF075A0-9813-4116-96CB-056FCACA1EA2}"/>
          </ac:picMkLst>
        </pc:picChg>
        <pc:picChg chg="add mod">
          <ac:chgData name="김수빈" userId="94d6e793-c117-451f-9d66-5747da545760" providerId="ADAL" clId="{0FF8843D-D425-435F-873A-3705BEF5D652}" dt="2021-01-22T06:05:36.552" v="32992" actId="1076"/>
          <ac:picMkLst>
            <pc:docMk/>
            <pc:sldMk cId="868097084" sldId="296"/>
            <ac:picMk id="6" creationId="{096D851E-D6AC-4FB8-BC87-4D59C3364889}"/>
          </ac:picMkLst>
        </pc:picChg>
        <pc:picChg chg="del">
          <ac:chgData name="김수빈" userId="94d6e793-c117-451f-9d66-5747da545760" providerId="ADAL" clId="{0FF8843D-D425-435F-873A-3705BEF5D652}" dt="2021-01-21T09:44:04.200" v="15040" actId="478"/>
          <ac:picMkLst>
            <pc:docMk/>
            <pc:sldMk cId="868097084" sldId="296"/>
            <ac:picMk id="8" creationId="{87838D82-5602-4446-A9E0-01783BFC07FF}"/>
          </ac:picMkLst>
        </pc:picChg>
        <pc:inkChg chg="add">
          <ac:chgData name="김수빈" userId="94d6e793-c117-451f-9d66-5747da545760" providerId="ADAL" clId="{0FF8843D-D425-435F-873A-3705BEF5D652}" dt="2021-01-22T07:54:08.145" v="34230"/>
          <ac:inkMkLst>
            <pc:docMk/>
            <pc:sldMk cId="868097084" sldId="296"/>
            <ac:inkMk id="3" creationId="{A8CE67C3-C59F-4ACE-AADD-478250F2A53E}"/>
          </ac:inkMkLst>
        </pc:inkChg>
      </pc:sldChg>
      <pc:sldChg chg="addSp delSp modSp add mod">
        <pc:chgData name="김수빈" userId="94d6e793-c117-451f-9d66-5747da545760" providerId="ADAL" clId="{0FF8843D-D425-435F-873A-3705BEF5D652}" dt="2021-01-22T07:54:08.145" v="34230"/>
        <pc:sldMkLst>
          <pc:docMk/>
          <pc:sldMk cId="3412336228" sldId="297"/>
        </pc:sldMkLst>
        <pc:spChg chg="mod">
          <ac:chgData name="김수빈" userId="94d6e793-c117-451f-9d66-5747da545760" providerId="ADAL" clId="{0FF8843D-D425-435F-873A-3705BEF5D652}" dt="2021-01-22T06:06:59.708" v="33329" actId="20577"/>
          <ac:spMkLst>
            <pc:docMk/>
            <pc:sldMk cId="3412336228" sldId="297"/>
            <ac:spMk id="4" creationId="{22469D79-CBEB-4261-B3ED-8FF898085594}"/>
          </ac:spMkLst>
        </pc:spChg>
        <pc:picChg chg="add mod">
          <ac:chgData name="김수빈" userId="94d6e793-c117-451f-9d66-5747da545760" providerId="ADAL" clId="{0FF8843D-D425-435F-873A-3705BEF5D652}" dt="2021-01-22T06:07:03.413" v="33330" actId="1076"/>
          <ac:picMkLst>
            <pc:docMk/>
            <pc:sldMk cId="3412336228" sldId="297"/>
            <ac:picMk id="5" creationId="{CEAEF45C-EDAF-4E75-B424-0CC1601498FB}"/>
          </ac:picMkLst>
        </pc:picChg>
        <pc:picChg chg="del">
          <ac:chgData name="김수빈" userId="94d6e793-c117-451f-9d66-5747da545760" providerId="ADAL" clId="{0FF8843D-D425-435F-873A-3705BEF5D652}" dt="2021-01-21T09:47:51.166" v="15375" actId="478"/>
          <ac:picMkLst>
            <pc:docMk/>
            <pc:sldMk cId="3412336228" sldId="297"/>
            <ac:picMk id="6" creationId="{096D851E-D6AC-4FB8-BC87-4D59C3364889}"/>
          </ac:picMkLst>
        </pc:picChg>
        <pc:inkChg chg="add">
          <ac:chgData name="김수빈" userId="94d6e793-c117-451f-9d66-5747da545760" providerId="ADAL" clId="{0FF8843D-D425-435F-873A-3705BEF5D652}" dt="2021-01-22T07:54:08.145" v="34230"/>
          <ac:inkMkLst>
            <pc:docMk/>
            <pc:sldMk cId="3412336228" sldId="297"/>
            <ac:inkMk id="3" creationId="{6F66F7F9-E5AC-4D96-8FBF-1033483BB3C3}"/>
          </ac:inkMkLst>
        </pc:inkChg>
      </pc:sldChg>
      <pc:sldChg chg="addSp delSp modSp new mod chgLayout">
        <pc:chgData name="김수빈" userId="94d6e793-c117-451f-9d66-5747da545760" providerId="ADAL" clId="{0FF8843D-D425-435F-873A-3705BEF5D652}" dt="2021-01-22T06:12:51.163" v="33533" actId="20577"/>
        <pc:sldMkLst>
          <pc:docMk/>
          <pc:sldMk cId="2999632089" sldId="298"/>
        </pc:sldMkLst>
        <pc:spChg chg="del">
          <ac:chgData name="김수빈" userId="94d6e793-c117-451f-9d66-5747da545760" providerId="ADAL" clId="{0FF8843D-D425-435F-873A-3705BEF5D652}" dt="2021-01-21T14:03:24.757" v="15996" actId="700"/>
          <ac:spMkLst>
            <pc:docMk/>
            <pc:sldMk cId="2999632089" sldId="298"/>
            <ac:spMk id="2" creationId="{9B3AA123-CCFD-4B04-AD2C-ACCF62FEBCE3}"/>
          </ac:spMkLst>
        </pc:spChg>
        <pc:spChg chg="del">
          <ac:chgData name="김수빈" userId="94d6e793-c117-451f-9d66-5747da545760" providerId="ADAL" clId="{0FF8843D-D425-435F-873A-3705BEF5D652}" dt="2021-01-21T14:03:24.757" v="15996" actId="700"/>
          <ac:spMkLst>
            <pc:docMk/>
            <pc:sldMk cId="2999632089" sldId="298"/>
            <ac:spMk id="3" creationId="{6EB449F5-9763-4E2E-82FC-560C268E5292}"/>
          </ac:spMkLst>
        </pc:spChg>
        <pc:spChg chg="add mod ord">
          <ac:chgData name="김수빈" userId="94d6e793-c117-451f-9d66-5747da545760" providerId="ADAL" clId="{0FF8843D-D425-435F-873A-3705BEF5D652}" dt="2021-01-21T14:03:33.767" v="16006" actId="1076"/>
          <ac:spMkLst>
            <pc:docMk/>
            <pc:sldMk cId="2999632089" sldId="298"/>
            <ac:spMk id="4" creationId="{551B1150-8BFD-4C1F-8E7A-B91174C613B9}"/>
          </ac:spMkLst>
        </pc:spChg>
        <pc:spChg chg="add mod ord">
          <ac:chgData name="김수빈" userId="94d6e793-c117-451f-9d66-5747da545760" providerId="ADAL" clId="{0FF8843D-D425-435F-873A-3705BEF5D652}" dt="2021-01-22T06:12:51.163" v="33533" actId="20577"/>
          <ac:spMkLst>
            <pc:docMk/>
            <pc:sldMk cId="2999632089" sldId="298"/>
            <ac:spMk id="5" creationId="{4F71E4F5-CD63-47D5-86F6-4218839047EA}"/>
          </ac:spMkLst>
        </pc:spChg>
      </pc:sldChg>
      <pc:sldChg chg="modSp new mod">
        <pc:chgData name="김수빈" userId="94d6e793-c117-451f-9d66-5747da545760" providerId="ADAL" clId="{0FF8843D-D425-435F-873A-3705BEF5D652}" dt="2021-01-22T06:15:00.132" v="33536"/>
        <pc:sldMkLst>
          <pc:docMk/>
          <pc:sldMk cId="2006273042" sldId="299"/>
        </pc:sldMkLst>
        <pc:spChg chg="mod">
          <ac:chgData name="김수빈" userId="94d6e793-c117-451f-9d66-5747da545760" providerId="ADAL" clId="{0FF8843D-D425-435F-873A-3705BEF5D652}" dt="2021-01-21T14:04:36.311" v="16071" actId="20577"/>
          <ac:spMkLst>
            <pc:docMk/>
            <pc:sldMk cId="2006273042" sldId="299"/>
            <ac:spMk id="2" creationId="{C86CAEB6-E6AC-4DBA-AFAA-0AC95AD41BB4}"/>
          </ac:spMkLst>
        </pc:spChg>
        <pc:spChg chg="mod">
          <ac:chgData name="김수빈" userId="94d6e793-c117-451f-9d66-5747da545760" providerId="ADAL" clId="{0FF8843D-D425-435F-873A-3705BEF5D652}" dt="2021-01-22T06:15:00.132" v="33536"/>
          <ac:spMkLst>
            <pc:docMk/>
            <pc:sldMk cId="2006273042" sldId="299"/>
            <ac:spMk id="3" creationId="{7DE85C85-5C03-4E82-9AFB-82C1C268DD78}"/>
          </ac:spMkLst>
        </pc:spChg>
      </pc:sldChg>
      <pc:sldChg chg="addSp delSp modSp add mod modClrScheme chgLayout modNotesTx">
        <pc:chgData name="김수빈" userId="94d6e793-c117-451f-9d66-5747da545760" providerId="ADAL" clId="{0FF8843D-D425-435F-873A-3705BEF5D652}" dt="2021-01-22T07:59:31.225" v="34478"/>
        <pc:sldMkLst>
          <pc:docMk/>
          <pc:sldMk cId="3293151824" sldId="300"/>
        </pc:sldMkLst>
        <pc:spChg chg="mod ord">
          <ac:chgData name="김수빈" userId="94d6e793-c117-451f-9d66-5747da545760" providerId="ADAL" clId="{0FF8843D-D425-435F-873A-3705BEF5D652}" dt="2021-01-21T15:05:57.538" v="19612" actId="20577"/>
          <ac:spMkLst>
            <pc:docMk/>
            <pc:sldMk cId="3293151824" sldId="300"/>
            <ac:spMk id="2" creationId="{C86CAEB6-E6AC-4DBA-AFAA-0AC95AD41BB4}"/>
          </ac:spMkLst>
        </pc:spChg>
        <pc:spChg chg="mod ord">
          <ac:chgData name="김수빈" userId="94d6e793-c117-451f-9d66-5747da545760" providerId="ADAL" clId="{0FF8843D-D425-435F-873A-3705BEF5D652}" dt="2021-01-21T14:47:04.315" v="19487" actId="404"/>
          <ac:spMkLst>
            <pc:docMk/>
            <pc:sldMk cId="3293151824" sldId="300"/>
            <ac:spMk id="3" creationId="{7DE85C85-5C03-4E82-9AFB-82C1C268DD78}"/>
          </ac:spMkLst>
        </pc:spChg>
        <pc:spChg chg="add del mod ord">
          <ac:chgData name="김수빈" userId="94d6e793-c117-451f-9d66-5747da545760" providerId="ADAL" clId="{0FF8843D-D425-435F-873A-3705BEF5D652}" dt="2021-01-21T14:34:14.451" v="18709"/>
          <ac:spMkLst>
            <pc:docMk/>
            <pc:sldMk cId="3293151824" sldId="300"/>
            <ac:spMk id="6" creationId="{2EA8E1C4-2D70-4794-8E97-C33EC5C3F0F3}"/>
          </ac:spMkLst>
        </pc:spChg>
        <pc:spChg chg="add del mod">
          <ac:chgData name="김수빈" userId="94d6e793-c117-451f-9d66-5747da545760" providerId="ADAL" clId="{0FF8843D-D425-435F-873A-3705BEF5D652}" dt="2021-01-21T14:41:23.652" v="19041" actId="22"/>
          <ac:spMkLst>
            <pc:docMk/>
            <pc:sldMk cId="3293151824" sldId="300"/>
            <ac:spMk id="11" creationId="{BDBFB82B-D012-4EA7-95D1-8F9946200CE0}"/>
          </ac:spMkLst>
        </pc:spChg>
        <pc:picChg chg="add del mod">
          <ac:chgData name="김수빈" userId="94d6e793-c117-451f-9d66-5747da545760" providerId="ADAL" clId="{0FF8843D-D425-435F-873A-3705BEF5D652}" dt="2021-01-21T14:34:13.371" v="18708" actId="21"/>
          <ac:picMkLst>
            <pc:docMk/>
            <pc:sldMk cId="3293151824" sldId="300"/>
            <ac:picMk id="5" creationId="{F6B248F7-39A6-4077-AC3F-CBC47DC46205}"/>
          </ac:picMkLst>
        </pc:picChg>
        <pc:picChg chg="add del mod">
          <ac:chgData name="김수빈" userId="94d6e793-c117-451f-9d66-5747da545760" providerId="ADAL" clId="{0FF8843D-D425-435F-873A-3705BEF5D652}" dt="2021-01-21T14:41:21.793" v="19038" actId="478"/>
          <ac:picMkLst>
            <pc:docMk/>
            <pc:sldMk cId="3293151824" sldId="300"/>
            <ac:picMk id="7" creationId="{EA4870D5-4534-4124-98DC-3FF7C1BA7D02}"/>
          </ac:picMkLst>
        </pc:picChg>
        <pc:picChg chg="add del mod">
          <ac:chgData name="김수빈" userId="94d6e793-c117-451f-9d66-5747da545760" providerId="ADAL" clId="{0FF8843D-D425-435F-873A-3705BEF5D652}" dt="2021-01-21T14:41:26.619" v="19042" actId="478"/>
          <ac:picMkLst>
            <pc:docMk/>
            <pc:sldMk cId="3293151824" sldId="300"/>
            <ac:picMk id="9" creationId="{27F04EC1-71BA-4A57-95DB-0E57491D0A3F}"/>
          </ac:picMkLst>
        </pc:picChg>
        <pc:picChg chg="add del">
          <ac:chgData name="김수빈" userId="94d6e793-c117-451f-9d66-5747da545760" providerId="ADAL" clId="{0FF8843D-D425-435F-873A-3705BEF5D652}" dt="2021-01-21T14:41:22.907" v="19040" actId="22"/>
          <ac:picMkLst>
            <pc:docMk/>
            <pc:sldMk cId="3293151824" sldId="300"/>
            <ac:picMk id="13" creationId="{D5853389-B085-45B1-804C-62A6D3AEF31F}"/>
          </ac:picMkLst>
        </pc:picChg>
        <pc:picChg chg="add mod ord">
          <ac:chgData name="김수빈" userId="94d6e793-c117-451f-9d66-5747da545760" providerId="ADAL" clId="{0FF8843D-D425-435F-873A-3705BEF5D652}" dt="2021-01-21T14:41:23.652" v="19041" actId="22"/>
          <ac:picMkLst>
            <pc:docMk/>
            <pc:sldMk cId="3293151824" sldId="300"/>
            <ac:picMk id="15" creationId="{494A49E1-5DE6-4E0A-9E47-5EF4358F6719}"/>
          </ac:picMkLst>
        </pc:picChg>
        <pc:inkChg chg="add">
          <ac:chgData name="김수빈" userId="94d6e793-c117-451f-9d66-5747da545760" providerId="ADAL" clId="{0FF8843D-D425-435F-873A-3705BEF5D652}" dt="2021-01-22T07:54:08.145" v="34230"/>
          <ac:inkMkLst>
            <pc:docMk/>
            <pc:sldMk cId="3293151824" sldId="300"/>
            <ac:inkMk id="4" creationId="{AA1A330B-5449-46C0-94E9-BCBB6BFC920C}"/>
          </ac:inkMkLst>
        </pc:inkChg>
      </pc:sldChg>
      <pc:sldChg chg="addSp delSp modSp add mod modNotesTx">
        <pc:chgData name="김수빈" userId="94d6e793-c117-451f-9d66-5747da545760" providerId="ADAL" clId="{0FF8843D-D425-435F-873A-3705BEF5D652}" dt="2021-01-22T07:59:21.217" v="34477" actId="20577"/>
        <pc:sldMkLst>
          <pc:docMk/>
          <pc:sldMk cId="4085919946" sldId="301"/>
        </pc:sldMkLst>
        <pc:spChg chg="mod">
          <ac:chgData name="김수빈" userId="94d6e793-c117-451f-9d66-5747da545760" providerId="ADAL" clId="{0FF8843D-D425-435F-873A-3705BEF5D652}" dt="2021-01-21T15:06:21.055" v="19643" actId="404"/>
          <ac:spMkLst>
            <pc:docMk/>
            <pc:sldMk cId="4085919946" sldId="301"/>
            <ac:spMk id="2" creationId="{C86CAEB6-E6AC-4DBA-AFAA-0AC95AD41BB4}"/>
          </ac:spMkLst>
        </pc:spChg>
        <pc:spChg chg="mod">
          <ac:chgData name="김수빈" userId="94d6e793-c117-451f-9d66-5747da545760" providerId="ADAL" clId="{0FF8843D-D425-435F-873A-3705BEF5D652}" dt="2021-01-22T02:00:42.055" v="20017" actId="20577"/>
          <ac:spMkLst>
            <pc:docMk/>
            <pc:sldMk cId="4085919946" sldId="301"/>
            <ac:spMk id="3" creationId="{7DE85C85-5C03-4E82-9AFB-82C1C268DD78}"/>
          </ac:spMkLst>
        </pc:spChg>
        <pc:spChg chg="add del mod">
          <ac:chgData name="김수빈" userId="94d6e793-c117-451f-9d66-5747da545760" providerId="ADAL" clId="{0FF8843D-D425-435F-873A-3705BEF5D652}" dt="2021-01-21T15:15:55.628" v="19843" actId="22"/>
          <ac:spMkLst>
            <pc:docMk/>
            <pc:sldMk cId="4085919946" sldId="301"/>
            <ac:spMk id="5" creationId="{CC8A5189-CDDF-4183-BC58-1ED815CAF1B1}"/>
          </ac:spMkLst>
        </pc:spChg>
        <pc:picChg chg="add mod ord">
          <ac:chgData name="김수빈" userId="94d6e793-c117-451f-9d66-5747da545760" providerId="ADAL" clId="{0FF8843D-D425-435F-873A-3705BEF5D652}" dt="2021-01-21T15:15:55.628" v="19843" actId="22"/>
          <ac:picMkLst>
            <pc:docMk/>
            <pc:sldMk cId="4085919946" sldId="301"/>
            <ac:picMk id="7" creationId="{14C4359F-7A42-49FE-9BA7-0855A2C80B01}"/>
          </ac:picMkLst>
        </pc:picChg>
        <pc:picChg chg="del">
          <ac:chgData name="김수빈" userId="94d6e793-c117-451f-9d66-5747da545760" providerId="ADAL" clId="{0FF8843D-D425-435F-873A-3705BEF5D652}" dt="2021-01-21T15:07:02.961" v="19673" actId="478"/>
          <ac:picMkLst>
            <pc:docMk/>
            <pc:sldMk cId="4085919946" sldId="301"/>
            <ac:picMk id="15" creationId="{494A49E1-5DE6-4E0A-9E47-5EF4358F6719}"/>
          </ac:picMkLst>
        </pc:picChg>
        <pc:inkChg chg="add">
          <ac:chgData name="김수빈" userId="94d6e793-c117-451f-9d66-5747da545760" providerId="ADAL" clId="{0FF8843D-D425-435F-873A-3705BEF5D652}" dt="2021-01-22T07:54:08.145" v="34230"/>
          <ac:inkMkLst>
            <pc:docMk/>
            <pc:sldMk cId="4085919946" sldId="301"/>
            <ac:inkMk id="4" creationId="{AA927B9E-9E6D-45F3-8FC4-90C97C31B902}"/>
          </ac:inkMkLst>
        </pc:inkChg>
      </pc:sldChg>
      <pc:sldChg chg="addSp delSp modSp add mod">
        <pc:chgData name="김수빈" userId="94d6e793-c117-451f-9d66-5747da545760" providerId="ADAL" clId="{0FF8843D-D425-435F-873A-3705BEF5D652}" dt="2021-01-22T07:54:08.145" v="34230"/>
        <pc:sldMkLst>
          <pc:docMk/>
          <pc:sldMk cId="1014227392" sldId="302"/>
        </pc:sldMkLst>
        <pc:spChg chg="mod">
          <ac:chgData name="김수빈" userId="94d6e793-c117-451f-9d66-5747da545760" providerId="ADAL" clId="{0FF8843D-D425-435F-873A-3705BEF5D652}" dt="2021-01-22T02:09:12.463" v="20587" actId="20577"/>
          <ac:spMkLst>
            <pc:docMk/>
            <pc:sldMk cId="1014227392" sldId="302"/>
            <ac:spMk id="2" creationId="{A52232B6-4247-411B-ABEA-9EEDFA9088B5}"/>
          </ac:spMkLst>
        </pc:spChg>
        <pc:spChg chg="mod">
          <ac:chgData name="김수빈" userId="94d6e793-c117-451f-9d66-5747da545760" providerId="ADAL" clId="{0FF8843D-D425-435F-873A-3705BEF5D652}" dt="2021-01-22T06:26:09.437" v="33641" actId="20577"/>
          <ac:spMkLst>
            <pc:docMk/>
            <pc:sldMk cId="1014227392" sldId="302"/>
            <ac:spMk id="3" creationId="{305E73F1-79B1-4D55-95C2-97EE0E3E9CB9}"/>
          </ac:spMkLst>
        </pc:spChg>
        <pc:picChg chg="del">
          <ac:chgData name="김수빈" userId="94d6e793-c117-451f-9d66-5747da545760" providerId="ADAL" clId="{0FF8843D-D425-435F-873A-3705BEF5D652}" dt="2021-01-22T02:08:42.427" v="20573" actId="478"/>
          <ac:picMkLst>
            <pc:docMk/>
            <pc:sldMk cId="1014227392" sldId="302"/>
            <ac:picMk id="5" creationId="{07251DDD-B25A-45F8-8D97-BB4A8171526F}"/>
          </ac:picMkLst>
        </pc:picChg>
        <pc:picChg chg="add del mod">
          <ac:chgData name="김수빈" userId="94d6e793-c117-451f-9d66-5747da545760" providerId="ADAL" clId="{0FF8843D-D425-435F-873A-3705BEF5D652}" dt="2021-01-22T02:09:19.614" v="20590" actId="478"/>
          <ac:picMkLst>
            <pc:docMk/>
            <pc:sldMk cId="1014227392" sldId="302"/>
            <ac:picMk id="6" creationId="{C9B4AB93-47C1-402B-B8E3-74529995EA83}"/>
          </ac:picMkLst>
        </pc:picChg>
        <pc:picChg chg="add mod">
          <ac:chgData name="김수빈" userId="94d6e793-c117-451f-9d66-5747da545760" providerId="ADAL" clId="{0FF8843D-D425-435F-873A-3705BEF5D652}" dt="2021-01-22T02:14:56.448" v="20885" actId="1076"/>
          <ac:picMkLst>
            <pc:docMk/>
            <pc:sldMk cId="1014227392" sldId="302"/>
            <ac:picMk id="8" creationId="{7415381F-DFF9-432E-AAFF-5CA291BD11B9}"/>
          </ac:picMkLst>
        </pc:picChg>
        <pc:picChg chg="add del mod">
          <ac:chgData name="김수빈" userId="94d6e793-c117-451f-9d66-5747da545760" providerId="ADAL" clId="{0FF8843D-D425-435F-873A-3705BEF5D652}" dt="2021-01-22T02:11:05.688" v="20601" actId="478"/>
          <ac:picMkLst>
            <pc:docMk/>
            <pc:sldMk cId="1014227392" sldId="302"/>
            <ac:picMk id="10" creationId="{E8C7BF10-8696-41D2-B711-4D11669D9C51}"/>
          </ac:picMkLst>
        </pc:picChg>
        <pc:picChg chg="add del mod">
          <ac:chgData name="김수빈" userId="94d6e793-c117-451f-9d66-5747da545760" providerId="ADAL" clId="{0FF8843D-D425-435F-873A-3705BEF5D652}" dt="2021-01-22T02:11:05.688" v="20601" actId="478"/>
          <ac:picMkLst>
            <pc:docMk/>
            <pc:sldMk cId="1014227392" sldId="302"/>
            <ac:picMk id="12" creationId="{28720DD7-B385-4BFD-91F1-BB5F8D8BD0D8}"/>
          </ac:picMkLst>
        </pc:picChg>
        <pc:picChg chg="add mod">
          <ac:chgData name="김수빈" userId="94d6e793-c117-451f-9d66-5747da545760" providerId="ADAL" clId="{0FF8843D-D425-435F-873A-3705BEF5D652}" dt="2021-01-22T02:14:58.370" v="20886" actId="1076"/>
          <ac:picMkLst>
            <pc:docMk/>
            <pc:sldMk cId="1014227392" sldId="302"/>
            <ac:picMk id="14" creationId="{0DAC1B7D-B7D5-418C-8E94-232E8E1720ED}"/>
          </ac:picMkLst>
        </pc:picChg>
        <pc:picChg chg="add mod">
          <ac:chgData name="김수빈" userId="94d6e793-c117-451f-9d66-5747da545760" providerId="ADAL" clId="{0FF8843D-D425-435F-873A-3705BEF5D652}" dt="2021-01-22T02:22:01.795" v="21378" actId="1076"/>
          <ac:picMkLst>
            <pc:docMk/>
            <pc:sldMk cId="1014227392" sldId="302"/>
            <ac:picMk id="16" creationId="{B8A0F33A-77E0-4954-A91D-B0B51F90E379}"/>
          </ac:picMkLst>
        </pc:picChg>
        <pc:picChg chg="add mod">
          <ac:chgData name="김수빈" userId="94d6e793-c117-451f-9d66-5747da545760" providerId="ADAL" clId="{0FF8843D-D425-435F-873A-3705BEF5D652}" dt="2021-01-22T02:22:29.507" v="21381" actId="1076"/>
          <ac:picMkLst>
            <pc:docMk/>
            <pc:sldMk cId="1014227392" sldId="302"/>
            <ac:picMk id="18" creationId="{DCAF8BE0-2AB8-4CD2-8D9F-8DC6441BC5A2}"/>
          </ac:picMkLst>
        </pc:picChg>
        <pc:picChg chg="add mod">
          <ac:chgData name="김수빈" userId="94d6e793-c117-451f-9d66-5747da545760" providerId="ADAL" clId="{0FF8843D-D425-435F-873A-3705BEF5D652}" dt="2021-01-22T02:22:26.138" v="21380" actId="1076"/>
          <ac:picMkLst>
            <pc:docMk/>
            <pc:sldMk cId="1014227392" sldId="302"/>
            <ac:picMk id="20" creationId="{F4D6F4AC-66CA-4D62-98FE-9DDC228DEC5A}"/>
          </ac:picMkLst>
        </pc:picChg>
        <pc:picChg chg="add mod">
          <ac:chgData name="김수빈" userId="94d6e793-c117-451f-9d66-5747da545760" providerId="ADAL" clId="{0FF8843D-D425-435F-873A-3705BEF5D652}" dt="2021-01-22T02:24:11.054" v="21447" actId="1076"/>
          <ac:picMkLst>
            <pc:docMk/>
            <pc:sldMk cId="1014227392" sldId="302"/>
            <ac:picMk id="22" creationId="{C7CC3FED-A93A-4DFE-95D1-F4F660E6182E}"/>
          </ac:picMkLst>
        </pc:picChg>
        <pc:picChg chg="add mod">
          <ac:chgData name="김수빈" userId="94d6e793-c117-451f-9d66-5747da545760" providerId="ADAL" clId="{0FF8843D-D425-435F-873A-3705BEF5D652}" dt="2021-01-22T02:52:52.885" v="21890" actId="1076"/>
          <ac:picMkLst>
            <pc:docMk/>
            <pc:sldMk cId="1014227392" sldId="302"/>
            <ac:picMk id="24" creationId="{F433DE85-319F-4409-8D2A-F8FEB170D392}"/>
          </ac:picMkLst>
        </pc:picChg>
        <pc:inkChg chg="add">
          <ac:chgData name="김수빈" userId="94d6e793-c117-451f-9d66-5747da545760" providerId="ADAL" clId="{0FF8843D-D425-435F-873A-3705BEF5D652}" dt="2021-01-22T07:54:08.145" v="34230"/>
          <ac:inkMkLst>
            <pc:docMk/>
            <pc:sldMk cId="1014227392" sldId="302"/>
            <ac:inkMk id="4" creationId="{99F7C796-7869-4F76-BA06-02AC1726F430}"/>
          </ac:inkMkLst>
        </pc:inkChg>
      </pc:sldChg>
      <pc:sldChg chg="addSp delSp modSp add mod modNotesTx">
        <pc:chgData name="김수빈" userId="94d6e793-c117-451f-9d66-5747da545760" providerId="ADAL" clId="{0FF8843D-D425-435F-873A-3705BEF5D652}" dt="2021-01-22T07:54:08.145" v="34230"/>
        <pc:sldMkLst>
          <pc:docMk/>
          <pc:sldMk cId="2628981398" sldId="303"/>
        </pc:sldMkLst>
        <pc:spChg chg="mod">
          <ac:chgData name="김수빈" userId="94d6e793-c117-451f-9d66-5747da545760" providerId="ADAL" clId="{0FF8843D-D425-435F-873A-3705BEF5D652}" dt="2021-01-22T02:41:42.477" v="21512" actId="20577"/>
          <ac:spMkLst>
            <pc:docMk/>
            <pc:sldMk cId="2628981398" sldId="303"/>
            <ac:spMk id="2" creationId="{4BE78AE8-991A-4C4E-A99C-7A8C197228FF}"/>
          </ac:spMkLst>
        </pc:spChg>
        <pc:spChg chg="mod">
          <ac:chgData name="김수빈" userId="94d6e793-c117-451f-9d66-5747da545760" providerId="ADAL" clId="{0FF8843D-D425-435F-873A-3705BEF5D652}" dt="2021-01-22T06:31:57.224" v="33702" actId="20577"/>
          <ac:spMkLst>
            <pc:docMk/>
            <pc:sldMk cId="2628981398" sldId="303"/>
            <ac:spMk id="3" creationId="{08286130-DC35-431A-99D3-25F65D9826A6}"/>
          </ac:spMkLst>
        </pc:spChg>
        <pc:picChg chg="add mod">
          <ac:chgData name="김수빈" userId="94d6e793-c117-451f-9d66-5747da545760" providerId="ADAL" clId="{0FF8843D-D425-435F-873A-3705BEF5D652}" dt="2021-01-22T03:08:19.864" v="23592" actId="1076"/>
          <ac:picMkLst>
            <pc:docMk/>
            <pc:sldMk cId="2628981398" sldId="303"/>
            <ac:picMk id="5" creationId="{99BE4748-4C35-43EE-BF3E-F8C576575C42}"/>
          </ac:picMkLst>
        </pc:picChg>
        <pc:picChg chg="del">
          <ac:chgData name="김수빈" userId="94d6e793-c117-451f-9d66-5747da545760" providerId="ADAL" clId="{0FF8843D-D425-435F-873A-3705BEF5D652}" dt="2021-01-22T02:25:18.219" v="21460" actId="478"/>
          <ac:picMkLst>
            <pc:docMk/>
            <pc:sldMk cId="2628981398" sldId="303"/>
            <ac:picMk id="7" creationId="{79B2B338-1CA2-44D5-8EE9-755A6C424ECD}"/>
          </ac:picMkLst>
        </pc:picChg>
        <pc:picChg chg="add mod">
          <ac:chgData name="김수빈" userId="94d6e793-c117-451f-9d66-5747da545760" providerId="ADAL" clId="{0FF8843D-D425-435F-873A-3705BEF5D652}" dt="2021-01-22T03:02:05.413" v="22885" actId="1076"/>
          <ac:picMkLst>
            <pc:docMk/>
            <pc:sldMk cId="2628981398" sldId="303"/>
            <ac:picMk id="8" creationId="{AB1977C3-3F46-441E-8649-BBA0CE6A8A4C}"/>
          </ac:picMkLst>
        </pc:picChg>
        <pc:picChg chg="add mod">
          <ac:chgData name="김수빈" userId="94d6e793-c117-451f-9d66-5747da545760" providerId="ADAL" clId="{0FF8843D-D425-435F-873A-3705BEF5D652}" dt="2021-01-22T06:32:01.649" v="33703" actId="1076"/>
          <ac:picMkLst>
            <pc:docMk/>
            <pc:sldMk cId="2628981398" sldId="303"/>
            <ac:picMk id="10" creationId="{8714F723-5942-44C7-8F3C-46FD75F0CE95}"/>
          </ac:picMkLst>
        </pc:picChg>
        <pc:picChg chg="add mod">
          <ac:chgData name="김수빈" userId="94d6e793-c117-451f-9d66-5747da545760" providerId="ADAL" clId="{0FF8843D-D425-435F-873A-3705BEF5D652}" dt="2021-01-22T03:06:09.013" v="23205" actId="1076"/>
          <ac:picMkLst>
            <pc:docMk/>
            <pc:sldMk cId="2628981398" sldId="303"/>
            <ac:picMk id="12" creationId="{2F218120-5DFC-478C-ACA3-7C65CE55AF2D}"/>
          </ac:picMkLst>
        </pc:picChg>
        <pc:inkChg chg="add">
          <ac:chgData name="김수빈" userId="94d6e793-c117-451f-9d66-5747da545760" providerId="ADAL" clId="{0FF8843D-D425-435F-873A-3705BEF5D652}" dt="2021-01-22T07:54:08.145" v="34230"/>
          <ac:inkMkLst>
            <pc:docMk/>
            <pc:sldMk cId="2628981398" sldId="303"/>
            <ac:inkMk id="4" creationId="{C1E39F04-1908-4502-8957-FC121FF7B29A}"/>
          </ac:inkMkLst>
        </pc:inkChg>
      </pc:sldChg>
      <pc:sldChg chg="modSp add del mod">
        <pc:chgData name="김수빈" userId="94d6e793-c117-451f-9d66-5747da545760" providerId="ADAL" clId="{0FF8843D-D425-435F-873A-3705BEF5D652}" dt="2021-01-22T02:45:04.418" v="21557" actId="47"/>
        <pc:sldMkLst>
          <pc:docMk/>
          <pc:sldMk cId="3229814889" sldId="304"/>
        </pc:sldMkLst>
        <pc:spChg chg="mod">
          <ac:chgData name="김수빈" userId="94d6e793-c117-451f-9d66-5747da545760" providerId="ADAL" clId="{0FF8843D-D425-435F-873A-3705BEF5D652}" dt="2021-01-22T02:44:15.145" v="21555" actId="20577"/>
          <ac:spMkLst>
            <pc:docMk/>
            <pc:sldMk cId="3229814889" sldId="304"/>
            <ac:spMk id="2" creationId="{F52EBC7E-2697-40BD-BC57-3A3E4F959C9B}"/>
          </ac:spMkLst>
        </pc:spChg>
      </pc:sldChg>
      <pc:sldChg chg="addSp modSp new mod">
        <pc:chgData name="김수빈" userId="94d6e793-c117-451f-9d66-5747da545760" providerId="ADAL" clId="{0FF8843D-D425-435F-873A-3705BEF5D652}" dt="2021-01-22T07:54:08.145" v="34230"/>
        <pc:sldMkLst>
          <pc:docMk/>
          <pc:sldMk cId="3671376409" sldId="304"/>
        </pc:sldMkLst>
        <pc:spChg chg="mod">
          <ac:chgData name="김수빈" userId="94d6e793-c117-451f-9d66-5747da545760" providerId="ADAL" clId="{0FF8843D-D425-435F-873A-3705BEF5D652}" dt="2021-01-22T03:19:31.276" v="24906"/>
          <ac:spMkLst>
            <pc:docMk/>
            <pc:sldMk cId="3671376409" sldId="304"/>
            <ac:spMk id="2" creationId="{99E885FF-3DB7-46D7-BBE3-98749EF7A0D2}"/>
          </ac:spMkLst>
        </pc:spChg>
        <pc:spChg chg="mod">
          <ac:chgData name="김수빈" userId="94d6e793-c117-451f-9d66-5747da545760" providerId="ADAL" clId="{0FF8843D-D425-435F-873A-3705BEF5D652}" dt="2021-01-22T03:28:46.505" v="26122" actId="20577"/>
          <ac:spMkLst>
            <pc:docMk/>
            <pc:sldMk cId="3671376409" sldId="304"/>
            <ac:spMk id="3" creationId="{83F8D644-F8EA-4C8A-AFB9-FBE006007465}"/>
          </ac:spMkLst>
        </pc:spChg>
        <pc:picChg chg="add mod">
          <ac:chgData name="김수빈" userId="94d6e793-c117-451f-9d66-5747da545760" providerId="ADAL" clId="{0FF8843D-D425-435F-873A-3705BEF5D652}" dt="2021-01-22T03:19:56.152" v="24908" actId="1076"/>
          <ac:picMkLst>
            <pc:docMk/>
            <pc:sldMk cId="3671376409" sldId="304"/>
            <ac:picMk id="4" creationId="{6E968BC9-CB47-45F3-94C1-BACDE7074AC1}"/>
          </ac:picMkLst>
        </pc:picChg>
        <pc:picChg chg="add mod">
          <ac:chgData name="김수빈" userId="94d6e793-c117-451f-9d66-5747da545760" providerId="ADAL" clId="{0FF8843D-D425-435F-873A-3705BEF5D652}" dt="2021-01-22T03:26:15.820" v="25587" actId="1076"/>
          <ac:picMkLst>
            <pc:docMk/>
            <pc:sldMk cId="3671376409" sldId="304"/>
            <ac:picMk id="5" creationId="{A70AFC68-08B0-4ADF-B711-080BB5AAEFA8}"/>
          </ac:picMkLst>
        </pc:picChg>
        <pc:picChg chg="add mod">
          <ac:chgData name="김수빈" userId="94d6e793-c117-451f-9d66-5747da545760" providerId="ADAL" clId="{0FF8843D-D425-435F-873A-3705BEF5D652}" dt="2021-01-22T03:28:57.075" v="26123" actId="1076"/>
          <ac:picMkLst>
            <pc:docMk/>
            <pc:sldMk cId="3671376409" sldId="304"/>
            <ac:picMk id="7" creationId="{33EA897F-0A16-4577-BC28-2BDACB97C4DF}"/>
          </ac:picMkLst>
        </pc:picChg>
        <pc:inkChg chg="add">
          <ac:chgData name="김수빈" userId="94d6e793-c117-451f-9d66-5747da545760" providerId="ADAL" clId="{0FF8843D-D425-435F-873A-3705BEF5D652}" dt="2021-01-22T03:20:58.664" v="24980" actId="9405"/>
          <ac:inkMkLst>
            <pc:docMk/>
            <pc:sldMk cId="3671376409" sldId="304"/>
            <ac:inkMk id="6" creationId="{5ED66228-AF17-4972-9F48-7ECDEAE00F9B}"/>
          </ac:inkMkLst>
        </pc:inkChg>
        <pc:inkChg chg="add">
          <ac:chgData name="김수빈" userId="94d6e793-c117-451f-9d66-5747da545760" providerId="ADAL" clId="{0FF8843D-D425-435F-873A-3705BEF5D652}" dt="2021-01-22T07:54:08.145" v="34230"/>
          <ac:inkMkLst>
            <pc:docMk/>
            <pc:sldMk cId="3671376409" sldId="304"/>
            <ac:inkMk id="8" creationId="{B49AFC47-C6D2-46DB-9657-75709419B1F1}"/>
          </ac:inkMkLst>
        </pc:inkChg>
      </pc:sldChg>
      <pc:sldChg chg="add del ord">
        <pc:chgData name="김수빈" userId="94d6e793-c117-451f-9d66-5747da545760" providerId="ADAL" clId="{0FF8843D-D425-435F-873A-3705BEF5D652}" dt="2021-01-22T04:25:43.207" v="28376" actId="47"/>
        <pc:sldMkLst>
          <pc:docMk/>
          <pc:sldMk cId="2369629664" sldId="305"/>
        </pc:sldMkLst>
      </pc:sldChg>
      <pc:sldChg chg="addSp delSp modSp add mod modNotesTx">
        <pc:chgData name="김수빈" userId="94d6e793-c117-451f-9d66-5747da545760" providerId="ADAL" clId="{0FF8843D-D425-435F-873A-3705BEF5D652}" dt="2021-01-22T07:54:08.145" v="34230"/>
        <pc:sldMkLst>
          <pc:docMk/>
          <pc:sldMk cId="1036807287" sldId="306"/>
        </pc:sldMkLst>
        <pc:spChg chg="mod">
          <ac:chgData name="김수빈" userId="94d6e793-c117-451f-9d66-5747da545760" providerId="ADAL" clId="{0FF8843D-D425-435F-873A-3705BEF5D652}" dt="2021-01-22T07:02:36.305" v="33707"/>
          <ac:spMkLst>
            <pc:docMk/>
            <pc:sldMk cId="1036807287" sldId="306"/>
            <ac:spMk id="2" creationId="{B6A666AA-20E7-41A0-B6E6-328A65EAA8AE}"/>
          </ac:spMkLst>
        </pc:spChg>
        <pc:spChg chg="mod">
          <ac:chgData name="김수빈" userId="94d6e793-c117-451f-9d66-5747da545760" providerId="ADAL" clId="{0FF8843D-D425-435F-873A-3705BEF5D652}" dt="2021-01-22T07:13:39.174" v="34211"/>
          <ac:spMkLst>
            <pc:docMk/>
            <pc:sldMk cId="1036807287" sldId="306"/>
            <ac:spMk id="3" creationId="{0F0A049C-8BCD-41C9-ACC2-F4D6CECBF6AA}"/>
          </ac:spMkLst>
        </pc:spChg>
        <pc:spChg chg="add del mod">
          <ac:chgData name="김수빈" userId="94d6e793-c117-451f-9d66-5747da545760" providerId="ADAL" clId="{0FF8843D-D425-435F-873A-3705BEF5D652}" dt="2021-01-22T07:12:15.355" v="34178" actId="22"/>
          <ac:spMkLst>
            <pc:docMk/>
            <pc:sldMk cId="1036807287" sldId="306"/>
            <ac:spMk id="10" creationId="{7E6FC28C-439C-47D4-992F-C77FD733F715}"/>
          </ac:spMkLst>
        </pc:spChg>
        <pc:grpChg chg="add mod">
          <ac:chgData name="김수빈" userId="94d6e793-c117-451f-9d66-5747da545760" providerId="ADAL" clId="{0FF8843D-D425-435F-873A-3705BEF5D652}" dt="2021-01-22T07:10:56.582" v="34150" actId="1076"/>
          <ac:grpSpMkLst>
            <pc:docMk/>
            <pc:sldMk cId="1036807287" sldId="306"/>
            <ac:grpSpMk id="7" creationId="{3C125E7E-2F6D-4DEB-ABF2-1F523F42005E}"/>
          </ac:grpSpMkLst>
        </pc:grpChg>
        <pc:picChg chg="add mod">
          <ac:chgData name="김수빈" userId="94d6e793-c117-451f-9d66-5747da545760" providerId="ADAL" clId="{0FF8843D-D425-435F-873A-3705BEF5D652}" dt="2021-01-22T04:18:14.427" v="27774" actId="164"/>
          <ac:picMkLst>
            <pc:docMk/>
            <pc:sldMk cId="1036807287" sldId="306"/>
            <ac:picMk id="5" creationId="{D08CF082-1EE7-4FBA-801A-A6579C2A8C26}"/>
          </ac:picMkLst>
        </pc:picChg>
        <pc:picChg chg="add mod">
          <ac:chgData name="김수빈" userId="94d6e793-c117-451f-9d66-5747da545760" providerId="ADAL" clId="{0FF8843D-D425-435F-873A-3705BEF5D652}" dt="2021-01-22T04:18:14.427" v="27774" actId="164"/>
          <ac:picMkLst>
            <pc:docMk/>
            <pc:sldMk cId="1036807287" sldId="306"/>
            <ac:picMk id="6" creationId="{2899D9D3-5DDA-42FD-A4FD-F81CC4B984E7}"/>
          </ac:picMkLst>
        </pc:picChg>
        <pc:picChg chg="add mod">
          <ac:chgData name="김수빈" userId="94d6e793-c117-451f-9d66-5747da545760" providerId="ADAL" clId="{0FF8843D-D425-435F-873A-3705BEF5D652}" dt="2021-01-22T07:12:12.544" v="34171" actId="1076"/>
          <ac:picMkLst>
            <pc:docMk/>
            <pc:sldMk cId="1036807287" sldId="306"/>
            <ac:picMk id="9" creationId="{EFEA2356-D058-44D2-81F6-1186574F0999}"/>
          </ac:picMkLst>
        </pc:picChg>
        <pc:picChg chg="add mod">
          <ac:chgData name="김수빈" userId="94d6e793-c117-451f-9d66-5747da545760" providerId="ADAL" clId="{0FF8843D-D425-435F-873A-3705BEF5D652}" dt="2021-01-22T07:12:11.687" v="34170" actId="1076"/>
          <ac:picMkLst>
            <pc:docMk/>
            <pc:sldMk cId="1036807287" sldId="306"/>
            <ac:picMk id="11" creationId="{B40AB467-52FD-4253-B34B-9F611152801A}"/>
          </ac:picMkLst>
        </pc:picChg>
        <pc:inkChg chg="add">
          <ac:chgData name="김수빈" userId="94d6e793-c117-451f-9d66-5747da545760" providerId="ADAL" clId="{0FF8843D-D425-435F-873A-3705BEF5D652}" dt="2021-01-22T07:54:08.145" v="34230"/>
          <ac:inkMkLst>
            <pc:docMk/>
            <pc:sldMk cId="1036807287" sldId="306"/>
            <ac:inkMk id="8" creationId="{E89016BC-F30E-4498-9178-6CB0F499D17B}"/>
          </ac:inkMkLst>
        </pc:inkChg>
      </pc:sldChg>
      <pc:sldChg chg="addSp delSp modSp add mod">
        <pc:chgData name="김수빈" userId="94d6e793-c117-451f-9d66-5747da545760" providerId="ADAL" clId="{0FF8843D-D425-435F-873A-3705BEF5D652}" dt="2021-01-22T07:54:08.145" v="34230"/>
        <pc:sldMkLst>
          <pc:docMk/>
          <pc:sldMk cId="4020699763" sldId="307"/>
        </pc:sldMkLst>
        <pc:spChg chg="mod">
          <ac:chgData name="김수빈" userId="94d6e793-c117-451f-9d66-5747da545760" providerId="ADAL" clId="{0FF8843D-D425-435F-873A-3705BEF5D652}" dt="2021-01-22T04:59:37.935" v="30511" actId="20577"/>
          <ac:spMkLst>
            <pc:docMk/>
            <pc:sldMk cId="4020699763" sldId="307"/>
            <ac:spMk id="2" creationId="{2CD23A60-F93E-4823-B19F-108F7BA89E76}"/>
          </ac:spMkLst>
        </pc:spChg>
        <pc:spChg chg="mod">
          <ac:chgData name="김수빈" userId="94d6e793-c117-451f-9d66-5747da545760" providerId="ADAL" clId="{0FF8843D-D425-435F-873A-3705BEF5D652}" dt="2021-01-22T05:09:30.121" v="30834" actId="20577"/>
          <ac:spMkLst>
            <pc:docMk/>
            <pc:sldMk cId="4020699763" sldId="307"/>
            <ac:spMk id="4" creationId="{84E2918B-2F54-4208-ABB9-5465C71CF005}"/>
          </ac:spMkLst>
        </pc:spChg>
        <pc:picChg chg="del">
          <ac:chgData name="김수빈" userId="94d6e793-c117-451f-9d66-5747da545760" providerId="ADAL" clId="{0FF8843D-D425-435F-873A-3705BEF5D652}" dt="2021-01-22T04:59:24.964" v="30509" actId="478"/>
          <ac:picMkLst>
            <pc:docMk/>
            <pc:sldMk cId="4020699763" sldId="307"/>
            <ac:picMk id="5" creationId="{6C53EEDA-F58A-4179-B72C-482B0B4DC2D4}"/>
          </ac:picMkLst>
        </pc:picChg>
        <pc:inkChg chg="add">
          <ac:chgData name="김수빈" userId="94d6e793-c117-451f-9d66-5747da545760" providerId="ADAL" clId="{0FF8843D-D425-435F-873A-3705BEF5D652}" dt="2021-01-22T07:54:08.145" v="34230"/>
          <ac:inkMkLst>
            <pc:docMk/>
            <pc:sldMk cId="4020699763" sldId="307"/>
            <ac:inkMk id="3" creationId="{DF754259-9D54-4E74-ACF9-18B9C6659125}"/>
          </ac:inkMkLst>
        </pc:inkChg>
      </pc:sldChg>
    </pc:docChg>
  </pc:docChgLst>
  <pc:docChgLst>
    <pc:chgData name="김수빈" userId="94d6e793-c117-451f-9d66-5747da545760" providerId="ADAL" clId="{0C52DFCF-813D-40C8-9AE2-ACCC439E015F}"/>
    <pc:docChg chg="modSld sldOrd">
      <pc:chgData name="김수빈" userId="94d6e793-c117-451f-9d66-5747da545760" providerId="ADAL" clId="{0C52DFCF-813D-40C8-9AE2-ACCC439E015F}" dt="2021-02-05T05:52:19.071" v="1"/>
      <pc:docMkLst>
        <pc:docMk/>
      </pc:docMkLst>
      <pc:sldChg chg="ord">
        <pc:chgData name="김수빈" userId="94d6e793-c117-451f-9d66-5747da545760" providerId="ADAL" clId="{0C52DFCF-813D-40C8-9AE2-ACCC439E015F}" dt="2021-02-05T05:52:19.071" v="1"/>
        <pc:sldMkLst>
          <pc:docMk/>
          <pc:sldMk cId="226517689" sldId="27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A887D2F-47C1-4DF0-A45B-31799E1482F8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2021-02-05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22T07:19:44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18870 7217 186 0,'0'0'217'0,"0"0"-217"16,0 0 0-1,0 0 2-15,0 0 13 0,0 0-6 16,-124 136-5-16,106-92 4 15,-2 12 2-15,0 7 2 16,-1 4 1-16,4 2-5 16,1-5 1-16,3 2 1 15,-3-4-2-15,1 2-3 16,-1 0-2-16,1 0 3 16,-1 3 0-16,0-1 0 15,0 0 0-15,3 0-1 16,5 1-1-16,3 1-1 15,2 6-3-15,3 7 2 16,0-1-2-16,6 6 1 16,11-5-1-16,3 6 0 15,0 4 1-15,2-6-1 16,3-2 0-16,4-16 0 0,2-6-1 16,3-9 1-16,1-6-2 15,-2-2-1-15,-4-8 2 16,-4-2 0-16,-8-9 0 15,-5-9 1-15,-8-5 0 16,1 0 0-16,-3-5 1 16,0 0 0-16,-2 0 2 15,0-2 3-15,0-2 2 0,0 0-2 16,0 0 0 0,0-2-1-16,0 3-2 0,0-3-1 15,0 0-2 1,0 0 1-16,0 1-1 0,0-1-2 15,0 0-7 1,0 0-5-16,0 0-17 0,0 0-19 16,0-16-78-16,0-36-182 15</inkml:trace>
  <inkml:trace contextRef="#ctx0" brushRef="#br0" timeOffset="2702.63">25160 9440 81 0,'0'0'227'15,"0"0"-227"-15,0 0-23 16,0 0 23-16,0 0 22 15,118-18-15-15,-65 10 2 16,13 2 9-16,11 2-8 16,10 3 2-16,7 1 17 15,-1 0-16-15,-6-3-10 16,-5 2 1-16,-10-2 0 16,-7 0-1-16,-1-2-2 0,-4-1 0 15,3-2 0-15,-1 1 0 16,-4 0 1-16,-4 1-2 15,-10 3 0-15,-13 3 2 16,-8-1-2-16,-10 1 2 16,-9-1-2-16,0 1 2 15,-4-3 14-15,0 3-1 16,0 0 1-16,0 0-1 16,0-2-8-16,0 2-7 15,0 0-2-15,0 0-27 16,0 2-32-16,0 10-32 0,0-6-71 15</inkml:trace>
  <inkml:trace contextRef="#ctx0" brushRef="#br0" timeOffset="3806.57">27188 9685 145 0,'0'0'219'0,"0"0"-219"16,0 0 2-16,0 0 20 15,0 0 19-15,0 0-29 0,-23-9-8 16,34 9-3 0,20 0 8-16,19 0-5 0,8 0 0 15,10 0-4-15,11 0 2 16,5 0-2 0,5 0 0-16,2 0-2 0,-3 0 2 15,-4 0-1-15,-8 0 2 16,-7 0-1-16,-14 0 0 15,-7 0 0-15,-13 0 0 16,-4 0 0-16,-4 0 2 16,-5 0-2-16,-4 0 0 15,-9 0 0-15,-5 0 1 16,-4 0 0-16,0 0 10 0,0 0 2 16,0 0 0-16,0 0-3 15,0 0 0 1,0 0-1-16,0 0-4 0,0 0-3 15,0 0-2-15,3 0-1 16,-1 0-2-16,3 0 0 16,-3 0 1-16,0 0-1 15,0 0-5-15,-2 0-3 16,0 0-5-16,0 0 4 16,0 0-4-16,-2-1-24 15,-4-21-80-15,-2-5-165 16</inkml:trace>
  <inkml:trace contextRef="#ctx0" brushRef="#br0" timeOffset="6384.36">30743 9585 301 0,'0'0'0'0,"0"0"-27"0,0 0 27 16,0 0 19-16,-140 56-12 15,114-42-6-15,5-4 1 16,3-1 5-16,3-4 6 16,-8 1 0-16,-6 2 7 15,-10 0-10-15,-13 3-8 16,-6-4 0-16,-9-1-2 16,-4-5 1-16,0-1 1 15,-3 0-1-15,1-5 8 16,-1-19 5-16,-6-11 1 15,-3-8 2-15,-6-7-8 16,-4-4 2-16,-5 0 0 0,9-4-3 16,11-7-3-1,18-7-2-15,19-12-3 0,24-12-3 16,13-14 0-16,4-7 3 16,6-7 1-16,17-3 0 15,0 13 3-15,2 14 1 16,0 13 3-16,2 13 8 15,6 9 2-15,11 2-10 16,12 1-3-16,15 0-3 16,7 2-2-16,9 2 0 15,3 6 0-15,3 5-1 16,-1 9 1-16,-6 8-1 16,-10 8 1-16,-14 8 0 0,-8 8 0 15,-3 2-1 1,5 4 1-16,10 0 0 0,13 0 0 15,6 0 0-15,1 4 0 16,-6 10 0-16,-4 6-2 16,-9 8 2-16,-4 6-1 15,-3 6 0-15,-3 6 1 16,3 6-1-16,-4 3 1 16,-2 3-1-16,-3-2-3 15,-11 0-1-15,-7-1 2 16,-14 1-1-16,-11 3 4 15,-8 4 0-15,0 9 1 16,0 3 0-16,-10 2-1 0,-2-1 1 16,3-5-1-16,5-7 0 15,-3-7-1-15,2-8 0 16,-4-10 0-16,-4 1 1 16,-7-5 0-16,0 3 0 15,-4 2 0-15,-5 0 0 16,-4 4 0-16,-10 0 1 15,-1-1 0-15,1-3-1 16,1-4 0-16,6-2 0 16,3-1 0-16,2-4 1 15,2-1-1-15,2-3 2 16,-2-3-1-16,2-2 0 16,2-6 3-16,4-1 0 15,7-4-2-15,5-5 4 0,5-2-4 16,2-2 0-16,-3 0-1 15,2 0 1-15,1 0-2 16,-2 0 0-16,1 0 0 16,3-6-12-16,-2-12-16 15,2-6-46-15,5-11-111 16</inkml:trace>
  <inkml:trace contextRef="#ctx0" brushRef="#br0" timeOffset="6612.8">31309 9468 432 0,'0'0'78'0,"0"0"-78"15,0 0 0-15,0 0 14 16,0 0-14-16,0 0-2 15,-84-24-25-15,84 24-54 16,0 0-120-16</inkml:trace>
  <inkml:trace contextRef="#ctx0" brushRef="#br0" timeOffset="8485.43">28925 8507 245 0,'0'0'37'0,"0"0"-35"16,0 0 8-16,0 0 46 15,0 0-36-15,0 0-18 16,-73 0-2-16,73 0-5 15,7 0-18-15,12 0-15 16,6 0-54-16,2-3-78 16</inkml:trace>
  <inkml:trace contextRef="#ctx0" brushRef="#br0" timeOffset="9891.09">27444 7381 188 0,'0'0'92'16,"0"0"-80"-16,0 0-12 15,0 0 13-15,0 0 4 16,0 0-2-16,31 0-3 16,9 0 4-16,11 0-2 15,7 0-1-15,9 0 8 0,8 0-1 16,4 0-10-1,8 0-3-15,9 0-4 16,6-3 0-16,14-1-2 16,11 4 0-16,6 0 0 0,14 0-1 15,5 0 0-15,2 0 0 16,1 8 1-16,-5 1-1 16,-17-3 2-16,-17 2-2 15,-26-4-2-15,-19-2 2 16,-16-2 0-16,-7 0 2 15,-8 0-2-15,-5 0 0 16,-2-2 0-16,-4-4 0 16,-8 2 0-16,-10 2 1 15,-7 0 1-15,-4 2-1 16,0 0 13-16,0 0 3 16,0 0-4-16,0 0-7 15,0 0-3-15,4 0-3 0,10 0-2 16,3 0 2-16,4 0 0 15,1-2 0-15,-9 0 0 16,-1 0 0-16,-10 2 0 16,-2 0 0-16,0 0 0 15,0 0 1-15,0 0-1 16,0 0 0-16,0 0 5 16,0 0-2-16,0 0-1 15,0 0-2-15,0 0 1 0,0 0-1 16,0 0 0-16,0 0 0 15,0 0-1-15,0 0 1 16,0 0-2-16,2 0 2 16,3 0-1-16,1 0-1 15,3 0 2-15,-2 4 0 16,2 0 1-16,-3 0 1 16,1-2 0-16,-3-2 0 15,1 0 1-15,-2 0 0 16,-3 0-1-16,0 2 0 15,0-2 1-15,0 0 0 16,0 0 1-16,0 0-1 16,0 0 2-16,0 0 0 15,0 0-1-15,0 0-3 16,0 2-1-16,0-2-1 16,0 0 1-16,0 0-2 0,0 0 2 15,0 0 0-15,0 0 2 16,0 0-1-16,0 0-1 15,0 0 1-15,0 0 2 16,0 0-3-16,0 0 1 16,0 0 0-16,0 0-1 15,0 0 0-15,0 0 0 16,0 0 0-16,0 0-1 16,0 0 1-16,0 0 0 15,0 0-1-15,0 0-2 16,0 0 2-16,0 0-6 15,0 0-8-15,0 0-9 0,0 0-11 16,2 2-23 0,9-2-34-16,9 0-18 15,18 0-18-15,13 0 73 16</inkml:trace>
  <inkml:trace contextRef="#ctx0" brushRef="#br0" timeOffset="10251.57">30821 7136 45 0,'0'0'224'15,"0"0"-199"1,0 0-20-16,0 0 45 0,0 0 12 15,0 0-30-15,-40-4-7 16,23 16-1-16,-2 11-1 16,-7 4-8-16,-6 6-2 15,1 5-3-15,-4-2-4 16,6-2-3-16,4-4 0 16,6-4-1-16,5-6 0 15,3-3 0-15,2-6-1 16,4-3-1-16,3-3 1 0,2-4-1 15,0-1-1-15,0 0-10 16,0 0-30-16,14-24-39 16,28-12-68-1,9-12-113-15</inkml:trace>
  <inkml:trace contextRef="#ctx0" brushRef="#br0" timeOffset="11358.79">28482 8556 104 0,'0'0'252'16,"0"0"-232"-16,0 0-18 16,0 0 23-16,0 0-4 15,0 0-21-15,0 0-13 16,-36-5-35-16,58 5 0 15,10-1-13-15,5 1-31 0,4 0-22 16</inkml:trace>
  <inkml:trace contextRef="#ctx0" brushRef="#br0" timeOffset="11544.11">29023 8526 55 0,'0'0'146'16,"0"0"-138"-16,0 0-3 0,0 0-5 15,0 0 0 1,0 0-6-16,-13-2-21 0,13 2-13 16,0 0-26-1,7 0 22-15</inkml:trace>
  <inkml:trace contextRef="#ctx0" brushRef="#br0" timeOffset="11732.96">29366 8528 254 0,'0'0'18'0,"0"0"-16"0,0 0-2 15,0 0 4 1,0 0-3-16,0 0-1 0,33-21-13 15,-27 21-24-15,-4 0-25 16,0 0-17-16,0 0 29 16</inkml:trace>
  <inkml:trace contextRef="#ctx0" brushRef="#br0" timeOffset="18728.49">9520 10056 160 0,'0'0'129'0,"0"0"-116"16,0 0-10-16,0 0 26 0,0 0-12 15,0 0-12-15,0 0 2 16,0 0-5-16,-14 0 11 16,14 8 5-16,0 10-1 15,0 10-3-15,0 12-5 16,0 13 4-16,0 2-5 16,6 4-6-16,0-5-1 15,-2-10 1-15,0-8-2 16,-4-4 0-16,0-6 1 15,0-7-1-15,0-8 2 16,0 0-2-16,0-5 1 16,0 0-1-16,0 1 0 0,0-1 0 15,0 1 0 1,0-2 0-16,0 1 0 0,-2-3 0 16,0 2 0-16,0-5 0 15,2 2-3-15,0-2 0 16,0 0-6-16,0 0-10 15,-2 0-19-15,2 0-16 16,0-16-45-16,0-9-98 16</inkml:trace>
  <inkml:trace contextRef="#ctx0" brushRef="#br0" timeOffset="20829.7">12832 10858 360 0,'0'0'27'15,"0"0"-26"-15,0 0 14 16,0 0 39-16,0 0-41 16,0 0-12-16,-17 10 4 15,48-10-1-15,14-4-1 16,10-4 0-16,3 1-2 16,1 2 0-16,3 4-1 15,0-2 0-15,1 2 1 0,3 1 0 16,7-5-1-1,12 1 1-15,15-2 21 16,14-2-13-16,9-1-6 16,4 2-2-16,-7 1-1 15,-4 2 0-15,-9 3 0 16,-2-1 2-16,-5 2-2 0,2-5 0 16,0-1 0-16,2 2-2 15,-2 0 1 1,2-2 1-16,-3 0 0 0,-7 0-1 15,-11-1 1-15,-4 0 0 16,-8-1-1-16,-1 0 2 16,-6 1-2-16,-6 1 1 15,-1 0 0-15,-5 5 1 16,-7-5-1-16,-3 4 0 16,-4 2 0-16,-3 0 0 15,-2 0 0-15,-1 0 0 0,1 0 0 16,-4-2 1-16,-4 0-1 15,-7 2 0-15,-9 0 0 16,-5 0 0 0,-4 0 1-16,0 0 4 0,0 0 15 15,0 0 0-15,0 0-5 16,0 0-6-16,0 0-5 16,0 0-4-16,-11 0-2 15,-7 0-8-15,-7 0-30 16,6 0-50-16,-17-2-191 15</inkml:trace>
  <inkml:trace contextRef="#ctx0" brushRef="#br0" timeOffset="22963.25">5115 11539 74 0,'0'0'326'15,"0"0"-309"-15,0 0-17 16,0 0 38-16,0 0 18 15,0 0-37-15,0 0-9 16,-78 19-3-16,78-19 2 16,14 0-1-16,21 0 4 15,14 0 0-15,8 0-5 16,15-11-3-16,4 1-4 16,7-5 1-16,4 3 0 15,2 2-1-15,4 3 0 0,12 0 1 16,11 1 0-16,9 0 0 15,1 0 1-15,-1 4-2 16,-9 0 0-16,-1 2-2 16,-3 0 2-16,-2 0 0 15,-6 0 0-15,-6 0 0 16,-7 0 2-16,-4-5-2 16,-8-1 0-16,-6 0 0 15,-9-1 1-15,-10 1-1 16,-10 0 0-16,-15 1 0 0,-10 1 0 15,-11 3 2-15,-8 1-2 16,0 0 3-16,0 0 5 16,0 0 3-16,0 0-4 15,0 0 0-15,0 0 1 16,0 0-1-16,0 0-4 16,0 0-2-16,0 0-1 15,0 0 0-15,2-2-1 16,1 2 1-16,-3-2-3 15,0 2 3-15,0 0-2 16,0 0 2-16,0 0 2 16,0 0-1-16,0 0-1 15,0 0 0-15,0 0 2 16,0 0-1-16,0 0-1 0,0 0 0 16,0-2-6-1,0-1-15-15,0 3-17 0,0 0-18 16,0-1-28-16,0-6-97 15,0-11-77-15</inkml:trace>
  <inkml:trace contextRef="#ctx0" brushRef="#br0" timeOffset="27814.6">20242 11053 298 0,'0'0'29'0,"0"0"-16"16,0 0 5-16,0 0 27 15,0 0-23-15,0 0-17 16,0 0-5-16,-15-14 0 16,62 9 10-16,15-1 2 0,16-5-2 15,9-3-9-15,1 0 1 16,-5 1-2 0,-4 5 0-16,-10 4-2 0,-11 4 2 15,-11 0 0-15,-5 0 2 16,-4 0-2-16,1 3 1 15,9 1-1-15,5-4 1 16,8 0 2-16,3 0 4 16,1 0-4-16,-7 0-3 15,-10 0 0-15,-9 0 1 16,-8 0-2-16,-7 0 2 16,-4 0-1-16,1 0 0 15,-2 1 1-15,3-1-1 16,5 0 0-16,2 0 1 0,3 0 0 15,1-5 1 1,-2-4-2-16,-6 5 0 0,-6 3 0 16,-7 1 0-16,-3 0 0 15,-5 0 1-15,-2 0-1 16,-2 0 4-16,2 0 0 16,-2 0-1-16,5 0 0 15,-5 0-3-15,3 0 0 16,-1 0 0-16,-2 0 0 15,0 0 1-15,0 0 1 16,0 0-2-16,0 0 1 16,0 0-1-16,0 0 0 0,0 0-1 15,0 0-5 1,0-4-10-16,0-8-13 0,0-3-34 16,0-1-15-16,0 4-67 15,0 5 0-15</inkml:trace>
  <inkml:trace contextRef="#ctx0" brushRef="#br0" timeOffset="28901.2">23520 10419 170 0,'0'0'62'15,"0"0"-37"-15,0 0 23 16,0 0 5-16,0 0-25 16,0 0-11-16,-55-6-3 15,55 6 0-15,0-1 3 16,0-4-2-16,18-5 0 15,8 2 2-15,5-6-5 16,8 0-5-16,5 0-6 16,3 1 1-16,1 4-2 15,4 5 0-15,-8 2 1 16,-1 2-1-16,-8 0 0 16,-1 0 0-16,-3 0 0 15,7 2 1-15,1 3 3 16,9 0-2-16,1-2 1 15,4 1-3-15,-2 1 0 0,-1-1 1 16,-8 2-1-16,-7-4 0 16,-6 2 0-16,-4-2 0 15,-2 2 0-15,-6-1 0 16,5 0 0-16,-2 1 1 16,-2-3-1-16,2 5 0 15,-4 1 0-15,-2 1 0 16,-4-2 3-16,-1-2 2 15,-5-2-3-15,-2-2-1 16,-2 0 1-16,0 0 0 0,0 0-2 16,0 0-4-16,0 0-34 15,0 0-50 1,-13 0-39-16,-2-2-61 0,6-16 88 16</inkml:trace>
  <inkml:trace contextRef="#ctx0" brushRef="#br0" timeOffset="29294.35">24507 10137 221 0,'0'0'51'0,"0"0"-32"15,0 0 43-15,0 0 4 16,0 0-27-16,0 0-20 16,3-19-9-16,12 19 0 0,12 10 3 15,2 5-3 1,0 0-5-16,-3 5-2 0,-1-4-3 15,-3 5 1 1,-4-2-1-16,-5 4 0 0,-6 1 0 16,-2-2 1-16,-3-1-1 15,-2-4 7-15,0-1 1 16,0-2 6-16,-4 2 2 16,-13 0-4-16,0 2-5 15,-5 0-2-15,-3 0-3 16,0-1-1-16,2-2-1 15,2-1 0-15,7-5-1 16,6-3-1-16,3-3-1 0,3-3-4 16,2 3-5-16,-2-3-4 15,2 0-6-15,0 0-3 16,-2 0-11-16,-7 0-35 16,-3 0-41-16,10-11-139 15</inkml:trace>
  <inkml:trace contextRef="#ctx0" brushRef="#br0" timeOffset="30962.36">26423 11012 51 0,'0'0'241'0,"0"0"-219"16,-118 75-20-16,69-43 37 15,-4 2 6-15,-1-2-22 16,-4-2-7-16,-2-2 5 16,-9-3-8-16,-9-6 9 15,-12-3 1-15,-10-5-4 0,-10-7-8 16,-6-4-1 0,-1 0-1-16,9-17-5 15,5-15 1-15,19-8-3 16,12-7 1-16,12-4-2 0,11-4-1 15,8-2 3-15,18-1-2 16,9 1 2-16,14-1 3 16,0-4 3-16,33 0 0 15,23-3-3-15,22 0-5 16,18 2 0-16,8 10-1 16,4 12-1-16,-8 11-1 15,-15 16-4-15,-14 10-5 16,-13 4 9-16,-16 0 2 15,-7 2-5-15,-4 12 1 0,1 4 3 16,8-2 1-16,7 0 0 16,4-1 0-16,5-2 0 15,-1 5 0-15,-1 2-1 16,-3 7 1-16,-4 5 0 16,-7-3-2-16,-6 6 2 15,-7-1-5-15,-6-3 2 16,0 5 0-16,-8-3 1 15,-2 1 0-15,-6 2-1 16,-5 5 2-16,0 3 1 16,0-3 1-16,-7 2-1 15,-7-5 1-15,-1-10-1 16,1-4 1-16,3-7 0 16,5-7-1-16,2-3 1 15,4-5-1-15,0-2 0 16,0 0-4-16,0 0-39 15,0-19-35-15,2-8-39 0,15-11-91 16</inkml:trace>
  <inkml:trace contextRef="#ctx0" brushRef="#br0" timeOffset="31540.24">26785 10519 89 0,'0'0'307'0,"0"0"-271"16,0 0-29-16,0 0 60 0,0 0-23 15,0 0-24-15,-50-60-14 16,73 44-5-16,10-2 0 15,9 2 0 1,5 2-1-16,4 4 0 0,5 6 0 16,2-1 0-1,2 5 0-15,0 0 0 0,-4-1 1 16,-3 1-1-16,-8-1 0 16,-7 1 0-16,-12 0 0 15,-7 0 1-15,-11 0 0 16,-3 0 3-16,-5 0-1 15,0 0 0-15,0 0-1 0,2 0-2 16,0 0 0 0,2 0 0-16,1 0 0 15,0 0-8-15,-3 0-35 0,0 0-25 16,-2-5-49-16,0-3-12 16,0 2-24-16,-6 4 127 15</inkml:trace>
  <inkml:trace contextRef="#ctx0" brushRef="#br0" timeOffset="31601.88">27301 10353 1 0,'0'0'3'0,"0"0"-1"16,0 0-2-16</inkml:trace>
  <inkml:trace contextRef="#ctx0" brushRef="#br0" timeOffset="31914.79">27301 10353 47 0,'-9'-142'220'15,"-6"142"-164"-15,1 0-13 16,8 0 36-16,1 0-22 15,3 0-35-15,0 0-9 0,2 0-4 16,0 0-4-16,0 14-4 16,17 5 5-16,10-1-6 15,-2-1 3-15,2-5-3 16,-4 0 1-16,-4-2 0 16,-9 2 0-16,-4 0-1 15,-4 6 0-15,-2 3 1 16,0 10 4-16,-23 1 0 15,-10 0 3-15,-2 0-2 16,1-2-3-16,1-4-1 16,10-2-2-16,7-7 0 0,5-8 0 15,9-3 0-15,0-6-11 16,2 0-33 0,0 0-66-16,0-3-77 0,27-17-17 15</inkml:trace>
  <inkml:trace contextRef="#ctx0" brushRef="#br0" timeOffset="33446.11">28426 11115 50 0,'0'0'211'15,"0"0"-198"-15,0 0-9 16,-122 88 56-16,79-66-2 15,-1 0-31-15,-10 2 0 16,-6 1 3-16,-3-3-7 16,-5-4-10-16,-6-7-7 15,0-7 3-15,-3-4 4 16,-6-1-1-16,-2-21-3 0,3-13 1 16,8-7 2-1,10-12-5-15,13-6-2 16,10-10-3-16,15-4 4 15,13-5-2-15,13 4-1 0,0-2-1 16,15 5 0-16,23 1-1 16,11 3 1-16,11 2-1 15,16 0-1-15,10 2 1 16,4 8 0-16,1 4-2 16,-6 12 1-16,-12 11 0 15,-1 9 0-15,-10 6-1 16,1 4 1-16,3 4 0 15,3 4 0-15,14 2 0 16,8 0 1-16,9 0-1 0,3 8-1 16,-2 11 0-16,-10 0 1 15,-16 9-1-15,-10 4 0 16,-18 1 1-16,-12 3-1 16,-1-3 1-16,-3 7 0 15,2-1 0-15,7 3 0 16,3 6-1-16,-1 2-4 15,-11 6-5-15,-15 4 4 16,-16 1 5-16,0-2 1 16,-11-9 1-16,-14-7 1 15,3-7-1-15,0-1 0 16,7-7 0-16,1-5 0 16,3-1-1-16,-1-1 0 0,-3 1 0 15,-1-2 0-15,1 0 0 16,-3-3 0-16,5 0 2 15,-3-5 0 1,3 1-2-16,4-6 1 0,-1 0 1 16,4 0-2-16,-1-3 0 15,1-2 1-15,2 0-1 16,1-2 1-16,0 0-1 16,3 0 0-16,0 0 1 15,0 0-1-15,0 0 1 16,0 0-1-16,0 0 1 15,0 0-1-15,0 0 0 16,0 0 1-16,0 0 0 16,0 0-1-16,0 0 1 0,0 0 1 15,0 0-1-15,0 0 0 16,0 0 1-16,0 0 2 16,0 0-2-16,0 0 2 15,0 0-1-15,0 0 3 16,0 0-2-16,0 0-1 15,0 0-2-15,0 0-1 16,0 0 1-16,0 0 0 16,0 0 0-16,0 0 1 15,0 0 1-15,0 0 3 16,0 0-2-16,-2 0 0 16,-2 0 2-16,4 0 2 15,0 0-5-15,0 0-1 0,0 0-2 16,0 0 0-16,0 0 2 15,0 0-4-15,0 0 2 16,0 0 0-16,0 0 0 16,0 0 0-16,0 0 0 15,0 0 0-15,0 0-1 16,-2 0 1-16,0 0-1 16,-1 0 1-16,3 0 0 15,-2 0 0-15,2 0 0 16,-2 0 0-16,0 0 0 15,2 0 4-15,-2 2-1 16,0-2 1-16,2 0-3 16,0 0 1-16,0 0-2 15,0 0 0-15,0 0-1 0,0 0 1 16,0 0-3-16,0 0-3 16,0 0-1-16,0 0-1 15,0 0-19-15,-2 6-27 16,-8 3-78-16,3-8-230 15</inkml:trace>
  <inkml:trace contextRef="#ctx0" brushRef="#br0" timeOffset="35366.36">31015 13841 67 0,'0'0'247'0,"0"0"-242"15,-136 29-3-15,102-21 11 0,3-2 18 16,4 4 2-16,2 2-9 16,-7 4 0-16,-2 1-8 15,-10 2-10-15,-8 6-6 16,-8-6 0-16,-4 1 0 16,-3 1 0-1,-2-16 1-15,2 4 0 0,1-5 1 16,0-4 6-16,-5 0 7 15,-2 0-4-15,-5-6-1 16,-4-1-3-16,8 2-1 16,3-4 0-16,11 3-3 15,8-1-2-15,8-6-1 16,3-5 0-16,3-6 0 0,1-3 0 31,3-6 1-31,1 5 1 0,-2 4 4 16,1 3 2-16,3-2 0 0,6 3-1 15,12-4-1-15,13-12 2 16,0-4-3-16,9-10-4 16,15-4 0-16,3 5 1 15,-5 5-2-15,1 16 2 16,-8 6-1-16,-5 8 2 16,5-1 0-16,5-4 3 15,9 1-4-15,11-2-2 16,9 0 0-16,6-1 1 15,8 3 0-15,4 0 0 16,2 4-1-16,0 2 1 16,-5 2 0-16,3 2 0 15,0 2 1-15,5 3-1 0,7 3-1 16,11 0 1-16,5 0-1 16,6 0-1-16,-3 3-1 15,-9 7 0-15,-13 1 0 16,-10-1 2-16,-8 1-1 15,-2 4 1-15,-4-1 0 16,-4 1 0-16,4 6 0 16,-3-1 0-16,0 1 0 15,0 9-1-15,-7-5-2 0,-9 0 1 16,-4-2-3 0,-8-1 4-16,-6-4 0 0,-5 2 1 15,-6 0 0-15,-4 5 2 16,0-2-2-16,0 5 2 15,0-1-2-15,0-1 0 16,-10-2 0-16,2 1 0 16,-5-6 2-16,-3 1-2 15,-2-2 0-15,0-4 1 16,-2 2 1-16,-2-2-2 16,-3 2 1-16,-1 0-1 15,-6-2 2-15,-3 0-1 16,-8 0 0-16,-1-4 2 15,-3 2 0-15,11-4 4 0,7-4-3 16,10 0 4-16,3-2-3 16,7-2-2-16,2 0-3 15,5 0 1-15,2 0-1 16,0 0-1-16,0 0 1 16,0 0-1-1,0 0 1-15,0 0-1 0,0 0 0 16,0 0-2-16,0 0-1 15,0 0-8-15,0-4-21 16,0-16-31-16,2-12-94 16,20-14-186-16</inkml:trace>
  <inkml:trace contextRef="#ctx0" brushRef="#br0" timeOffset="36686.07">29092 11279 337 0,'0'0'34'0,"0"0"-26"15,0 0-7-15,0 0 27 16,0 0-9-16,0 0-17 16,-24 6-2-16,44 9 0 15,2 3 0-15,5-3 2 16,2 2-1-16,-2-2 0 15,-3-1-1-15,-4 1 0 16,-6-3 0-16,-5-6 0 16,-7-2 1-16,-2-2-1 15,0-2 0-15,0 1 5 16,0 2 6-16,0-2 2 16,0 6-4-16,0 0-4 15,-2 0-4-15,-3-4-1 16,5-3 0-16,0 0 0 0,0 0 0 15,0 0-1-15,0 0 1 16,0 0 0-16,0 0-1 16,0 0 1-16,0 0 0 15,0 0 0-15,0 0-1 16,0 0-1-16,0 0-1 16,0 0-11-16,0 4-35 15,0 3-48-15,5-1-75 16</inkml:trace>
  <inkml:trace contextRef="#ctx0" brushRef="#br0" timeOffset="38709.87">30534 12869 45 0,'0'0'181'0,"0"0"-153"16,0 0-25-16,0 0 20 15,0 0 18-15,0 0-10 16,-9-16-16-16,9 16-4 15,0 0 2-15,0 0 3 16,0 0-1-16,0 0 0 16,-2 0 4-16,-2 0 1 15,4 0-3-15,-3 0-1 16,1 0-6-16,2 0-3 16,0 0-4-16,0 0-1 15,0 0-1-15,0 0-1 16,0 0 0-16,0 0 0 15,0 0 0-15,0 0 1 0,0 0 1 16,0 0-1-16,0 0 2 16,0 0 4-16,-5 0 3 15,3 0 3-15,-7 0-1 16,-2 0-1-16,0 0-8 16,-2 0-2-16,8 0 1 15,5 0-1-15,0 0-1 16,0 0-1-16,0 0 0 15,0 0-1-15,0 0-1 16,0 0 2-16,0 0 1 16,0 0 3-16,0 0-3 15,0 0 1-15,-2 0 0 0,2 0 1 16,0 0-2-16,0 0 0 16,0 0-1-16,0 0-9 15,0 0-16-15,0 0-32 16,0 0-34-16,0 6-20 15,0 7-49-15</inkml:trace>
  <inkml:trace contextRef="#ctx0" brushRef="#br0" timeOffset="42026.12">28391 13244 323 0,'0'0'20'0,"0"0"-18"15,-123 78 4-15,74-48 29 16,-1-5-13-16,-2-3-1 16,-8 1 2-16,-9 0-3 15,-14-3-1-15,-11-8-4 16,-13-10-3-16,-16-2-2 16,1-7-2-16,-3-22-2 15,12-11-1-15,15-8-4 0,9-10 2 16,11-3 2-1,13-3-4-15,9-2 0 0,14 0 0 16,11 0 1-16,15 1-2 16,14 3 1-16,2-4-1 15,20-7 0-15,22-8 1 16,8-2-1-16,3 3 0 16,-4 10 0-16,-6 15 0 15,-8 12 0-15,-6 13 0 16,2 10 0-16,3 2 0 15,6 2-4-15,7 0 4 16,8 0 0-16,7-8 0 0,10-3 0 16,8 0 0-16,0 0 0 15,-2 8 0-15,-6 9 0 16,-6 10-2 0,-3 0-2-16,-3 1 1 0,-2 21-2 15,-2 0 2-15,-8 5 1 16,2-4 2-16,-6-2 0 15,-3-3 0-15,-2-2 0 16,-5 6 1-16,1 4-1 16,-1 6-1-16,-3 6 1 15,-2 0 0-15,0 0 0 16,0-1 0-16,-4-6 0 16,-4 4-2-16,0-3-4 0,-5 0 4 15,-6 2 0 1,-3 0 2-16,-3 2 0 15,-4 2 0-15,0 2 0 0,0 2 0 16,-4 2 0-16,-9-4 0 16,-1 3 1-16,3-10-1 15,0 0 0-15,2-5 1 16,2-4 0-16,1-6 1 16,2-4 1-16,-1-4 0 15,0-6 0-15,3 0 2 16,0-2 3-16,-1 0-4 15,-1 1 0-15,0-2-2 16,0 1 0-16,-1-2-2 16,3 0-2-16,2 0-11 0,-5 0-15 15,0 0-46-15,5-22-70 16,0-16-109-16</inkml:trace>
  <inkml:trace contextRef="#ctx0" brushRef="#br0" timeOffset="42970.11">28809 12593 268 0,'0'0'44'16,"0"0"-40"-16,0 0 7 15,0 0 21-15,0 0-4 16,0 0-13-16,85 0-3 15,-52 0 3-15,3 0-1 16,-3 0 1-16,6 0-3 16,-1 0-6-16,1 0-3 0,1 0 1 15,-3 0 0-15,-4 6-3 16,-4 2 1-16,-3-1-2 16,-4-2 2-16,1 1-1 15,-6 0 1-15,1 0-2 16,1-4 3-16,0 0 0 15,-1-2 0-15,-3 0 2 16,-3 0-1-16,-10 0 1 16,-2 0 0-16,0 0 5 15,0 2 8-15,0-2-4 16,0 0-3-16,0 2-4 16,-6-2-4-16,1 0-3 15,5 0 0-15,0 0-9 16,0 0-15-16,0 0-13 15,0 0-17-15,0 0-27 0,0 0-29 16,0 0-108-16</inkml:trace>
  <inkml:trace contextRef="#ctx0" brushRef="#br0" timeOffset="47210.95">18369 10012 150 0,'0'0'158'0,"0"0"-147"16,0 0-10-16,0 0 3 15,-101 108 12-15,84-61-13 16,-1 8-2-16,3 10 5 15,-3 1 7-15,0 5-2 16,2-2 2-16,3 3-1 16,-3 7-1-16,1 5 1 15,-1 4-3-15,-3 8-4 16,-2-1-1-16,3 1-4 16,3-2 1-16,1-4-1 15,8 1 0-15,3-7 2 16,3-7-2-16,0-2 0 15,11-2 0-15,14-3-2 16,2 10-1-16,4-1-5 16,-4 4-11-16,-3-3-3 15,1-6 6-15,-3 5 6 0,-2-5 4 16,-3-2 4-16,4-4 2 16,-1-7 1-16,-3-9 6 15,2-8 2-15,-1-8 0 16,-3-4 0-16,1-6-2 15,-5-8-5-15,2-2-2 16,1-2 0-16,-3-1 1 16,5 0-1-16,-8 1 2 15,5-2-1-15,-1 2 3 16,-3-2-1-16,1-3 2 0,-2 2 9 16,-2-2-3-16,1 0 1 15,-3 3 1-15,0 5-2 16,6 1 1-16,-1 0 2 15,4 2-2-15,3-2-4 16,-1-2-6-16,3-2-2 16,-1-2 0-16,2-2 0 15,-7-6 0-15,-4-2 1 16,-8-2-1-16,0 0 3 16,0 0 0-16,0 0-2 15,0 0-1-15,0 0-4 16,0-19-10-16,-12-8-30 15,6-13-109-15,-1-6-159 16</inkml:trace>
  <inkml:trace contextRef="#ctx0" brushRef="#br0" timeOffset="55573.94">21096 9668 63 0,'0'0'25'0,"0"0"13"16,0 0 12-1,-131 45-19-15,79-27-3 0,-6 0 3 16,0 2-5 0,1-6-4-16,3-1-1 0,3-8-5 15,-1-3-3-15,-5-2-7 16,-15 0-4-16,-17-14 0 15,-13-6-1-15,-10 0-1 16,-3-3 8-16,3-4 11 16,6-7 3-16,10-13-5 15,13-16 2-15,17-17-8 16,12-19-7-16,14-13 0 0,13-8-2 16,11-3 3-1,10-3-2-15,6 2 5 0,0 3 1 16,18 9-2-16,17 12-3 15,9 12 1-15,12 1-3 16,9 5-1-16,6 4 0 16,5 0 1-16,5 3-2 15,3 2 0-15,3 4 0 16,4 5 0-16,5 8 0 16,-1 8 0-16,1 5 0 15,-4 9 0-15,-1 6 0 16,5 4-2-16,9 5 1 15,8 2 1-15,9 5 0 16,-1 4-1-16,-5 6 1 16,-4 2-1-16,-8 0 1 0,-8 2-1 15,-7 17 1-15,-8 4 1 16,-8 9-1-16,0 2 0 16,5 9 0-16,1 1 0 15,3 6 1-15,-6 0-1 16,-12 3-1-16,-15 0 0 15,-16 1-1-15,-12-1 2 16,-11-3 2-16,-2 0-1 16,-4 2-1-16,-2 2 1 15,-2 3-1-15,0 0 1 16,0 0-1-16,0 2 0 16,-16 2 0-16,-13 9 0 0,-9 8 0 15,-6 5 0 1,-9 0-1-16,-3-8 1 0,-4-9 0 15,1-7 0-15,7-12 0 16,4-5 1-16,9-5-1 16,3-7 3-16,3-4-3 15,6 0 1-15,-2-1 0 16,-2 6-1-16,-5 3 1 16,-7 4-2-16,-5 2 2 15,-6 0-1-15,-4 1 0 16,2-5 0-16,10-6 0 0,8-12 1 15,14-7 2 1,7-6-3-16,9-4 2 0,4-1-2 16,1 0 1-1,1 0 0-15,0 0-1 16,2 0 1-16,0 0-1 16,0 0 1-16,0 0-1 0,0 0 2 15,0 0-1-15,0 0 0 16,0 0 0-16,0 0 1 15,0 0 1-15,0 0-2 16,0 0 2-16,0 0-2 16,0 0 0-16,0 0-1 15,0 0 1-15,0 0 0 0,-3 0 1 16,1 0-1 0,2 0 2-16,0 0 2 15,0 3 0-15,-2-3-1 0,2 0-1 16,0 0 1-1,0 0-3-15,0 0-1 0,0 0 1 16,0 0-1-16,0 0 0 16,0 0 0-16,0 0 1 15,0 0-1-15,0 0 2 16,0 0 1-16,0 0 0 16,0 0 1-16,-3 0 1 15,3 0-2-15,0 0-2 16,0 0-1-16,0 0 0 15,0 0-1-15,0 0-1 16,0 0-4-16,0 0-1 16,0 0-1-16,0 0 1 15,0 0 4-15,0 0 0 0,0 0 0 16,-2 2 0-16,-2-1-5 16,-7 2 5-16,-1 0-9 15,4 0-13-15,8-3-26 16,4-4-69-16,34-38-155 15</inkml:trace>
  <inkml:trace contextRef="#ctx0" brushRef="#br0" timeOffset="81855.32">31886 9126 125 0,'0'0'184'0,"0"0"-180"16,0 0 10 0,0 0 47-16,0 0-20 0,0 0-27 15,0 0-2 1,0 0 0-16,-29 0-2 0,29 0-4 16,0 0-6-16,0 0-1 15,0 0-3-15,0 4-1 16,-4 2 2-16,0 0-8 15,-1-2-19-15,3-1-33 16,-3-3-32-16,3 0-123 16</inkml:trace>
  <inkml:trace contextRef="#ctx0" brushRef="#br0" timeOffset="83721.45">29567 8637 100 0,'0'0'77'0,"0"0"-45"16,0 0 4-16,0 0 3 15,0 0-1-15,0 0-10 16,0 0-7-16,0 0-1 15,0 9-5-15,0 3-7 16,4 2-6-16,3 7 1 0,-1 3-2 16,0 8 0-1,-4 1 0-15,-2 6-1 0,0-5-1 16,0 0 1-16,-5-5-1 16,-6-8 1-16,0-1 0 15,1-5-1-15,2-6-4 16,6 3-13-16,2-4-15 15,0-4-15-15,6-4-29 16,23 0-102-16</inkml:trace>
  <inkml:trace contextRef="#ctx0" brushRef="#br0" timeOffset="84585.09">30338 8715 64 0,'0'0'187'15,"0"0"-138"-15,0 0-11 16,0 0 26-16,0 0-19 16,0 0-23-16,-47-21-4 15,45 21 0-15,-3 0-6 16,-3 0-1-16,-6 10-3 16,1 17-6-16,-8 7-1 15,4 6 0-15,3-2-1 16,3-5 1-16,7-4-1 15,4-8 0-15,0 0 0 16,0-5 0-16,9-3 0 16,9 0 1-16,4-3 0 15,0-6-1-15,3-4-1 0,-1 0-3 16,6 0-2 0,-1-20-4-16,2-8-1 0,0-6 6 15,-5-6-6-15,-4 2 3 16,-8 4 1-16,-9 4 7 15,-5 8 0-15,0 3 2 16,-10 3 7-16,-12 7 12 16,-7 0-3-16,-6 5-5 15,-2 4 2-15,0 0-2 16,3 0-2-16,5 0-2 16,7 0-5-16,2 13-4 15,4-1-1-15,3 4-6 16,3-6-13-16,4-3-41 15,6-7-63-15,2 0-135 0</inkml:trace>
  <inkml:trace contextRef="#ctx0" brushRef="#br0" timeOffset="96972.34">28682 13349 149 0,'0'0'34'15,"0"0"-24"-15,0 0 23 16,0 0 2-16,0 0-10 16,0 0-1-16,0 0 9 15,-87 109 5-15,43-80-9 16,-10 0-3-16,1-2 0 16,-4-5-8-16,3-4 2 15,4-5-4-15,6-6-3 0,1-1-7 16,-1-1-5-16,-7 0-1 15,-7 3 0-15,-9 1-3 16,-2 2 0-16,-6 1 1 16,-4 1 2-16,-1-5 0 15,0-8 2-15,-3 0 3 16,8-11-1-16,5-18 2 16,8-14-3-16,7-7 2 0,3-6-2 15,3-4 0 1,5 6-1-16,6 4-1 0,9 3 6 15,9 6-3 1,9-8-2-16,9-2-2 0,2-10 0 16,0-9 0-1,8-2-1-15,1-3 0 0,1 3 0 16,-8 2 0-16,-2 10 1 16,0 6 1-16,0 10-1 15,0 2 0-15,0 4 1 16,9-3 0-16,11-5-1 15,8-4 2-15,13-5-1 16,7-2-1-16,4 5 0 16,1 5 1-16,-2 11-1 15,-8 7 0-15,-3 4 0 16,0 7-1-16,3 7 1 16,3 0 0-16,10 3 0 0,8 0 0 15,10-4 0 1,4 6 0-16,-2 2-1 0,-7 4 1 15,-13 0 0-15,-10 7-1 16,-10 12 0-16,-5 4 1 16,-2-4 0-16,-2 6 0 15,2-5 0-15,2-2 1 16,7 0-2-16,2-3 2 16,4 6-1-16,-2-2 0 15,-3 8-1-15,-10 1 0 16,-5 8 0-16,-10 1 1 15,-10 5-1-15,-2-3 1 0,-2-3 1 16,0-2-1 0,0-7 0-16,0-1 1 0,0 0-1 15,0 2 0 1,0 6 0-16,-2 5 0 0,-7 4 1 16,-2 0-1-16,-2-4 0 15,-3-3 0-15,1-6 1 16,-4-3-1-16,6-4 0 15,-1-2 2-15,4-2-2 16,-3 2 0-16,-1-5 0 16,-1 2 1-16,1 2-1 15,-1-1 0-15,-4 6 0 16,4-3 0-16,-3 0-1 0,3-3 1 16,-1 2 0-16,3-5 0 15,1 2 0-15,1-4 0 16,3-3 0-16,-2-4 1 15,2-1-1-15,1-4 0 16,3-2 1-16,2 3 0 16,-2-3 0-16,4 1-1 15,0-1 0-15,0 0 0 16,0 0-1-16,0 0 1 16,0 0 0-16,0 0-1 15,0 0 1-15,0 0-4 16,0 0-7-16,0 0-13 0,4-22-29 15,13-18-52 1,10-16-98-16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22T07:34:40.7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9836 5923 301 0,'0'0'98'0,"0"0"-73"0,0 0 2 16,0 0 2 0,0 0-14-16,0 0-4 0,0 0 2 15,152 16-4-15,-75-16-4 16,17 0 1-16,13-5 1 15,7-7-3-15,3 1-1 16,-3 3-3-16,4 4 2 16,11-2-1-16,10 4 0 15,15-4 4-15,10-1 1 16,7 1-2-16,10-3-2 16,2 3-1-16,-5 0 0 15,-4-3-1-15,-5 2 0 16,-9-3 0-16,2-2 0 15,-6 4 1-15,-1-2-1 0,4 6 0 16,1 4 1-16,-4 0-1 16,-5 0 0-16,-10 0 0 15,-12 0 0-15,-9 0 0 16,-9 0 0-16,-10 0 0 16,-7-6 0-16,-8 5 0 15,-3-8 0-15,-1 5 1 16,-4 0-1-16,-2 2 0 15,-1 2 1-15,-4 0-1 16,-1 0 1-16,-1 0-1 16,-4 0 1-16,-7 0 0 15,-5 0-1-15,-6-4 2 16,-2 2-2-16,-8 0 1 16,-1 0-1-16,-5 2 3 0,-2 0 0 15,-4-2 1-15,0 2-1 16,-6-2 1-16,-3 2-3 15,-3 0 1-15,-7 0-1 16,0 0 3-16,-6 0-1 16,0 0 8-16,0 0 6 15,0-3-6-15,0 3 0 16,0 0-4-16,0 0 0 16,0 0-2-16,0-1 0 0,0 1-3 15,0 0 1 1,0-2-1-16,0 2-1 0,0 0 1 15,2 0 0-15,-2 0 0 16,0 0-1-16,0 0-1 16,2 0 0-16,-2 0 0 15,0 0 1-15,2 0-1 16,-2 0 0-16,0 0 1 16,0 0-1-16,0 0 0 15,0 0 1-15,0 0-1 16,0 0 4-16,0 0-2 15,0-3 3-15,0 3-3 16,0 0 0-16,0 0 1 0,0 0-1 16,0 0-1-1,0 0 0-15,0 0 0 0,0 0 0 16,0 0-1-16,0 0 0 16,0 0-1-16,0 0 1 15,0 0 0-15,0 0 0 16,0 0 0-16,0 0 0 15,0-1-5-15,0-1-33 16,-9 2-59-16,-23-5-111 16</inkml:trace>
  <inkml:trace contextRef="#ctx0" brushRef="#br0" timeOffset="3198.59">16699 6078 528 0,'0'0'46'0,"0"0"-35"15,0 0 27-15,0 0 9 16,0 0-15-16,0 0-13 16,0 0-11-16,50-14-2 0,21-3-1 15,18 5-2-15,19 0-2 16,14 3 0-16,14-2 1 16,9 3-2-1,2 2 0-15,3 1 0 0,-8 0 0 16,-1-1 1-16,-2-1-1 15,0-2 0-15,3-1 0 16,10-1 1-16,4 3-2 16,-1-4 0-16,-1 1 0 15,-15 3-2-15,-6-3 0 0,-12 4 0 16,-14 1-2 0,-11 0 5-16,-15-2-1 15,-9 2 1-15,-7-2-1 16,-7 4 1-16,-1 2 0 0,5-1 0 15,4 3 0-15,1 0 1 16,-3 0-1-16,-1 0 0 16,-5 0 0-16,-8 0 0 15,-5 0 0-15,-9 0 0 16,-7 0 0-16,-2 0 0 16,-8 0 0-16,1 0 0 15,-1 0 1-15,-4 0 0 16,-1 0-1-16,-6 0 3 0,-5 0-1 15,-1 0-1 1,-2 0 2-16,0 0 1 0,0 0 2 16,0 0-4-16,0 0 1 15,0 0-3-15,2 0 2 16,0 0-2-16,-2 0 0 16,2 0 0-16,-2 0 0 15,0 0 0-15,0 0 1 16,4 0-1-16,-4 0 0 15,0 0 1-15,4 0-1 16,-4 0 2-16,0 0-2 16,0 0 3-16,0 0-3 15,0 0 1-15,0 0-1 16,0 0-3-16,0 0-1 0,0 0-3 16,0 0-12-1,-14 0-39-15,-9 0-85 0,8 0-191 16</inkml:trace>
  <inkml:trace contextRef="#ctx0" brushRef="#br0" timeOffset="6581.56">7365 7118 206 0,'0'0'172'16,"0"0"-131"-16,0 0-9 15,0 0 31-15,0 0-7 16,0 0-17-16,0 0-16 0,0 0-8 16,-35-8 1-1,64 8 0-15,17 0 4 16,10 0-4-16,13 0-8 16,14 0-3-1,12 0-1-15,15 0-2 0,11 0-1 0,5 0-1 16,-1 0 0-16,-6 0 0 15,-5 0-1-15,-8 0 1 16,-15 0-2 0,-18 0-1-16,-8 0 0 0,-14 0-2 15,-11 0 2-15,-9 4 3 16,-8 0 0-16,-8-2-1 16,-1 2 1-16,-6-4 0 15,-1 0 1-15,-3 0-1 16,1 3 0-16,0-3 0 15,-3 0 1-15,0 0-2 16,0 1 1-16,-2-1 0 16,0 3-1-16,2-3-3 15,-2 0 0-15,0 0-5 0,0 0-1 16,0 0 2-16,0 1-1 16,0 2-9-16,0-3-17 15,-6 0-38-15,-8 0-62 16,-1 0-136-16</inkml:trace>
  <inkml:trace contextRef="#ctx0" brushRef="#br0" timeOffset="8450.27">10382 7086 315 0,'0'0'45'0,"0"0"-30"15,0 0-4 1,0 0 48-16,0 0-9 0,0 0-19 15,-64 0-16-15,64 0 5 16,10 0-5-16,13 0 3 16,10 0 2-16,9 0-3 15,10 2-4-15,8 4-4 16,7 0-1 0,10-6-1-16,15 3-1 0,6-3 0 15,7 0 7-15,-5 0-10 16,-5 0-2-16,-5 0 0 15,-3 0 0-15,4 0 1 16,3 0 0-16,4 0 3 0,2-6-3 16,-2-3-2-16,0 1 1 15,-4 2-1-15,-9 2 0 16,-12 2 0-16,-17 2 0 16,-19 0 0-16,-12 0 0 15,-12 0 0-15,-9 0 1 16,-2 0-1-16,-2 0 3 15,4 0-2-15,-4 0 1 16,0 0 2-16,2 0 1 16,-2 0-2-16,0 0-1 15,0 0-1-15,0 0 0 16,2 0-1-16,-2 0-1 0,2 0 0 16,-2 0-2-16,2 0 0 15,0 0-3-15,-2 0 2 16,0-2-3-16,0 2-2 15,0 0 3-15,0 0 0 16,0 0 2-16,0 0 0 16,-8 2 3-16,-2 2 0 15,2-2 1-15,1 1 1 16,1 0-1-16,2 1 0 16,2-4 0-16,2 0 0 15,0 0 0-15,0 0 0 16,0 0 1-16,0 0-1 15,0 0 0-15,0 0 0 16,0 0 0-16,0 0 0 0,0 0 1 16,0 0 0-16,0 0 0 15,0 0-1-15,0 0 1 16,0 0 0-16,0 0 1 16,0 0-1-16,0 0 0 15,0 0-1-15,0 0 1 16,0 0 0-16,0 0-1 15,0 0 2-15,0 0-1 16,0 0 0-16,0 0-1 16,0 0 2-16,0 0-1 15,0 0-1-15,0 0 1 16,0 0 0-16,0 0-1 0,0 0 0 16,0 0 1-1,0 0 0-15,0 0 0 16,-2 0 0-16,0 0-1 15,2 0 0-15,0 0 0 16,0 0 1-16,0 0-1 0,0 0 1 16,0 0-1-16,0 0 0 15,-2 0 0-15,2 0 0 16,-2 0 0-16,2 0 0 16,0 0 0-16,0 0 0 15,0 0 0-15,0 0 0 16,0 0 0-16,0 0 0 15,0 0 0-15,0 0 0 16,0 0 0-16,0 0 0 16,0 0 0-16,0 0 0 0,0 0-1 15,0 0 1 1,-11 10-7-16,-7 5-16 0,-9 3-45 16,-7 2-48-1,5-8-134-15</inkml:trace>
  <inkml:trace contextRef="#ctx0" brushRef="#br0" timeOffset="9652.77">17202 6946 583 0,'0'0'33'0,"0"0"-33"16,0 0 0-16,0 0 8 15,0 0 6-15,0 0-9 16,-25 0-5-16,25 0-12 16,0 0-21-16,0 0-40 15,0 0-73-15,0-8-208 16</inkml:trace>
  <inkml:trace contextRef="#ctx0" brushRef="#br0" timeOffset="12538.37">14557 17058 367 0,'0'0'8'0,"0"0"-8"16,0 0 0-16,0 0 0 15,0 0 14-15,131 21-5 0,-75 2-5 16,6 4-2 0,9-5 7-16,12-5-2 0,6-12-5 15,3-5 0 1,-5 0-1-16,-8-12-1 0,-4-11-3 15,-7 0-2-15,1-8-2 16,-4 5-3-16,-3-2 1 16,-2 6 5-16,-6 0 0 15,-4 4 1-15,-4 0-7 16,1-1-1-16,1 2 9 16,11-1 2-16,9-8 30 15,9 4-20-15,10 4-4 16,4 8-3-16,-5 6-1 15,-5 4 0-15,-15 0-2 16,-14 0 1-16,-12 10-1 16,-13-2-1-16,-9-5-1 15,-5 2 0-15,-4-5 2 16,0 0 0-16,2 0 0 16,0 0 0-16,3 0 1 0,-6 0 3 15,3-8-1-15,3 0 4 16,-1 2 4-16,3-2 13 15,-3 4-12-15,3-2-3 16,3 2-2-16,10-4 1 16,14 2-3-16,10-2-4 15,19 0 1-15,10-2-2 16,21-2 3-16,13-3-2 16,15-3-1-16,7 1 1 0,-4 7-1 15,-7 1 0-15,-14 9 0 16,-8 0 1-16,-9 0-1 15,-2 19 1-15,-5 3 1 16,7 0-2-16,15 6-4 16,27-3 4-16,22-6 6 15,23-5-6-15,8-14-9 16,6 0-9-16,3 0 18 16,1 0 6-16,-9-10-3 15,-8 2-1-15,-7-7-2 16,-17 2 5-16,-18 1 4 15,-14-10 6-15,-13 3 5 16,1 1-3-16,2-4-16 16,5 0-1-16,12-6-10 15,15-4 2-15,10-2 8 0,10 2 0 16,15 5 0-16,-5 4-1 16,-2 11-2-16,-13 2-2 15,-20 10 3-15,-18 0 2 16,-14 0 2-16,-14 0-2 15,-11 14 1-15,-1 0 0 16,1-3 0-16,1 4 0 16,-4-9 0-16,-8 2-1 15,-5-4 0-15,-10-4 1 0,-4 0 0 16,-9 0 0 0,0 0 2-16,0 0 2 0,2 0-1 15,1-4-2 1,1-6-1-16,-2-3 0 0,1-4 1 15,3-1 0-15,1 0 2 16,2 0-2-16,4 4 2 16,5 5 3-16,3 2 7 15,-4 5-5-15,1 2 2 16,-11 0-6-16,-8 0-3 16,-10 0 2-16,-13 0 4 15,-9 0 1-15,-8 0-3 16,3 0-3-16,7 0-2 15,7 6 0-15,6-6-1 16,5 3-4-16,-1-3-5 16,-4 0-2-16,-12 0-9 0,-15 0-20 15,-4-13-38-15,-27-18-71 16,-20 0-120-16</inkml:trace>
  <inkml:trace contextRef="#ctx0" brushRef="#br0" timeOffset="12726.31">25753 16302 594 0,'0'0'0'0,"0"0"-24"16,0 0 22-16,-123 0-1 15,79 0 3-15,3-8-48 16,8-6-58-16,4-12-156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22T07:35:02.4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23576 5695 148 0,'0'0'258'0,"0"0"-228"16,0 0-27-16,0 0 6 16,0 0 25-16,0 0-16 15,0 0-17-15,-3 0 4 16,44 0-1-16,19 0-3 16,18-3-1-16,17 3 0 15,21 0 1-15,11 0 0 16,18 0-1-16,7 0 0 15,6 0-1-15,2 0 1 0,1 0 0 16,-2 0 0 0,-1 0 1-16,0 0-1 0,8 0 1 15,11 0-1-15,1 0 0 16,5 0 0-16,2 0 0 16,-6 0 0-16,0 0-1 15,-7 0-1-15,-14 0-2 16,-11 0 2-16,-13 0-1 15,-10 6 2-15,-1 0 1 16,4-1 1-16,2-3-1 16,3 0 0-16,-5-2 0 15,-5 0-1-15,1 2-7 16,-6 0-2-16,-3 3 6 0,-6 0 3 16,-11 3 0-16,-7-1 1 15,-9 2 0-15,-4-3 0 16,-6-2 0-16,-2 0 0 15,5-4 1-15,3 2-1 16,10-2 0-16,5 2 0 16,-3 0 0-16,-6-2 0 15,-10 0-1-15,-13 0 1 16,-8 0 1-16,-6 0-1 16,-3 0 2-16,-1 0 4 15,2 0 1-15,3 0 3 16,-3 0-4-16,-1 0-3 15,-3 0-2-15,-5 0 0 16,-5 0-1-16,-10 0 0 0,-7 0 1 16,-9 0 0-16,-4 2 6 15,0-2 5-15,0 0 9 16,0 0-4-16,0 0-7 16,0 0-4-16,0 0-4 15,0 0-1-15,0 0 1 16,0 0-1-16,2 0 0 15,-2 0 1-15,0 0-2 16,0 0-1-16,0 0-31 16,0 0-58-16,-23-14-108 15</inkml:trace>
  <inkml:trace contextRef="#ctx0" brushRef="#br0" timeOffset="212.55">30425 5809 411 0,'0'0'34'16,"0"0"-32"-16,0 0 42 16,0 0-3-16,0 0-26 15,0 0-15-15,4 14-18 0,-4-14-49 16,0 0-126-1</inkml:trace>
  <inkml:trace contextRef="#ctx0" brushRef="#br0" timeOffset="2687.34">22116 17218 364 0,'0'0'58'16,"0"0"-58"0,0 0 0-16,0 0 5 0,0 0 19 15,0 0-7-15,137 31-10 16,-91-18-3-16,1 2 1 16,2-7-2-16,2-8-1 15,5 0 0-15,9 0 0 16,6-23 0-16,7-8-2 15,-2-5 3-15,-3 2 0 16,-10 6 3-16,-10 13 0 16,-6 12-2-16,-5 3-1 15,3 9 3-15,-1 18-2 16,4 5 2-16,-4 2-3 16,-5-10-1-16,4-3 2 0,-1-2 1 15,12-11 1 1,8-8 0-16,12 0 7 0,4-12 2 15,4-16-11 1,5-9-4-16,6 4 1 0,7 1-1 16,6 5 0-16,-2 9 0 15,-1 8-1-15,6 6-3 16,0 4 3-16,2 0 1 16,-3 0-1-16,-10 0 0 15,-7 0 0-15,-8 9 1 16,-10-8 0-16,-9 3 0 15,-6-4 0-15,-2 0 1 16,0 0-1-16,1-10 0 16,11-2 2-16,9 2-2 0,17 2 1 15,16 2-1-15,0 6 0 16,-4 0 0-16,-15 0-2 16,-16 11 1-16,-8-4-3 15,-9-2 2-15,-2 0 1 16,-4-5 1-16,0 0 0 15,2 0-1-15,2 0 1 16,0-5 0-16,0-7 0 16,-4-3-1-16,-4 7-1 15,-11-2 1-15,-8 6 1 16,-8 0 1-16,-8 4-1 0,-2 0-3 16,-2 0-29-16,6-9-43 15,8 0-84-15</inkml:trace>
  <inkml:trace contextRef="#ctx0" brushRef="#br0" timeOffset="2880.01">27442 16931 556 0,'0'0'13'16,"0"0"-5"-16,0 0-8 15,0 0 5-15,0 0-5 16,0 0-6-16,8-21-45 0,6-2-84 16,3-2-220-16</inkml:trace>
  <inkml:trace contextRef="#ctx0" brushRef="#br0" timeOffset="5058.96">20134 9010 53 0,'0'0'83'0,"-42"126"-31"16,17-30-3-16,-4 23 5 15,-4 33-4-15,-6 24-18 16,-3 32-24-16,-2 29-3 16,-1 21-4-16,1 26-1 15,1 11-4-15,5 15-3 0,11 13-3 16,8 5-5-1,3 2 2-15,1-1 9 16,-6-2 4-16,-8-7 2 16,-4-9 3-16,-9-16 3 15,1-20-1-15,1-20-3 0,9-19-1 16,7-18-3-16,6-9-3 16,6-18 1-16,6-9-1 15,2-3 0-15,-1-9-1 16,-9 0-4-16,-9-5 8 15,-12-15 0-15,-7-1 4 16,-7-11 2-16,1-4 11 16,2-5 10-16,5-13 4 15,12-4-4-15,4-6-4 16,8-7-3-16,5-5-5 0,3-7-5 16,3-8-2-1,1-8-5-15,3-13 1 0,0-8 0 16,2-10-3-16,0-6 2 15,0-10-1-15,0-2 0 16,0-4-1-16,2-4 1 16,5-5 1-16,-7-2 1 15,0-7-4-15,0 0 0 16,0 0-7-16,0-7-21 16,-5-26-18-16,-13-11-70 15,12-10-109-15</inkml:trace>
  <inkml:trace contextRef="#ctx0" brushRef="#br0" timeOffset="5245.29">19599 17235 613 0,'0'0'52'0,"0"0"-17"0,0 0 21 15,0 0-30-15,0 0-24 16,0 0-2-16,-55 27-5 15,55-35-11-15,0-15-21 16,4-17-31-16,0-9-68 16,3-1-161-16</inkml:trace>
  <inkml:trace contextRef="#ctx0" brushRef="#br0" timeOffset="6961.12">12500 7221 119 0,'0'0'162'16,"-187"78"-142"-16,58-32-19 15,-2-2 48-15,-6 0 21 16,-2-2-19-16,-6-4-22 15,-1-4-5-15,-2-3 3 16,-6-3-2-16,-7-6-8 16,-12 4-12-16,-14 0-2 15,-12 4-2-15,1 0 5 16,-1-9 0-16,8-4 1 0,18-17 0 16,17 0-2-1,17-24-5-15,17-20-2 0,8-9 1 16,1-4-1-16,5-4 2 15,10 3 0-15,7-1 2 16,16-4 0-16,14-8 2 16,14-10 1-16,20-16 1 15,19-7-2-15,8-8-3 16,14-4-1-16,28 4 0 16,16 3 0-16,8 6-1 15,5 12 1-15,1 6 0 16,4 7 1-16,6 1-1 15,8 6 0-15,12-2 1 16,6 7 0-16,17 6 1 16,14 5-1-16,12 14 4 0,16 2-3 15,7 10 0-15,5 3 0 16,8 2-1-16,6 8 0 16,3 3 1-16,5 3 1 15,6 10-2-15,-2 0 2 16,-4 3-3-16,-3 18 0 15,-11 8 0-15,-9 0 0 16,-4 6 0-16,-9-1 0 16,-11 1 1-16,-14 0-1 15,-15 5 1-15,-16 6-1 16,-14 8 0-16,-16 7 1 16,-15 5-1-16,-19-1 2 0,-16-4 3 15,-16 1 1 1,-10-2 1-16,-3 1 1 0,0-1-1 15,-23 0 1-15,-10 1-2 16,-3-4 1-16,-4-3 0 16,0-1-3-16,0-7-1 15,4-6-1-15,5-8 0 16,6-10 0-16,9-8-2 16,10-6 0-16,2-6-7 15,-5-2-16-15,-3 0-29 16,-5 0-36-16,-6-10-93 15,3-4-227-15</inkml:trace>
  <inkml:trace contextRef="#ctx0" brushRef="#br0" timeOffset="7179.49">13655 6773 482 0,'0'0'143'0,"0"0"-135"15,0 0-3-15,0 0 38 16,0 0 18-16,0 0-32 16,4 0-22-16,-4 0-7 15,0-4-14-15,0-12-19 16,0-14-44-16,0-9-84 0,0-9-290 16</inkml:trace>
  <inkml:trace contextRef="#ctx0" brushRef="#br0" timeOffset="14501.15">9553 7532 267 0,'0'0'93'0,"0"0"-62"16,0 0-23-16,0 0 34 15,0 0 6-15,0 0-20 16,-51 112-8-16,42-72 0 16,-3 4 0-16,4 4-3 15,-1 6 0-15,-2 4-7 16,-1 7 3-16,-3 3-3 16,-5 6-2-16,0 5-2 15,-2 0 0-15,-1 0-1 0,1-4 0 16,2-4-1-16,0-2-2 15,2-6 1-15,5-6-1 16,2-7 0-16,4-10-2 16,2-10 1-16,1-6-1 15,2-9 0-15,2-4 0 16,0-5 0-16,0-2 0 16,0-4-2-16,0 0 0 15,0 0-2-15,0 0 1 16,0 0 0-16,0 0 1 15,0 0-2-15,0-4-11 0,0-14-23 16,0-20-16-16,0-18-66 16,9-17-178-16</inkml:trace>
  <inkml:trace contextRef="#ctx0" brushRef="#br0" timeOffset="19420.53">25944 8497 229 0,'0'0'88'0,"0"0"-50"0,0 0 3 15,0 0 20-15,0 0-21 16,0 0-9-16,0 0-6 15,29-3-2-15,20-1-1 16,16 2-5-16,12-4-5 16,15 2-6-16,7 2-3 15,5-2-3-15,-2 4 0 16,3 0 0-16,-7 0 0 16,-4 0 0-16,-11 0-4 15,-13 0-1-15,-16 2-3 16,-18 0 4-16,-14 2 2 15,-13-4 1-15,-7 2 1 16,-2-2 1-16,0 0 2 16,0 0 0-16,0 2-2 15,0-2-1-15,0 0-3 0,0 0-17 16,0 0-47 0,0 0-67-16,0 0-157 0</inkml:trace>
  <inkml:trace contextRef="#ctx0" brushRef="#br0" timeOffset="20225.41">27882 8440 89 0,'0'0'98'0,"0"0"-37"16,0 0-29-16,0 0 28 16,0 0 3-16,0 0-8 15,0 0-9-15,-73-54-8 16,71 54-1-16,0-3-4 16,0 3-9-16,0 0-4 15,-2 0-4-15,4 0-4 16,4 0-3-16,33 0 6 15,23 0 1-15,22 0-3 16,21 0-6-16,12 0-4 16,18 0-2-16,2 0 0 15,6 9 1-15,-1-1 3 16,1 2-4 0,1 0 1-16,7 4-1 0,0 1 2 15,5-4-2-15,-2 1 1 0,-7-4-2 16,-5 0-2-16,-9 3 1 15,-15-3 1-15,-18 3 0 16,-22-5-1-16,-20-2 1 16,-16 2 0-16,-11-3 0 15,-4 0 0-15,-8 1 0 16,3-1 1-16,1 0-1 16,-6-2 0-16,-5 2 0 15,-4-1 0-15,-4-2 0 16,-2 0 0-16,0 0 0 0,0 0 0 15,0 0 0 1,0 0 0-16,0 2 0 16,0-2 0-16,0 0 1 0,0 0-1 15,0 0 0-15,0 0 0 16,0 0 0-16,0 0 0 16,0 0 0-16,0 0 0 15,0 0-10-15,-2 0-16 16,-19 0-34-16,-8 0-60 15,-10-11-84-15,0 1-140 16</inkml:trace>
  <inkml:trace contextRef="#ctx0" brushRef="#br0" timeOffset="20424.3">30814 8599 536 0,'0'0'64'0,"0"0"-64"0,0 0 6 16,0 0 52-16,0 0-14 16,0 0-25-16,90-12-16 15,-90-7-3-15,0-5-32 16,0-6-43-16,-32-6-81 16,-24-6-294-16</inkml:trace>
  <inkml:trace contextRef="#ctx0" brushRef="#br0" timeOffset="21735.21">4992 8962 330 0,'0'0'66'16,"0"0"-39"-16,0 0-18 0,0 0 27 15,0 0 2-15,0 0-2 16,0 0-17-16,105-33-11 15,-47 28 1-15,4-1 1 16,9 1-1-16,12 1-2 16,17-2 1-16,18-2-3 15,21-5 0-15,15 0 0 16,12-1-4-16,-1 0 0 16,-11-2-1-16,-20 2 0 15,-23 0 0-15,-20 4-1 16,-17 2 1-16,-16 4-1 15,-14 0 1-15,-15 2 0 16,-10 0 1-16,-13 2 0 16,-6 0 4-16,0 0 12 0,0 0 2 15,0 0-1-15,0 0-3 16,0 0-2-16,0 0-7 16,0 0-2-16,0 0-1 15,0 0-2-15,0 0-1 16,0 0-7-16,4 0-10 15,-4 0-17-15,3 0-40 16,-3 0-71-16,0 8-170 16</inkml:trace>
  <inkml:trace contextRef="#ctx0" brushRef="#br0" timeOffset="21974.94">7686 8863 482 0,'0'0'99'16,"0"0"-67"-16,0 0-9 16,0 0 23-16,0 0-9 15,0 0-24-15,-80 0-13 16,73 0-4-16,0-6-29 0,1 2-37 15,1 2-64-15,-1 2-111 16</inkml:trace>
  <inkml:trace contextRef="#ctx0" brushRef="#br0" timeOffset="25459.83">5367 8440 6 0,'0'0'154'0,"0"0"-119"16,-114 16-35-16,101-12-171 15</inkml:trace>
  <inkml:trace contextRef="#ctx0" brushRef="#br0" timeOffset="26056.03">5003 8306 213 0,'0'0'49'0,"0"0"-39"15,0 0 2-15,0 0 28 16,0 0-1-16,0 0-20 15,-8-10-5-15,16 10-4 16,21 0-2-16,19 0 3 0,12 0-4 16,13 7-5-1,18 0 0-15,23-4-1 16,20-3 0-16,17 0 1 16,16 0 3-16,11 0-4 0,-4-1 0 15,2-4-1-15,-11 4 0 16,-7 1-1-16,-4 0 1 15,0 0 0-15,2 0 1 16,2 0-1-16,2 0 0 16,10 0 2-16,-4 0-2 15,-7 0 0-15,-14 0 0 16,-27 0 0-16,-22-5 0 16,-25 5 0-16,-18-1 1 15,-17-2 1-15,-14 3 3 0,-9 0 3 16,-5 0 0-16,-4-1 5 15,-4 1-1-15,0 0 3 16,0 0 1 0,0 0 1-16,0 0 1 0,0 0-3 15,0-3-13-15,0 3-2 16,-4 0 0-16,2 0-14 16,-2-1-33-16,4-2-50 15,0-3-98-15</inkml:trace>
  <inkml:trace contextRef="#ctx0" brushRef="#br0" timeOffset="26244.51">8914 8274 355 0,'0'0'173'15,"0"0"-173"-15,0 0 0 16,0 0 10-16,0 0 28 15,0 0-33-15,39-11-5 16,-36 5-46-16,2-9-72 16,-3-5-274-16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22T07:35:34.3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9901 4782 53 0,'0'0'143'0,"0"0"-111"16,0 0-6-16,0 0 13 15,0 0-12-15,0 0-2 16,0 0-5-16,-11-40-4 16,11 40 2-16,0 0-1 15,0 0-2-15,0 24 3 16,0 11 4-16,0 5-4 15,0 8-10-15,-8 2-2 16,0 6-4-16,-1 2 0 16,0 2 0-16,0 0-2 15,-2 1 0-15,0 1 1 16,-1 2-1-16,2 2 0 16,-1-2 0-16,1-1 0 15,0-6 0-15,1-3 1 16,-3-3-1-16,6-5 1 0,-1-6-1 15,1-6 0-15,4-6 1 16,-4-6 1-16,6-8-2 16,0-4 1-16,-2-6-1 15,2 0 1-15,0-2-1 16,0 1 1-16,0-2 0 16,0 1 0-16,0 1 1 15,0-3 0-15,0 0 0 16,0 0 0-16,0 0 1 15,-2 0 1-15,2 0-1 16,-2 0 1-16,2 0-1 16,0 0-2-16,0 0-1 15,0 0 0-15,0 0-1 16,0 0-2-16,0 0-2 0,0 0-6 16,0 0-6-16,0-6-29 15,0-9-71-15,4-3-165 16</inkml:trace>
  <inkml:trace contextRef="#ctx0" brushRef="#br0" timeOffset="5433.98">14758 5835 381 0,'0'0'23'0,"0"0"-23"15,0 0-8-15,0 0 8 16,0 0 1-16,0 0 0 16,146 58-1-16,-50-50 1 15,16-6-1-15,12 0-3 16,8-2-22-16,11 0-12 15,4 0-2-15,9 0-1 16,-2 0-21-16,-1 0-23 16,1 0-10-16</inkml:trace>
  <inkml:trace contextRef="#ctx0" brushRef="#br0" timeOffset="5965.52">19741 5717 410 0,'0'0'13'0,"0"0"-13"16,0 0-1-16,0 0 1 15,0 0 7-15,0 0-7 16,-66 14-10-16,66-11-11 16,16-1 14-16,-3 1-28 15,-3-3-73-15,-7 0-134 16</inkml:trace>
  <inkml:trace contextRef="#ctx0" brushRef="#br0" timeOffset="7129.36">23961 4538 269 0,'0'0'62'15,"0"0"-52"-15,0 0 4 16,0 0 36-16,0 0-7 0,0 0-18 16,-58 146-10-16,41-76 3 15,-1 12-2-15,-3 5-3 16,0 3-4-16,-2-4-2 15,-1 0-1-15,3-1 0 16,2-7 0-16,-4 0-2 16,6-7 2-16,-3-12-2 15,3-6 0-15,7-15-2 16,-1-6-1-16,3-8-1 16,4-9 0-16,0 1 0 15,4-9 0-15,0-3 0 0,0-1-1 16,0 2 0-1,-2-3 1-15,2 0 0 0,-3 2 1 16,1-2-1-16,2 2 0 16,0-2 1-16,0-2 0 15,0 0 0-15,0 0 1 16,0 0-1-16,0 2-1 16,0-2 0-16,0 0-14 15,0 0-29-15,5 0-52 16,24-24-86-16</inkml:trace>
  <inkml:trace contextRef="#ctx0" brushRef="#br0" timeOffset="8791.65">29625 5961 212 0,'0'0'112'0,"0"0"-88"16,0 0-7-16,-149 61 40 16,78-41-3-16,-21 2-27 15,-22-2-8-15,-12-2 6 16,-20-3 7-16,-9-2-9 15,-14-7-11-15,-10-4-3 16,-1-2 5-16,5 0-1 16,11-16-2-16,12-16-4 0,21-15-1 15,15-17-2-15,23-10 0 16,19-14-1-16,21-18-3 16,21-14 1-16,19-18-1 15,13-11 0-15,26-6-1 16,37-3 1-16,26 8-2 15,23 3 2-15,12 14 0 16,12 20 0-16,7 11 0 16,4 21-1-16,9 14 0 15,9 14 1-15,1 12 0 16,8 14 0-16,-7 9 0 16,7 12 0-16,-2 6 0 15,-5 0 0-15,-7 13 0 16,-10 17-1-16,-10 9 0 0,-4 8 1 15,-5 13 0-15,-8 11-1 16,-12 5 1-16,-13 5 0 16,-15 1-1-16,-14 0 1 15,-15 1-1-15,-15 6 1 16,-10 2 0-16,-12 1 0 16,-13 0-1-16,-4 5 2 15,-4 3-1-15,-28 4 1 16,-13-4-1-16,-13-5 2 15,-8-9 2-15,-10-7 0 16,-4-2-2-16,-3-10 0 16,1-4-2-16,-1-6 2 15,-4-11-1-15,-2-8 4 0,-4-11-1 16,-5-6-2 0,-7-11 1-16,-15-8-2 0,-17-2-1 15,-12-4-1-15,-9-23-4 16,-2-8 0-16,6-11 4 15,9-4 1-15,12-10 1 16,14-11-1-16,13-13 0 16,14-16 0-16,14-13 0 15,16-13-1-15,15-8-3 16,14 1 4-16,13 5-3 16,17 7 3-16,3 7-1 15,13 6 0-15,33 8 0 0,12 6-2 16,19 3 1-16,21 9 0 15,16 8 0-15,17 11-3 16,18 13-4-16,7 12-8 16,12 16 7-16,5 10 4 15,3 10 2-15,3 2 0 16,-3 9 0-16,-7 23-1 16,-11 16 2-16,-8 18 1 15,-19 14 0-15,-17 8 1 16,-21 5 1-16,-20-5-2 15,-19-6 2-15,-25-6-1 16,-15-3 0-16,-12-2 0 16,-2 3 1-16,0 1 0 15,-25 1 1-15,-8 1-1 16,-10-4 0-16,-3 4 1 0,-8 0 0 16,-2-6 1-16,-6-3-2 15,4-7 1-15,3-11-1 16,6-6 0-16,9-12-1 15,13-8-42-15,11-8-42 16,14-14-66-16,2-2-157 16</inkml:trace>
  <inkml:trace contextRef="#ctx0" brushRef="#br0" timeOffset="8996.19">31416 5741 420 0,'0'0'153'15,"0"0"-147"-15,0 0 2 0,0 0 41 16,0 0-6-16,0 0-43 16,-9 7-16-16,0-7-40 15,-6-19-73-15,-5-10-315 16</inkml:trace>
  <inkml:trace contextRef="#ctx0" brushRef="#br0" timeOffset="10509.97">8633 5859 333 0,'0'0'55'0,"0"0"-19"16,0 0 10-16,0 0 13 15,0 111-17-15,-9-58-19 16,-2 3-13-16,0 3-3 16,0-5-3-16,-1 1-3 15,1-4-1-15,-3-1 0 16,4-6 1-16,-1-5-1 16,1-7-1-16,6-10-4 0,2-6-20 15,2-8-43 1,0-8-84-16,0 0-214 0</inkml:trace>
  <inkml:trace contextRef="#ctx0" brushRef="#br0" timeOffset="16878.72">6465 7838 7 0,'0'0'215'16,"0"0"-158"-16,0 0-28 16,0 0 26-16,0 0 2 15,0 0-10-15,0 0-21 16,-51-45-7-16,51 45-1 16,0 0 0-16,0 0-3 15,0 0-7-15,15 0 1 0,14 0 3 16,18 6-4-16,11 5 1 15,15-1-7 1,19 0-1-16,17 1 0 0,18-3 0 16,15-3 0-16,17-1 1 15,2 1 0-15,5-1-2 16,2 3 1-16,-6 1 0 16,-2 3-1-16,-6 0 0 15,-2-1 0-15,-3 1-1 16,3-4 1-16,-3 2 0 15,-5-1 0-15,-3 0 0 16,-14 0 0-16,-15-1 1 16,-14 3-1-16,-11 1 1 15,-14-3-1-15,-9-1 0 16,-14 2 0-16,-12-5 0 0,-14 1 0 16,-11 0 0-16,-6-5 0 15,-5 0 1 1,-2 0 0-16,0 0 3 0,0 0 3 15,0 0-1-15,0 0-1 16,0 0 0-16,0 0-1 16,0 0-1-16,0 0 2 15,0 0-3-15,0 0-1 16,0 0 0-16,0 0 0 16,0 0 0-16,0 0-1 15,0 0 1-15,0 0 0 0,0 0-1 16,0 0 1-1,0 0 1-15,0 0-2 0,0 0 1 16,0 0 1 0,0 0-1-16,0 0 0 0,0 0 1 15,0 1-2-15,0-1 2 16,0 0 1-16,0 0-2 16,0 0 2-16,0 0-2 15,0 0-1-15,0 0 2 16,0 0-2-16,0 0 0 15,0 0 0-15,0 0 0 16,0 0 0-16,0 0 1 16,0 0-1-16,0 0 0 15,0 0 0-15,0 0 0 16,0 0 1-16,0 0-2 0,0 0 0 16,0 0-11-16,-2 0-21 15,-16 3-26-15,-11 5-64 16,-2-6-206-16</inkml:trace>
  <inkml:trace contextRef="#ctx0" brushRef="#br0" timeOffset="20095.37">11106 7808 196 0,'0'0'49'0,"0"0"-19"15,0 0 25 1,0 0 9-16,0 0-12 0,0 0-10 16,0 0-14-16,-23 0-4 15,23 0-1-15,0 0-6 16,12-2 0-16,15 0 0 16,11-2-4-16,10 3-5 15,10-1-2-15,14 2-4 16,14-3 1-16,11 2-1 15,9-2-2-15,10-1 0 16,16-4 0-16,17 2 2 16,13-5 0-16,8 3-1 0,1-1 0 15,-1 3-1-15,-10 2 1 16,-4 2-1-16,-2 2 1 16,-3 0-1-1,-1 0 0-15,-4 0 0 16,6-2 0-16,-1-6 0 0,5 2-1 15,-9-3 1-15,-8 2 0 16,-8 3 1-16,-15-2-1 16,-11 2 0-16,-10 2 0 15,-7-2 1-15,-6 0-1 16,-2 0 0-16,-2 0 0 16,-7-1 0-16,-8 3 0 0,-5 1 0 15,-14-2 0 1,-8 2-1-16,-10-1 1 15,-5 2 0-15,-13 0 0 16,-2 0 0-16,-4 0 1 0,-2 0 0 16,0 0 1-16,0 0-1 15,2 0 1-15,-2 0-2 16,2 0 0-16,-2 0 1 16,2 0-1-16,-2 0 0 15,0 0 0-15,0 0 1 16,2 0-1-16,-2 0 0 15,0 0 2-15,0 0 0 16,0 0 3-16,0 0-2 16,0 0 2-16,0 0-1 15,0 0-2-15,0 0-1 0,0 0-1 16,0 0 0 0,0 0 1-16,0 0 0 0,0 0 1 15,0 0-1-15,0 0-1 16,0-2 1-16,0 2 0 15,0 0 0-15,0 0-1 16,0 0 1-16,0 0-1 16,0 0 0-16,0 0 0 15,0 0 1-15,0 0-1 16,0 0 0-16,0 0 0 16,0 0 0-16,0 0 0 15,0 0 0-15,0 0 1 16,0 0-1-16,0-2 0 15,0 2 0-15,0 0 1 0,0 0-1 16,0 0 0 0,0 0 2-16,0 0-2 0,0 0 1 15,2 0-1-15,-2 0 0 16,0 0 0-16,0 0 0 16,0 0 1-16,0 0-1 15,0 0 0-15,0 0 0 16,0 0 1-16,0 0-1 15,0 0 2-15,3 0-2 16,-3 0 0-16,0 0 0 0,2 0 0 16,-2 0 1-1,0 0-1-15,0 0 0 0,0 0 0 16,0 0 0-16,0 0 1 16,2 0-1-16,0 0 1 15,-2 0 0-15,0 0 0 16,0 0 1-16,0 0-1 15,0 0 0-15,0 0 1 16,0 0-2-16,0 0 3 16,0 0-1-16,0 0 0 15,0 0 0-15,0 0-1 16,0 0 0-16,0 0-1 16,0 0 1-16,0 0 0 15,0 0-1-15,0 0 0 16,0 0 0-16,0 0 0 15,0 0 0-15,0 0 0 16,0 0 0-16,0 0 0 0,0 0 1 16,0 0-1-16,0 0 0 15,0 0 1-15,0 0-1 16,0 0 0-16,0 0 0 16,0 0 1-16,0 0-2 15,0 0 2-15,0 0-2 16,0 0 1-16,0 0 0 15,0 0 1-15,0 0 0 16,0 0 0-16,0 0-1 16,0 0 1-16,0 0-1 15,0 0 2-15,0 0-2 0,0 0 0 16,0 0 1 0,0 0-1-16,0 0 0 15,0 0 0-15,0 0 1 0,0 0 0 16,0 0 0-16,0 0 0 15,0 0 1-15,0 0-1 16,0 0 0-16,0 0-1 16,0 0 0-16,0 0 0 15,0 0 0-15,0 0 1 16,0 0-1-16,0 0 0 16,0 0 1-16,0 0-1 15,0 0 0-15,0 0 0 16,0 0 1-16,0 0-1 0,0 0 2 15,0 0-2 1,0 0 3-16,0 0-1 16,0 0 0-16,0 0-1 0,0 0 3 15,0 0-2-15,0 0-1 16,0 0 1-16,0 0-1 16,0 0 0-16,0 0-1 15,0 0 1-15,0 0-1 16,0 0 0-16,0 0 1 15,0 0-1-15,0 0 1 16,0 0-1-16,0 0 0 16,0 0 0-16,0 0 0 0,0 0 0 15,0 0 1-15,0 0-1 16,0 0 0-16,0 0 1 16,0 0-1-16,0 0 1 15,0 0-1-15,0 0 1 16,0 0 0-16,0 0 2 15,0 0-3-15,0 0 2 16,0 0-1-16,0 0 1 16,0 0-1-16,0 0-1 15,0 0 2-15,0 0-2 16,0 0 0-16,0 0 0 16,0 0 1-16,0 0-1 15,0 0 0-15,0 0 2 16,0 0-2-16,0 0 1 0,0-1 0 15,0 1 0-15,0 0-1 16,0 0 1-16,0 0-1 16,0 0 0-16,0 0 0 15,0 0-7-15,-6 0-29 16,-26 12-71-16,-14 7-112 16</inkml:trace>
  <inkml:trace contextRef="#ctx0" brushRef="#br0" timeOffset="21334.12">9626 7782 345 0,'0'0'37'0,"-197"71"-37"15,72-30-15 1,-12 3 15-16,-3 3 33 15,2-6 17-15,2-2-22 0,0-7-16 16,-2-4-2 0,-9-4-4-16,-13-4-2 15,-19-6-2-15,-8-6-2 0,-9-8 1 16,7 0-1-16,13-23 3 16,14-21 9-16,16-21-1 15,22-19 1-15,10-21-12 16,16-15-3-16,20-12 0 15,18-3-1-15,19 7 1 16,24 9 3-16,17 14 0 16,2 8-1-16,52 7-4 15,34 2 4-15,35-1 0 16,36 1 0-16,21 4 1 0,12 10 1 16,2 12-1-1,1 12 0-15,0 11-1 0,-8 10 0 16,0 6-3-16,0 11-8 15,2 6-2-15,5 6-1 16,1 0 8-16,0 24 3 16,-6 12 3-16,-6 14 0 15,-12 7 0-15,-17 7 1 16,-20 0-2-16,-27 0 1 16,-22-4-3-16,-21 0 1 15,-10-1 1-15,-14 6 2 0,-9-1 0 16,-9 3 0-1,-7 2 1-15,-3-5 0 16,-10-2 0-16,-2-5 5 16,0 4 4-16,0-1-2 0,-16-6 3 15,3-2-4-15,-3-4 2 16,-1-3-3-16,-1-5 0 16,0-4-1-16,2-5 0 15,1-1 0-15,-1-5-2 16,1-5-1-16,-1 2 0 15,1-5-1-15,-3-6 1 16,5 1 0-16,1-6-1 0,-1 1-1 16,3-2 0-1,0-5-9-15,1 0-28 0,3 0-63 16,6-4-109 0</inkml:trace>
  <inkml:trace contextRef="#ctx0" brushRef="#br0" timeOffset="21551.76">10794 7711 588 0,'0'0'0'16,"0"0"-17"-16,0 0 17 16,0 0 60-16,0 0-9 15,0 0-22-15,27-1-18 16,-23-3-11-16,-2-3 0 15,0-4-5-15,1-1-25 16,1 4-30-16,1 0-27 0,0 0-90 16</inkml:trace>
  <inkml:trace contextRef="#ctx0" brushRef="#br0" timeOffset="25512.3">13221 12934 316 0,'0'0'56'16,"0"0"1"-16,0 0 19 16,0 0-20-16,0 0-23 15,0 0-15-15,0 0-3 16,-101 74 3-16,67-14 1 16,-3 12 1-16,-5 16-1 15,-3 23 2-15,0 14-5 16,6 16-4-16,2 14-3 0,6 7-2 15,5 11-2 1,10 7 0-16,9 0-2 0,7-2-2 16,0-10 1-16,3-3-1 15,17-8-1-15,2-4-1 16,0-2 1-16,-1-12-1 16,-2 4 0-16,-1-4-1 15,-3-6 1-15,1 0-1 16,2-7 1-16,2-10 1 15,5-13-1-15,6-8 0 16,0-16 1-16,2-7-1 16,3-9 0-16,-3-11-1 0,-2-12 1 15,-8-13-2 1,-5-4-4-16,-7-15 3 0,-5-2-2 16,-6-6-7-16,0 0-23 15,0-43-36-15,-2-22-37 16,-22-33-172-16</inkml:trace>
  <inkml:trace contextRef="#ctx0" brushRef="#br0" timeOffset="26330.25">8956 13690 346 0,'0'0'210'15,"0"0"-177"1,0 0 16-16,0 0 19 0,0 0-51 16,0 0-17-16,26-44 1 15,46 27-1-15,4 10 0 16,-10 7-4-16,-14 0-3 16,-23 15 3-16,-16 21 3 15,-13 11 1-15,0 9 3 16,-31 8 1-16,-16 2 8 15,-8 0 3-15,-6-5-1 16,1-10 0-16,9-14-3 16,13-17-2-16,17-10-6 15,17-10 0-15,4 0-3 16,2-8-11-16,30-14-2 0,13 2 10 16,11 2-6-16,6 18 0 15,-9 0 5-15,-6 18 3 16,-12 14 1-16,-10 0 1 15,-10-2 2-15,-3-9-1 16,-10-10-2-16,5-7-4 16,-5-4-31-16,2 0-60 15,-2-28-93-15,-2-11-199 16</inkml:trace>
  <inkml:trace contextRef="#ctx0" brushRef="#br0" timeOffset="26476.81">9283 13826 169 0,'0'0'346'16,"0"0"-329"-16,0 0-2 0,0 0 29 15,0 0-44-15,0 0-26 16,132 68-42-16,-97-68-85 16,-8-14-111-16</inkml:trace>
  <inkml:trace contextRef="#ctx0" brushRef="#br0" timeOffset="26673.59">9506 13726 120 0,'0'0'283'0,"0"0"-174"15,0 0-27-15,0 0-10 0,0 0-29 16,0 0-22 0,12 118-5-16,17-44-8 0,4 2-5 15,-2 1-3 1,3-7 0-16,-8-8-11 0,-4-6-9 15,-6-7-17-15,-12-10-1 16,-4-7-21-16,0-3-35 16,-18-18-91-16</inkml:trace>
  <inkml:trace contextRef="#ctx0" brushRef="#br0" timeOffset="26959.69">9362 14418 423 0,'0'0'114'15,"-14"104"-44"1,14-56 8-16,4-8-27 0,23-10-35 16,11-10-9-16,11-12-7 15,11-8-3-15,5 0-18 16,-1-28-14-16,-8-2 2 16,-20-6 1-16,-18-2 19 15,-18 4 13-15,0 0 0 16,-25 2 5-16,-12 4 9 15,-11 7-4-15,2 7 3 16,3 14 3-16,8 0-10 16,6 0-6-16,6 18-4 15,12 5-27-15,11-5-26 16,0-10-94-16,27-8-253 0</inkml:trace>
  <inkml:trace contextRef="#ctx0" brushRef="#br0" timeOffset="27223.99">10003 13834 367 0,'0'0'198'16,"0"0"-114"-16,0 0-23 15,0 0-26 1,0 0-23-16,0 0-6 16,170-22-6-16,-70 10-1 0,-7 6-32 15,-17 6-49-15,-25 0-58 16,-28 6-106-16</inkml:trace>
  <inkml:trace contextRef="#ctx0" brushRef="#br0" timeOffset="27567.17">10275 13933 419 0,'0'0'98'0,"0"0"-43"15,0 0-12-15,0 0-29 0,0 0-9 16,134 31-1-16,-88-12-4 16,-15 5 0-16,-22 8 0 15,-9 9 0-15,-2 6 3 16,-31-3 5-16,-3-1 12 15,-4-12-5-15,7-7 1 16,8-10-4-16,7-10-5 16,9-4 0-16,9-4-7 15,0-21 0-15,9-12 0 16,22 5-3-16,10 12-3 16,5 12 0-16,2 8 5 15,-4 0-1-15,-7 8 2 16,-8 8 0-16,-6 2 1 0,-10-5 1 15,-4 0-2 1,-4-7 0-16,-3-2-14 0,0-4-36 16,0 0-55-1,-2-8-77-15,2-18-168 0</inkml:trace>
  <inkml:trace contextRef="#ctx0" brushRef="#br0" timeOffset="28033.66">10658 13858 411 0,'0'0'150'0,"0"0"-65"16,0 0-2-16,16 153-26 16,-8-98-27-16,2-2-14 15,1-7-12-15,-1-8-3 16,0-2-1-16,-1-16-7 0,-3-4-16 16,-2-12-9-16,-1-4-8 15,-3 0-9-15,0-30 6 16,0-5 41-16,0-2 2 15,0 9 0-15,0 12 1 16,0 5 6-16,0 8 7 16,3-1-5-16,7 3-7 15,8-6-2-15,6 1 0 16,3-11-22-16,-2-2-43 16,-2-3-40-16,-8-5-14 15,-9 0 13-15,-6-4 28 16,0 0 78-16,0-2 10 0,-2 7 46 15,-2 8 12-15,2 9 26 16,-1 8 0 0,3 1-16-16,0 0-14 0,0 4-19 15,0 24-7-15,15 16-5 16,6 2 0-16,-3 3-15 16,-7 1-8-1,0-9-8-15,-4 2-2 0,0-3-6 16,-5-4-18-16,0-8-26 15,-2-8-38-15,0-2-37 16,-7-3-76-16</inkml:trace>
  <inkml:trace contextRef="#ctx0" brushRef="#br0" timeOffset="28252.54">10771 14506 169 0,'0'0'412'0,"0"0"-333"0,0 0 2 16,0 0-33-16,0 0-29 15,0 0-16-15,81-20 0 16,-33 20-3-16,0 0 0 16,-13 7-1-16,-6 16 1 15,-11 0 0-15,-7-2-2 16,-4 3-2 0,-5-2-6-16,-2-4-13 0,0-6-17 15,0-7-42-15,0-5-66 16,-9 0-166-16</inkml:trace>
  <inkml:trace contextRef="#ctx0" brushRef="#br0" timeOffset="28835.35">11496 14047 448 0,'0'0'123'16,"0"0"-51"-16,0 0 8 16,0 0-46-16,0 0-29 15,0-137-4-15,38 81-1 16,1-1 0-16,-3 4-1 16,-5 3-2-16,-2 11-7 15,-8 10 0-15,-5 11 6 16,-8 10 1-16,-6 4 3 15,-2 4 0-15,0 0 9 16,0 4 9-16,0 25 2 0,0 14 0 16,0 11 3-16,0 3-3 15,5 4-11-15,6 7-2 16,5 3-7-16,2-2 2 16,-1-2-2-16,-1-9-1 15,-3-4 0-15,-2-6-10 16,-4-8 0-16,-2-4-3 15,-3-12-12-15,-2-4-15 16,0-4-30-16,0-4-45 16,0 1-53-16,-2 0-120 15</inkml:trace>
  <inkml:trace contextRef="#ctx0" brushRef="#br0" timeOffset="28970.59">11754 14486 170 0,'0'0'328'0,"0"0"-219"16,0 0-14-16,0 0-25 15,0 0-31-15,0 0-21 16,7-2-12-16,26-10-5 16,8-2-1-16,3 3-15 15,7 5-39-15,-2 6-76 16,2 0-134-16</inkml:trace>
  <inkml:trace contextRef="#ctx0" brushRef="#br0" timeOffset="29108.98">12288 14496 618 0,'0'0'123'0,"0"0"-79"16,0 0 25-16,0 0-21 15,0 0-35-15,0 0-13 16,-44-10-12-16,65 4-22 16,-6 2-36-16,-1 0-73 15,-14 4-124-15</inkml:trace>
  <inkml:trace contextRef="#ctx0" brushRef="#br0" timeOffset="31107.52">24503 13116 370 0,'0'0'194'0,"0"0"-144"16,0 0 11 0,0 0 1-16,0 0-29 0,0 0-19 15,7 0-6-15,17 20-6 16,8 10 2-16,3 7 0 16,0 3-2-16,-10 8-1 15,-8 4 0-15,-7 6 0 16,-8 5-1-16,-2-2-1 15,0-3-1-15,-20-5 2 16,-3-13 1-16,4-8-1 0,-2-13 0 16,1-6 0-16,7-12-4 15,2-1-11-15,6 0-18 16,3 0-27-16,2-5-39 16,0-19-74-16,10-2-248 15</inkml:trace>
  <inkml:trace contextRef="#ctx0" brushRef="#br0" timeOffset="31708.72">25002 13896 316 0,'0'0'152'15,"0"0"-122"-15,0 0 37 16,0 0-22-16,0 0-37 16,0 0 2-16,51 40 13 15,-2-14-8-15,-2 1-8 16,-5 5-3-16,-6-1-1 16,-14 8 1-16,-9 5 7 15,-11-1 15-15,-2 8-6 0,-10-1-5 16,-22-8-8-16,-3-2-2 15,-1-5-5-15,5-9-4 16,9-11-19 0,11-11-24-16,11-4-27 0,0-27-63 15,0-29-179-15</inkml:trace>
  <inkml:trace contextRef="#ctx0" brushRef="#br0" timeOffset="32847.58">25222 13168 189 0,'0'0'131'0,"0"0"-79"16,0 0 15-16,0 0-8 15,0 0-20-15,0 0-2 16,0 0 1-16,0 0-6 16,-2 0-7-16,-22 16-7 15,-10 8-12-15,-3 4 2 0,-1-2 8 16,4 1-9-16,8-7-1 16,7-4-1-16,11-7-3 15,4-2-2-15,4-3 0 16,0-2-1-16,0 3-2 15,19 7-7-15,12-4 0 16,2 3 0-16,10-1 1 16,-5 0 1-16,0 1 1 15,-9 2 3-15,-9-1 3 16,-7 0 1-16,-11 1 0 16,-2-2 7-16,0 1 3 0,0-2 3 15,0 2 4 1,-13 0-8-16,-7 2-4 15,-5 3-3-15,-4-4 0 0,0 1-2 16,-2 0 0-16,7-5-6 16,6-3-21-16,12-5-8 15,6-1-25-15,0 0-33 16,6-13-29-16,17-14-8 16,-1-5-87-16</inkml:trace>
  <inkml:trace contextRef="#ctx0" brushRef="#br0" timeOffset="33190.61">25416 13251 429 0,'0'0'138'16,"0"0"-81"-16,0 0 12 15,0 0-38-15,-29 104-24 16,29-66-3-16,2-6-2 15,12-4-1-15,-1-6-1 16,5-6 0-16,-1-8-3 16,6-8-3-16,2 0-1 15,-1-16 2-15,3-12 1 16,-7-5 0-16,-6 6 3 16,-6-2 1-16,-8 2 4 15,0-1 4-15,0 0 2 16,-10 6-1-16,-7 5-4 15,4 9-3-15,6 5-2 16,3 3-7-16,4 0-28 16,0 0-35-16,0 0-71 0,6 10-205 15</inkml:trace>
  <inkml:trace contextRef="#ctx0" brushRef="#br0" timeOffset="33689.48">25757 13046 406 0,'0'0'122'0,"0"0"-55"0,0 0 8 16,0 0-24-16,4 132-25 16,6-76-2-16,-2-1-10 15,-1-3-7-15,-5-2-5 16,-2-10-1-16,0-7-1 15,0-8 0-15,0-11 0 16,0-8-3-16,0-6-2 16,0 0-7-16,0-16 0 15,0-18 1-15,-2-10 7 16,2 1-2-16,0 5-7 16,4 6 4-16,17 7 1 15,5 6-5-15,3 9 2 16,5 9-3-16,-3 1 3 0,-2 4 8 15,-4 16 3 1,-4 6 4-16,-2-2 1 0,-7 0 3 16,0 0-1-1,-5-4 6-15,-7-1 5 0,0-5-1 16,0 3-3-16,0 2-1 16,-11-6-4-16,-9 3-3 15,-7 0-4-15,0-3 0 16,2 0-2-16,1-3 0 15,6-6-1-15,3-1-10 16,3-3-13-16,6 0-23 16,6-23-45-16,0-15-87 0</inkml:trace>
  <inkml:trace contextRef="#ctx0" brushRef="#br0" timeOffset="34945.65">26305 13070 390 0,'0'0'124'0,"0"0"-95"16,0 0 20-16,0 0-30 15,0 0-19-15,0 0 0 16,87-20 0-16,-45 20-1 16,-11 0-2-16,-6 2 2 15,-12 14 1-15,-10 12 0 16,-3 4 12-16,0 8-2 16,-14 0 3-16,-8-1-3 15,0-6-5-15,2-8-1 16,5-11-1-16,5-6-1 15,4-7 0-15,6-1-1 16,0 0-1-16,0 0-2 16,0-13-3-16,8-8 4 15,15 4 1-15,4 5-2 0,-3 5 0 16,0 6 1-16,-6 1 1 16,0 0-2-16,-2 0 2 15,0 0 0-15,-1 14 0 16,3 2 1-16,-1 2-1 15,-1-1 0-15,-3 2-1 16,-3-3-17-16,1-4-26 16,2-4-36-16,1-4-63 15,-2-4-83-15</inkml:trace>
  <inkml:trace contextRef="#ctx0" brushRef="#br0" timeOffset="35104.44">26684 13140 211 0,'0'0'298'16,"0"0"-233"-16,0 0-18 16,0 0-16-16,0 0-31 15,0 0-14-15,16-4-27 16,13 2-26-16,2 1-44 16,-4-2-55-16</inkml:trace>
  <inkml:trace contextRef="#ctx0" brushRef="#br0" timeOffset="35299.92">26684 13140 312 0,'158'-93'226'0,"-167"93"-147"15,3 5 3 1,3 11-31-16,3 12-35 0,0 6-12 16,13 4-2-16,12 6-2 15,2-2-5-15,-7 1-16 16,-2-6-10-16,-7 1-11 15,-4-11-7-15,-5-10-11 16,0-4-23-16,-2-13-62 16,0 0-116-16</inkml:trace>
  <inkml:trace contextRef="#ctx0" brushRef="#br0" timeOffset="36326.1">26748 13479 112 0,'0'0'295'0,"0"0"-229"0,0 0-2 15,0 0 1-15,0 0-46 16,-91 104-15-16,91-61 0 15,0-10 2-15,14-6-1 16,13-8-2-16,4-12-3 16,4-7-5-16,7 0-6 15,-1-16-1-15,-6-12 6 16,-3-4-3-16,-15 4 3 16,-13-3 6-16,-4 7 2 15,-4-4 9-15,-23 6 4 16,-8 8 0-16,-1 8-4 15,-2 6 8-15,3 0-7 16,2 8-8-16,8 6-4 16,9-4-14-16,14 2-36 15,2-12-40-15,40 0-136 0</inkml:trace>
  <inkml:trace contextRef="#ctx0" brushRef="#br0" timeOffset="38509.37">27076 13166 166 0,'0'0'242'15,"0"0"-188"-15,0 0 0 16,0 0 4-16,0 0-5 16,0 0-14-16,0 0-20 15,83-26-13-15,-39 14-4 16,7 2-2-16,-4 2-18 16,-6 2-35-16,0 4-28 15,-11 2-26-15,-12 0-43 16,-14 6-83-16</inkml:trace>
  <inkml:trace contextRef="#ctx0" brushRef="#br0" timeOffset="38845.49">27230 13212 184 0,'0'0'238'16,"0"0"-172"-16,0 0-12 0,0 0-20 16,0 0-30-16,0 0-2 15,93-14-2-15,-41 14-14 16,-10 0-14-16,-15 5 10 15,-19 17-6-15,-8 6 13 16,-4 3 11-16,-27 0 5 16,-3-3 1-16,3-7 3 15,4-10 6-15,10-5 0 16,8-6 1-16,6 0 4 16,3-4-11-16,0-16-4 15,14 2-4-15,12 6-1 0,9 12 0 16,4 0 6-16,-1 1-4 15,-2 20 0-15,-3-4-2 16,-13 0-3-16,-5-7-15 16,-3-6-24-16,-8-4-38 15,7-2-76-15,-1-24-79 16</inkml:trace>
  <inkml:trace contextRef="#ctx0" brushRef="#br0" timeOffset="39139.24">27737 13118 367 0,'0'0'66'0,"0"0"-13"0,0 0 34 16,-75 122-47-16,64-109-21 15,11-12-5-15,0-1-14 16,4-1-6-16,28-27 0 16,5-7 3-1,7-5-6-15,-3 6 4 0,-7 9 5 16,-10 12 0-16,-9 9 2 15,-8 4 11-15,-7 6 9 16,0 22 17-16,0 8-8 16,-2 0-11-16,-13-2-4 15,1-1-10-15,1-3-5 16,6-6-1-16,-2 2-8 16,0-6-25-16,5-2-32 0,-7-2-34 15,1 0-77-15,0-2-157 16</inkml:trace>
  <inkml:trace contextRef="#ctx0" brushRef="#br0" timeOffset="39310.92">27662 13535 432 0,'0'0'179'0,"0"0"-112"16,0 0 9-16,0 0-43 16,0 0-23-16,0 0-6 15,83-6-2-15,-33 6-2 16,0 0 0-16,-15 12-6 15,-8 12-4-15,-9 4 1 16,-11 1-8-16,-3-5-10 16,-4-2-23-16,0-4-31 15,0-5-95-15</inkml:trace>
  <inkml:trace contextRef="#ctx0" brushRef="#br0" timeOffset="39484.75">28233 13676 340 0,'0'0'393'0,"0"0"-364"16,0 0 28-16,-139-18-17 15,124 12-33-15,10-2-7 16,5-7-22-16,7-5-30 16,27-3-67-16,5-5-107 15</inkml:trace>
  <inkml:trace contextRef="#ctx0" brushRef="#br0" timeOffset="40693.94">26804 13874 430 0,'0'0'21'16,"0"0"-20"-16,0 0-1 16,0 0 43-16,0 0 0 15,0 0-7-15,0 0-13 0,0 0-6 16,0 0 1-16,0 0-1 15,0 0-2-15,0 0-8 16,0 0-5-16,0 0-1 16,2 0-1-16,6 3 2 15,0 0 0-15,1 1-1 16,-5-2 0-16,-2-2 0 16,-2 0 2-16,0 0 1 15,0 0 1-15,0 0-2 16,0 0 0-16,0 0 0 0,0 0-2 15,0 0 0 1,0 0-1-16,0 0-6 0,0 0-8 16,0 0-19-1,-4-8-45-15,-21-14-84 0</inkml:trace>
  <inkml:trace contextRef="#ctx0" brushRef="#br0" timeOffset="42317.35">14956 13844 123 0,'0'0'182'0,"0"0"-127"15,0 0-24-15,0 0 31 16,0 0-3-16,0 0-27 15,0 0-7-15,-87 0-8 16,87 0-4-16,6 0-6 16,25 0 2-16,19 0 5 15,12 6-1-15,7 0-8 16,10-4-3-16,5-2-2 16,14 0 1-16,15 0-1 15,17 0 0-15,10-6 0 16,-1 4 0-16,-4 2 1 0,-6-3-1 15,0 2 0-15,-4-5 0 16,3-1-2-16,3-6 1 16,0 1-1-16,-2 1-1 15,-6 4-1-15,-14 1-1 16,-11 0 4-16,-11 2 1 16,-9 2 0-16,0-4 0 15,-9 2 0-15,0-2 0 16,-1-1-1-16,-2-2 1 15,-1 1-5-15,-3-2 3 16,-4 2-2-16,-3 2 3 16,-1 0 1-16,-3 6 0 0,-4-3 0 15,0 3 0 1,-3 0 0-16,-1 0 0 0,-1 0 0 16,0 0-1-1,-1 0 1-15,1 0-3 0,-5 3-2 16,-3-2-2-16,0 1 5 15,-8 1 2-15,-8-3 0 16,-5 1 1-16,-8 2-1 16,-2-3 1-16,-3 0 2 15,0 0 2-15,0 0-2 0,0 0 0 16,0 0 0 0,0 0-2-16,0 0-1 0,0 0-2 15,0 0-3-15,0 0 0 16,0 0-6-16,0 0-11 15,0 0-14-15,0 0-3 16,0 0-7-16,0 0-11 16,0 0-20-16,4 0-24 15,7 0-70-15</inkml:trace>
  <inkml:trace contextRef="#ctx0" brushRef="#br0" timeOffset="44374.89">19652 13880 363 0,'0'0'42'0,"0"0"-36"16,0 0 63-16,0 0-8 16,0 0-30-16,0 0-18 15,-35 16-4-15,64-14-3 16,16 0 4-16,14 2-2 16,11-4-4-16,12 0-2 15,13 0-1-15,21 0 1 16,21 0 4-16,9-6 6 0,8-6-10 15,2-2-1-15,-5-2-2 16,-1-1 1 0,-1 2-1-16,-1-7 0 0,1 0-3 15,3 0-1-15,3 3 2 16,8-2 2-16,4 2 1 16,-2 4-5-16,-7-1-1 15,-8 0 3 1,-19 5-1-16,-11 3 2 0,-13 2 1 15,-10 2-1-15,-2-1-5 16,-1 2-3-16,3-1-2 16,6 4 2-16,-3 0-4 15,-5 0 3-15,-6 0 10 16,-14 7 1-16,-11 1 0 16,-15-1 1-16,-11-3 1 0,-14 3 8 15,-6-4 5-15,-5-3-5 16,-3 0 0-16,3 0-3 15,-5 0 0-15,0 0 1 16,-2 0-5-16,-4 0-1 16,-2 0 2-16,0 0 6 15,0 0-1-15,0 0-3 16,0 0 2-16,0 0 2 16,0 0-3-16,3 0-3 15,-1 0 0-15,-2 0 2 16,2 0 2-16,-2 0-1 15,2-1 2-15,-2-1-2 0,0-1 1 16,0 3-3 0,0 0 2-16,0 0-1 15,0 0-2-15,0 0-2 0,0-4-2 16,0 4 2-16,0-1-2 16,0 1 0-16,0 0 0 15,0 0 0-15,0 0 1 16,0 0-1-16,0 0 0 15,0 0 0-15,0 0 0 16,0 0 0-16,0 0 0 16,0 0 0-16,0 0-1 15,0 0 0-15,0 0 1 0,0 0-1 16,0 0 2 0,0 0-1-16,0 0 0 15,0 0 0-15,0 0 0 0,0 0 4 16,0 0 0-16,0 0-1 15,0 0 2-15,0 0 0 16,0 0 1-16,-2 0-2 16,2 0 3-16,0 0-2 15,0 0 0-15,0 0-1 16,-2 0-3-16,2 0 1 16,0 0 1-16,-2 0-1 15,2 0-1-15,0 0 2 16,0 0-2-16,0-3 3 15,0 3-3-15,0 0 3 16,0 0-4-16,0 0 4 16,0 0 0-16,0-1-1 15,0-2 0-15,0 3 0 0,0 0 0 16,0 0-1-16,0 0 2 16,0 0 0-16,0 0-1 15,0 0 1-15,0-2-1 16,-3 2 1-16,3 0-3 15,-2 0 2-15,2 0-2 16,0 0 1-16,0 0-1 16,0 0 0-16,-4 0 0 15,0 0 0-15,4 0 1 16,-4 0-1-16,2 0 1 16,2 0 0-16,-4 0 2 0,4 0-3 15,0 0 0-15,0 0 1 16,0 0 0-16,0 0-1 15,0 0 0-15,0 0 0 16,0 0-1-16,0 0 1 16,0 0-1-16,0 0 1 15,0 0-1-15,0 0 0 16,0 0 0-16,0 0 0 16,0 0 0-16,0 0 0 15,0 0 0-15,0 0 0 16,0 0 0-16,0 0 0 15,0 0-1-15,0 0 1 16,0 0 0-16,0 0 0 16,0 0 0-16,-2 0 0 0,2 0-4 15,0 0-4 1,0-1-3-16,0 1-12 0,0 0-10 16,-5-3-27-16,-19-1-53 15,-22-1-89-15</inkml:trace>
  <inkml:trace contextRef="#ctx0" brushRef="#br0" timeOffset="46065.09">16551 13495 219 0,'0'0'48'0,"0"0"-24"15,0 0 30-15,0 0-5 16,0 0-27 0,-76 114-1-16,45-87 2 0,2-1-3 15,-4-4-2-15,-5-4-3 16,-4-2-4-16,-10 2-3 15,-10-2 0-15,-9-2 0 16,-18 6 2-16,-17 0-6 16,-14 4-2-16,-9-4 1 15,6-6 4-15,11-12 2 16,11-2 2-16,19-6-6 0,3-21-3 16,10-9 0-16,7-1-2 15,8-3 0-15,17-3-1 16,3-8 1-16,14-10-1 15,5-9 1-15,11-10 0 16,4-4-1-16,0-7 1 16,8 1-1-16,19 4 1 15,15 11-1-15,12 12 1 16,4 16 0-16,4 14-1 16,-6 10 0-16,-3 9 0 15,-6 7 1-15,-1 1-1 16,-1 3 1-16,2 1 0 15,4 0 0-15,7 2 0 16,7 0 0-16,4 0 0 16,11 7 0-16,2 12 0 15,1 5 1-15,-5-2 0 0,-9-1 0 16,-7-1 0-16,-6-3-1 16,-7 0 1-16,-6-1-1 15,-6 2 0-15,-5 1 1 16,-6 0-1-16,-4 7 6 15,1 2 0-15,-5 6-2 16,-5 4 0-16,-5-1 1 16,2 0-1-16,-6-1 2 15,3 0-3-15,-5-1-2 0,-2-3 0 16,0-1 0 0,0 0 0-16,0-5-1 15,0-2 1-15,0-2-1 0,-9 0 1 16,-5-4 0-16,1 2-1 15,-2-2-1 1,-1-2-5-16,-2-4-14 0,5-3-22 16,7-8-31-16,3-1-75 15,3-4-132-15</inkml:trace>
  <inkml:trace contextRef="#ctx0" brushRef="#br0" timeOffset="46252.31">16701 13397 505 0,'0'0'145'16,"0"0"-114"-16,0 0 26 15,0 0-14-15,0 0-32 16,0 0-11-16,-35 0-19 16,35 0-28-16,8-14-43 15,5-8-44-15,1 0-142 16</inkml:trace>
  <inkml:trace contextRef="#ctx0" brushRef="#br0" timeOffset="49346.17">17879 13564 17 0,'0'0'77'16,"0"0"-48"-16,0 0-13 15,0 0 15-15,0 0 5 16,0 0-7-16,0 0 2 16,58 18 0-16,-58-17 5 15,0 7-1-15,0 4-6 16,0 12-10-16,-24 8 4 16,-10 0 9-16,-11 4-8 15,-6 3-3-15,-4-9-2 16,1-6 3-16,5-4-5 15,2-10-2-15,3-6-7 0,-1-2-7 16,-3-2-1-16,-8 0 0 16,-5-12 1-16,-1-6-1 15,-2-2 1-15,-1-8 1 16,5-6 3-16,2-11-1 16,6-4-1-16,15-5 1 15,10-7 2-15,12 5 2 16,15-1-3-16,0 4-2 15,6 5-2-15,21 4-1 16,4 1 0-16,0 7 0 0,0 0-1 16,-2 4 1-1,-1 2-1-15,-1 0 1 16,0 1 0-16,0 4 0 16,2-1 0-16,4 4-1 0,5 1 1 15,5 4 0-15,1 6 0 16,3 1 0-16,2 9 1 15,2 1-1 1,-1 0 1 0,-4 0 0-16,-4 10-1 0,-1 4 1 0,-3 4-1 15,-1 4 1-15,-3 3 0 16,-3 6 0-16,-4 3 0 16,-1 0 0-16,-5-2-1 15,-4 0 1-15,-1-2 0 16,-5-4-1-16,0 2 0 15,-2 0 0-15,-2 1 0 0,-1 1 0 16,-4 0 0-16,3 0 1 16,-3 0-1-16,-2 0 0 15,3 0 0-15,-3-3 1 16,0-2-1-16,0-3 1 16,0 0-1-16,0-2 1 15,0-6-1-15,-3 2 1 16,-1-2 0-16,-1 0 0 15,-1 0-1-15,2-6 0 16,-1-1 0-16,3-5-2 16,-3 2-9-16,0-3-10 15,3-1-26-15,0 0-21 16,2-5-33-16,0-19-66 16,0-6-66-16</inkml:trace>
  <inkml:trace contextRef="#ctx0" brushRef="#br0" timeOffset="52382.78">18821 13543 16 0,'0'0'178'16,"0"0"-128"-16,0 0-22 15,0 0 20-15,0 0-5 16,0 0-14-16,2 15-5 15,-2-4-4-15,0 3-7 16,-8 6-2-16,-8 0 4 16,-4 1-4-16,-2-3-9 0,-7 2 0 15,-5 0-2-15,-3-2 2 16,-5-2 1-16,-8-6 3 16,6-7 5-16,-1-3-4 15,5 0 0-15,5 0-3 16,1-13-1-16,1-11-1 15,2-6-2-15,0-6 0 16,4-7 0-16,0-1-2 16,2-1 1-16,3 0 1 15,2 3-1-15,8 0 1 16,6 8 1-16,6-2-1 16,0 1 0-16,0-1 1 15,6-1 2-15,10-4-1 0,6 2 0 16,3-4 0-16,-1 0 3 15,5 12 0-15,1 5-2 16,-6 8-2-16,3 5 0 16,-1 6 0-16,3 2 2 15,-2 4 0-15,6 1 0 16,4 0-1-16,-2 0 0 16,3 0 2-16,-7 0-1 15,0 1 1-15,-4 14 3 16,0 3-2-16,-3 2 0 0,-4 4-3 15,3-2 6 1,-4 2-7-16,-3 2 2 0,-1-2-2 16,1 2 0-16,-3 0-1 15,1 1 3-15,-1 2 1 16,-1 0-2 0,-1 3 3-16,-3-4 0 0,-3 2 0 15,0-5-3-15,-3 2 0 16,0-4 2-16,-2 0 0 15,0 2-1-15,0-4-1 16,0-1-1-16,-4 0 0 16,-4-4 1-16,0-2-2 15,-1 4 0-15,-5-4-2 16,-3-1-7-16,-1 1-7 16,-2-5-14-16,2 0-14 15,2-4-12-15,3-5-60 0,4 0-44 16,5-1-67-16</inkml:trace>
  <inkml:trace contextRef="#ctx0" brushRef="#br0" timeOffset="52567.85">19078 13443 514 0,'0'0'108'0,"0"0"-74"16,0 0 32-16,0 0-29 15,0 0-29-15,0 0-8 0,-37 0-10 16,37-4-34-16,17-13-36 16,1-6-33-16,1-7-105 15</inkml:trace>
  <inkml:trace contextRef="#ctx0" brushRef="#br0" timeOffset="54758.75">25387 15025 11 0,'0'0'156'0,"0"0"-91"16,0 0-20-16,0 0-1 15,0 0 2-15,0 0-7 16,0 0-12-16,39-36-5 0,-22 36-5 16,3 0 3-16,5 0-6 15,3 2 4-15,6 19-9 16,0 10-4-16,3-1-4 15,-5 2 1-15,-10-4-2 16,-7-2-1-16,-11 1-1 16,-4-1 2-16,0-2-1 15,-2 2-1-15,-17-1 0 16,-8 0 1-16,0 0 1 16,2-6-2-16,1-1-13 15,9-9-20-15,1-1-58 16,12-3-53-16,2-1-95 15</inkml:trace>
  <inkml:trace contextRef="#ctx0" brushRef="#br0" timeOffset="55237.89">25723 15552 291 0,'0'0'72'16,"0"0"-49"-16,0 0 12 16,0 0 0-16,0 0-23 15,0 0-7-15,63-4-5 16,-32 17 2-16,-2 5-2 16,-4 1-3-16,-10 1 2 15,-1-1-1-15,-10 3 2 16,-4-2 4-16,0 2 6 0,0 0 4 15,-18-2 7-15,-8 3-4 16,-3-6-2-16,-2-1-4 16,-3-4-5-16,8-2-6 15,1-2-2-15,9-8-6 16,9 4-9-16,3-4-19 16,4 0-47-16,0 0-61 15</inkml:trace>
  <inkml:trace contextRef="#ctx0" brushRef="#br0" timeOffset="55756.8">25944 16004 370 0,'0'0'107'15,"0"0"-92"-15,0 0 33 16,0 0-12-16,0 0-32 16,0 0-2-16,-9 62 2 15,28-44-1-15,0 0-1 16,1 0-2-16,-7 8 3 15,-1 1-3-15,-8 4 1 16,-4-4 1-16,0 9 2 16,-4-5 4-16,-23 1 1 15,-4-6 2-15,-9 1-1 16,2-5-7-16,0-9-2 16,2 0-1-16,7-7-7 0,3-6-22 15,8 0-34 1,6 0-67-16,12-14-227 0</inkml:trace>
  <inkml:trace contextRef="#ctx0" brushRef="#br0" timeOffset="56045.96">26521 16306 262 0,'0'0'410'0,"0"0"-389"15,0 0 7-15,0 0 27 0,0 0-29 16,0 0-21-16,-89 23-5 16,89-23 0-16,6 0-1 15,2 0-11-15,1 0-9 16,-1 0-11 0,6 0-7-16,-3 0-5 0,2 0 17 15,-4 0 8-15,-4 0 8 16,-5 0 11-16,0 0 6 15,-23 0-6-15,-8 0-24 16,2 0-106-16,12-8-140 16</inkml:trace>
  <inkml:trace contextRef="#ctx0" brushRef="#br0" timeOffset="57530.41">11619 14576 50 0,'0'0'67'0,"0"0"-49"16,0 0-18-16,-72 126 0 16,34-98 4-16,-16 3 25 15,-12 1 6-15,-22 4-1 16,-18 3-4-16,-14 6 0 0,-16 0-18 15,-9-10-9 1,-7-7 4-16,-4-20 11 16,3-8-5-16,1-21-7 0,3-36-6 15,-3-17-4 1,-2-20 2-16,6-17 0 0,3-18 2 16,8-9 0-16,18-6 8 15,9-6 0-15,17 1 1 16,24-7 0-16,26 2 1 15,24 5-6-15,19 11-4 16,4 7 1-16,34 15 0 16,17 8-1-16,16 4 2 15,16 6 0-15,13 5-1 16,19 6 6-16,17 6-3 0,11 5-2 16,8 9 1-16,13 10-1 15,3 16-2-15,8 7 2 16,5 9-1-16,6 10 0 15,-3 9 1-15,5 6 0 16,2 14-2-16,-1 30-2 16,-10 16 2-16,-11 12-2 15,-18 9 2-15,-14 3 0 16,-14 1 4-16,-14 7-4 16,-14 2 3-16,-13 7 1 15,-10 12 0-15,-14 4 4 0,-12 9-1 16,-16 2 9-1,-15-6 2-15,-9-5-1 0,-9-9-6 16,0-8-4-16,-18-1-5 16,-11-4 0-16,-7-2 0 15,-3-6 1-15,-7-12 2 16,0-5 1-16,-1-9 1 16,7-7-1-16,7-10-4 15,6-6-2-15,7-9-11 16,7-12-22-16,6-11-36 15,7-6-58-15,0-11-136 16</inkml:trace>
  <inkml:trace contextRef="#ctx0" brushRef="#br0" timeOffset="57736.16">13022 14133 502 0,'0'0'72'16,"0"0"-43"-16,0 0 35 16,0 0-18-16,0 0-27 15,0 0-19-15,-113 16-1 16,107-24-27-16,2-28-25 16,-4-8-51-16,-1-10-76 15</inkml:trace>
  <inkml:trace contextRef="#ctx0" brushRef="#br0" timeOffset="59020.21">11081 11309 477 0,'0'0'45'0,"0"0"-39"16,0 0 1-16,0 0-7 16,0 0-2-16,0 0-43 15,-24 10-29-15,39-42-34 16,2-8-56-16,-5-6 27 15</inkml:trace>
  <inkml:trace contextRef="#ctx0" brushRef="#br0" timeOffset="59187">11204 10587 392 0,'0'0'0'0,"0"0"-40"16,0 0 11-16,-134-124-23 16,114 74-108-16</inkml:trace>
  <inkml:trace contextRef="#ctx0" brushRef="#br0" timeOffset="59370.09">10852 9601 346 0,'0'0'83'16,"0"0"-67"-16,-127-13-14 15,94 10-2-15,6-3-1 16,4-4-35-16,13-2-46 16,5-2 22-16,5-10-29 15,0-8-79-15</inkml:trace>
  <inkml:trace contextRef="#ctx0" brushRef="#br0" timeOffset="59553.07">10440 9025 334 0,'0'0'39'0,"0"0"-29"0,-122-33 4 16,90 22 14-16,6 4-21 15,7-1-7 1,4-5-13-16,3-1-16 0,4-7-17 15,-1-8-13-15,0-7-31 16,-2-6-35-16,-7-4 81 16</inkml:trace>
  <inkml:trace contextRef="#ctx0" brushRef="#br0" timeOffset="59724.68">10010 8587 78 0,'0'0'78'16,"0"0"-36"-16,0 0-2 15,-114-63 1-15,87 43-7 16,0 0-12-16,5 2-9 15,5 1-8-15,3 0-5 0,7 3-1 16,3 0-18-16,2 2-21 16,2 3-2-16,0 6 2 15,0-1-8-15,0 4 2 16,-7-7-5-16,5-2 35 16</inkml:trace>
  <inkml:trace contextRef="#ctx0" brushRef="#br0" timeOffset="60044.49">9662 8011 28 0,'0'0'146'15,"0"0"-100"1,0 0-12-16,0 0 9 16,0 0-10-16,0 0-10 15,-98-68-4-15,96 63-2 0,2 2-2 16,-2 0 3-16,2 3-6 15,0-1 1-15,0 1-7 16,0 0-2 0,0 0-1-16,0 0 2 0,0 1 3 15,0 24 3-15,0 11 7 16,8 16-8-16,0 10-5 16,-4 5 0-16,0 2-2 15,-4 0 0-15,0-7-2 16,0-6-1-16,0-16 0 15,0-16-10-15,0-12-26 16,11-12-50-16,-2-12-69 0,-4-25-38 16</inkml:trace>
  <inkml:trace contextRef="#ctx0" brushRef="#br0" timeOffset="60409.08">9558 7850 135 0,'0'0'58'16,"0"0"-11"-16,0 0-12 16,0 0 9-16,0 0-8 15,0 0-8-15,-7 0-5 0,7 0-4 16,0 0 2 0,0 0-5-16,17 0-3 0,15 0 13 15,10 0-8-15,7 4-5 16,5-2-4-16,6-2 0 15,2 0-2-15,1 0-3 16,-3 0 0-16,-4 0-2 16,-14 0 1-16,-13 2 1 15,-13 0 5-15,-12-2-1 16,-4 0 2-16,0 3 3 16,0-3-7-16,0 0-4 15,0 0 0-15,0 0-2 16,0 0-2-16,0 0-19 15,0 0-28-15,-2 0-53 0,2 4-97 16</inkml:trace>
  <inkml:trace contextRef="#ctx0" brushRef="#br0" timeOffset="65344.83">7024 7642 259 0,'0'0'68'15,"0"0"-42"-15,0 0 2 16,0 0 6 0,0 0 1-16,0 0-16 0,0 0 2 15,94-40-4-15,-25 17-4 16,14 1-3-16,10 3-1 15,16 5-1-15,7 6 1 16,15 8-4-16,6 0-4 16,2 0 0-16,15 8 0 15,10 7 0-15,4-2 3 16,11-4 1-16,-6 4-4 16,-3-5-1-16,-10 2 0 15,-6-5 2-15,-11 4-2 16,-10-4 0-16,-10-3 0 0,-16 7 1 15,-17-3-1-15,-11-1 0 16,-12 4 0-16,-12-1 0 16,-7-2 1-16,-13 1-1 15,-6-2 1-15,-5-1 0 16,-4-2-1-16,-1 0 1 16,-6 0 2-16,-3 0-2 15,-2 2 2-15,-6-4-1 16,0 0 1-16,0 0 1 15,0 0-1-15,1 0-1 16,-1 0-1-16,0 0 1 16,-2 0 1-16,0 0-2 0,2 0 0 15,-2 0 0 1,0 0 0-16,0 0 0 0,2 0 0 16,-2 0-1-1,0 0 2-15,0 0-1 16,0 0 0-16,0 0 1 0,0 0 0 15,0 0 0-15,0 0 0 16,0 0 3-16,0 0-2 16,0 0-2-16,0 0 2 15,0 0-1-15,0 0-1 16,0 0 0-16,0 0 0 0,0 0 0 16,0 0 0-1,0 0-1-15,0 0 1 0,0 0 0 16,-4 0 0-16,0 0 1 15,-1 0 1-15,-1 0 3 16,4 0-2-16,-4 0 0 16,4 0 0-16,-2 0-1 15,2-2 1-15,-3 2-3 16,3-4 2-16,0 0 0 16,0 4 0-16,2-2-1 15,-2 0 1-15,0 0 0 16,2 0-1-16,-6-1-1 15,6 3 0-15,-2 0 0 16,2 0 0-16,0 0 0 0,0 0 1 16,0 0 0-16,0 0-2 15,0 0 1-15,0 0 0 16,0 0 1-16,-2 0 1 16,2 0-1-16,0 0 1 15,0 0-2-15,0 0 0 16,0 0 0-16,0 0 0 15,0 0 1-15,0 0-2 16,0 0 0-16,0 0 0 16,0 0 0-16,0 0 1 15,0 0 0-15,0 0 0 16,0 0 1-16,0 0-1 16,0 0 2-16,0 0-1 15,0 0 1-15,0 0-1 16,0 0-1-16,0 0-1 15,0 0 1-15,0 0-1 0,0 0 1 16,0 0-1-16,0 0 0 16,0 0 0-16,0 0 0 15,0 0 0-15,0 0 1 16,0 0 0-16,0 0 0 16,0 0 0-16,0 0 0 15,0 0 0-15,0 0 0 16,-2 0-1-16,2 0 1 15,0 0 0-15,0 0-1 16,0 0 1-16,0 0-1 16,0 0 0-16,0 0-2 0,-2 0-5 15,2 0-18-15,-2 3-25 16,-11 7-44-16,-12 2-102 16</inkml:trace>
  <inkml:trace contextRef="#ctx0" brushRef="#br0" timeOffset="74804.72">18122 9988 404 0,'0'0'66'0,"0"0"-49"16,0 0-17-16,0 0 20 0,0 0 20 16,0 0-19-16,-74 143-11 15,57-71-3-15,-1 6 0 16,2 4-4-16,3 0 1 15,-5 2-3-15,2 5 1 16,-4 2-2 0,-4 1 1-16,-1 0-1 0,-4-7 1 15,0-2-1-15,-2-9 2 16,4-6-1-16,0-6 1 16,6-8-1-16,3-5 0 15,5-9-1-15,3-8 1 16,4-8-1-16,3-6 0 0,1-7-1 15,2-4 0 1,0-6 0-16,0 1-5 16,0 1 3-16,0-3 1 0,0 0 0 15,0 0 2-15,0 0 1 16,0 0-1-16,0 0 1 16,0 0-1-16,0 0 0 15,0 2 0-15,0-2 0 16,0 0 0-16,0 0 1 15,0 2 0-15,0-2-1 16,0 0 0-16,0 0 0 16,0 0 0-16,0 0 0 15,0 0 0-15,0 0 1 16,0 0-1-16,0 0 0 0,0 0 0 16,0 0 0-16,0 0 1 15,0 0-1 1,0 0 0-16,0 0 0 0,0 0 1 15,0 0-1-15,0 0 0 16,0 0 1-16,0 0 1 16,0 0-2-16,0 0 0 15,0 0 1-15,0 0-1 16,0 0 2-16,0 0-1 16,0 0-1-16,0 0 0 15,0 0 1-15,0 0 0 16,0 0 0-16,0 0 0 15,0 0 0-15,0 0 0 16,0 0-1-16,0 0 1 16,-2 0-1-16,2 0 0 0,0 0 1 15,0 0-1-15,0 2 1 16,0 0-1-16,0 2 1 16,0-2-1-16,0 2 1 15,0 0 1-15,0-4-1 16,0 0 0-16,0 0 1 15,0 0-2-15,0 0 0 16,0 2 0-16,0-2 0 16,0 3 0-16,0-2 0 15,0 2 0-15,0-1 1 16,0-2-1-16,0 0 1 0,0 0-1 16,0 0 2-16,0 0-2 15,0 0 1-15,0 0-1 16,0 0 1-16,0 0-1 15,0 0 0-15,0 0 0 16,0 0 0-16,0 0 0 16,0 0 0-16,0 1 1 15,0-1-1-15,0 0-1 16,0 0 1-16,0 0 0 16,0 0 1-16,0 0-1 15,0 0 1-15,0 0 0 16,0 0-1-16,0 0 0 15,0 0 1-15,0 0-1 16,0 0 1-16,0 0-1 0,0 0 0 16,0 0 0-16,0 0 0 15,0 0 1-15,0 0-1 16,0 0 0-16,0 0 0 16,0 0 0-16,0 0 0 15,0 0 0-15,0 0 0 16,0 0 0-16,0 0 0 15,0 0 0-15,7 4-1 16,3-2-19-16,4 3-43 16,-9-2-80-16,-5-3-201 15</inkml:trace>
  <inkml:trace contextRef="#ctx0" brushRef="#br0" timeOffset="76823.73">12288 10856 307 0,'0'0'90'16,"0"0"-90"-16,0 0 1 0,0 0-1 16,0 0 15-16,0 0-9 15,0 0-5-15,8 2 2 16,1-4-3-16,-5 2-1 15,0-2-9-15,-4 2-13 16,0 0-1-16,0 0-26 16,0 0-70-16,0 0-51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22T07:37:01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8584 15366 120 0,'0'0'180'0,"0"0"-180"0,0 0 3 15,-51 107 49-15,4-68 10 16,-9-3-11-1,-13 9-9-15,-2-5-1 16,-12-5 2-16,-13 6-13 0,-17 4-15 16,-21-1-9-16,-11 0-1 15,-13 6-3-15,-6-5-1 16,-11 4-1-16,2-9 2 16,1-4 6-16,10-19 3 15,6-12-3-15,2-5-1 16,5-5-3-16,-5-26 0 15,5-13-3-15,-1-11-1 16,13-7 0-16,7-10-1 16,8-4 1-16,14-4 0 15,15-8 0-15,15 0-1 0,15-4 0 16,19 3 1 0,15-9 0-16,14-4-1 0,13-7 0 15,2 3 1-15,15-2-2 16,16 8 2-16,13 7-2 15,3 9 2-15,9 8-1 16,4 5 1-16,9-1-1 16,7 5 1-16,13-4 0 15,16-3 0-15,8 1-1 16,17 3 1-16,8 8 2 0,3 12-2 16,-2 12 1-1,-4 13 0-15,-8 16-1 16,-7 9 0-16,-3 0 1 15,2 3 1-15,-1 8-2 16,9-3 0-16,7 0 0 0,6 1 0 16,5 4 0-16,-10 9 2 15,-8 4-2-15,-17 10 1 16,-17 6-1-16,-10 0-1 16,-18 5 1-16,-10 3 0 15,-4-2 0-15,-6 2 1 16,-3-4 1-16,-4 1 3 15,-3-2 2-15,-6-3 1 16,-4 2 2-16,-4-4 1 16,-4-4-3-16,-3-5 1 15,-3-9-2-15,-3-4-1 0,0-8-5 16,-2-4 0-16,-2-5-1 16,1-1 0-1,-3 0-2-15,0 0-4 0,-2 0-5 16,0 0-1-16,0 0 4 15,0 9-12-15,-6-1-20 16,-15-2-37-16,0-6-84 16,-2-12-267-16</inkml:trace>
  <inkml:trace contextRef="#ctx0" brushRef="#br0" timeOffset="1334.68">7013 13826 208 0,'0'0'143'16,"0"0"-124"-16,0 0-16 15,0 0-3-15,0 0-25 16,0 0-82-16</inkml:trace>
  <inkml:trace contextRef="#ctx0" brushRef="#br0" timeOffset="2128.66">7013 13826 336 0,'-84'-100'52'0,"68"96"-46"16,9-9-2-16,3-5 4 16,0-4-8-16,-1-6-2 15,0-2-14-15,-1-8-20 16,-3 0 0-16,-5-2-3 16,1-4 1-16,-2 1 2 15,-3-4 10-15,2-2 15 0,1 3 2 16,1 2 9-16,-2 2 1 15,6 8 9-15,-2 2 8 16,5 7 4-16,7 2-8 16,0 1 3-16,0 0-2 15,5-3 0-15,11 2-4 16,3-1-5-16,2-4-3 16,-1 2-3-1,2-2-1-15,-4 1-10 0,0 4-6 16,-5 2 2-16,-2 2 10 15,-2-1 5-15,2-3 1 16,2 3 0-16,3-2 6 16,2 0 5-16,2-2 4 15,2-2-4-15,5-4-3 0,0 0 2 16,-1 3 3-16,-1 8 9 16,-7 5-3-16,-3 3 4 15,-3 2 1-15,-1 0 1 16,-3 3 3-16,6 1-4 15,-3-2-3-15,5-1-8 16,4 1-4-16,6-4-3 16,6 4 0-16,3-8-3 15,4 0-1-15,-4 5-3 16,3 1 1-16,-7 5 0 16,-2 4 0-16,0 0 2 15,-6 0-1-15,-2 0 4 0,0 0 3 16,-1 0 0-16,-1 0-5 15,2 0 5-15,1 4 0 16,0 2-1-16,-2-1 2 16,-5-4-2-16,1 4 0 15,-5-3-5-15,-1 3 1 16,-4-3-3-16,1 0-1 16,-1 1 2-16,10-3-2 15,4 1 0-15,0 1 0 16,3-2 0-16,-4 0-2 15,-1 0-1-15,-2 0-6 16,-5 0-16-16,-6 0-23 16,-5 2-52-16,0-2-89 15</inkml:trace>
  <inkml:trace contextRef="#ctx0" brushRef="#br0" timeOffset="2496.59">7742 12150 447 0,'0'0'90'15,"0"0"-36"-15,0 0-3 16,0 0 2-16,0 0-26 16,0 0-19-16,2 3-5 15,33 10 1-15,10 3-4 0,2-1 2 16,-4 4-2-16,-6 4-1 15,-1-2 0-15,-9 3 0 16,-10 2 0-16,-7 1 1 16,-10-4 1-16,0 6 1 15,0-2 11-15,-12 1 8 16,-8 3-1-16,-2-5-11 16,-3 1-4-16,2-2-3 15,4-3-2-15,1-2 0 16,5-6 0-16,4-1-6 15,2-2-10-15,3-5-15 16,4-4-31-16,0-2-33 16,2 0-78-16</inkml:trace>
  <inkml:trace contextRef="#ctx0" brushRef="#br0" timeOffset="3763.98">12164 11903 247 0,'0'0'169'0,"0"0"-132"15,0 0-6-15,0 0 15 16,0 0 3-16,0 0-18 16,0 0-10-16,-2-16 2 15,35 5 2-15,16 4-7 16,7 3-2-16,15 4-8 16,18 0-3-16,16 0-2 15,17 4 1-15,8 16 0 0,-1 2-4 16,3 8 1-1,-8 4-1-15,-1 5 0 0,-13 0-1 16,-13 1-2-16,-15-1-2 16,-8 2 0-16,-9 6-6 15,-7 7 10-15,-10 9-1 16,-7 6 1-16,-14 8-3 16,-10 2 4-16,-5 2-1 15,-10-2 1-15,-2 1 0 16,0 0 1-16,0 0-1 15,-10 2 1-15,0-2-1 16,3-1 2-16,7-10-2 16,0 0 0-16,7-5-2 15,11 0-4-15,1-2 0 16,-3-6 2-16,-5-2 2 16,-6-4 0-16,-5-5 1 0,0-7 1 15,0-6 0-15,0-12 0 16,-3-5-1-16,-1-4-6 15,2-7-4-15,-2-4-24 16,-3 0-22-16,-7-2-13 16,-6-13-28-16,-4-4-81 15</inkml:trace>
  <inkml:trace contextRef="#ctx0" brushRef="#br0" timeOffset="4193.71">13561 13325 344 0,'0'0'125'0,"0"0"-68"15,0 0 18-15,0 0-7 16,0 0-26-16,0 0-21 16,34 39-6-16,3 5-2 15,-1 9-3-15,-1 7-7 16,-1-4-2-16,-3 0 0 15,-4-5-1-15,0-9 1 16,-7-8 0-16,-5-8-1 16,-1-12 0-16,-5-8 0 15,-1-6-2-15,8 0 2 0,2-4 3 16,6-20-1 0,3-8 1-16,4-9-1 0,5-2-1 15,-1-8 0-15,4-2 2 16,1 6-1-16,-3 5-2 15,-3 12 1-15,-5 7 2 16,-9 8-1-16,-7 5 0 16,-3 2 0-16,-6 6 1 15,-4-1-1-15,0 3-1 16,0 0-1-16,0 0-7 16,-16 0-22-16,-1 0-39 15,9 0-44-15,8 0-98 16</inkml:trace>
  <inkml:trace contextRef="#ctx0" brushRef="#br0" timeOffset="4366.96">14646 13309 635 0,'0'0'83'15,"0"0"-32"-15,0 0-21 16,0 0-30-16,0 0-1 15,0 0-50-15,-78-18-73 16,94-2-147-16</inkml:trace>
  <inkml:trace contextRef="#ctx0" brushRef="#br0" timeOffset="6632.27">14104 11656 29 0,'0'0'50'0,"0"0"-26"16,0 0 9-16,0 0 63 16,0 0-41-16,0 0 9 15,0 0 8-15,50-25-5 0,-50 25-9 16,0 0-6 0,0 0-18-16,0 0-17 0,-2 2-7 15,-17 18-10-15,0 1 2 16,-1 5-2-16,-3 5 0 15,4-4 0-15,0 2 0 16,6-4 1-16,4 2-1 16,5-2 0-16,4-2-1 15,0-1 1-15,0-5-2 16,20 0 1-16,2-5-1 16,4-2-1-16,1-4-7 15,0-6-8-15,0 0 0 16,-2 0 5-16,-1 1 5 15,-4 12 3-15,0 3 3 16,-2 6 2-16,-2 7 0 16,-6 2 4-16,0 0 2 0,-6 1 2 15,-2-5 4-15,-2 0 0 16,0-1 0-16,0-2 0 16,0-2-4-16,-6-4-2 15,-6-2-2-15,1-4-2 16,1-2-1-16,-2-4-1 15,1-1-2-15,-5-4-10 16,5 3-11-16,5-2-26 16,4-2-43-16,2 0-100 0</inkml:trace>
  <inkml:trace contextRef="#ctx0" brushRef="#br0" timeOffset="6830.76">14869 12340 456 0,'0'0'155'15,"0"0"-112"-15,0 0 1 16,0 0-20-16,0 0-24 16,0 0-24-16,-51 6-22 15,51-6-24-15,7-2-50 0,-5-1-131 16</inkml:trace>
  <inkml:trace contextRef="#ctx0" brushRef="#br0" timeOffset="7414.02">14368 14591 118 0,'0'0'76'16,"0"0"-76"-16,0 0-27 0,0 0 27 15,0 0-2-15,0 0-9 16,-112-27-57-16</inkml:trace>
  <inkml:trace contextRef="#ctx0" brushRef="#br0" timeOffset="9020.89">15091 15605 267 0,'0'0'101'0,"-144"63"-101"15,66-26 0-15,5 1 30 16,-4 0-11-16,-4-3-13 15,0 4 12-15,-8-2 14 16,-7-2 2-16,-4 1-5 16,-7-6-6-16,-6-1-11 15,-8-8-8-15,5-10-4 16,0-7-1-16,-2-4 0 16,-5-6 1-16,-8-20 1 0,-4-14 0 15,-4-10 2-15,3-11-1 16,3-3 4-16,3-8-4 15,10-5-2-15,15-1 2 16,18-2-2 0,18-6 0-16,11-2 2 15,16-12 0-15,11-3 1 0,9 1 2 16,11-1 0-16,11 5 1 16,0 1-2-16,4 3-2 15,19 1 1-15,3 6-1 16,7 2-1-16,3 4 1 15,6 8-1-15,12 0 3 16,6 4-2-16,11 1 1 16,14 4 1-16,9 1 1 15,4 4 0-15,2 7 0 16,0 2 4-16,1 6-6 16,3 5 0-16,-2 8-2 0,-1 4 1 15,-3 5-1 1,0 2 0-16,4 6 1 0,8 3 2 15,6 2 2-15,-1 7-1 16,1 0 0-16,-2 2 0 16,-6 0 4-16,-4 13-1 15,-6 14-4-15,-11 3-1 16,-8 7-1-16,-5-2-2 16,-7 1 1-16,0 0-1 0,1 1 1 15,-1 1-1 1,1 2 0-16,-4-6 0 15,-6 4 1-15,-5 5-2 16,-6 1 1-16,-2 1 0 16,-10 5 0-16,2-1 1 15,-4 1-1-15,-2-2 0 0,-4 2 1 16,-3 0-1-16,-4 2 0 16,-4 3 1-16,-3-1-1 15,-4-4 1-15,-3-2 0 16,2-3-1-16,-4-2 0 15,0-3 0-15,1-4 1 16,-1 5 0-16,-2-1-1 16,0-4 0-16,-2 8 1 15,0-4-1-15,0 0 0 16,-6 2 0-16,-5 0 1 0,-5-4-1 16,3-3 1-16,-3-4-1 15,-4 1 1-15,2-1 0 16,-1-1 0-16,-2-9 0 15,-1 0-1-15,-1-3 0 16,-3 0-4-16,-1-4-14 16,1-2-29-16,3-7-28 15,8-5-47-15,10 0-119 16</inkml:trace>
  <inkml:trace contextRef="#ctx0" brushRef="#br0" timeOffset="9211.7">15778 15129 511 0,'0'0'130'0,"0"0"-105"15,0 0 17-15,0 0-7 16,0 0-25-16,0 0-10 16,-27 4-17-16,27-22-38 15,3-10-19-15,3-12-70 16,3 2-168-16</inkml:trace>
  <inkml:trace contextRef="#ctx0" brushRef="#br0" timeOffset="15245.47">17375 13251 437 0,'0'0'0'0,"-144"70"1"16,55-34 7-16,-7 2 49 15,-22-2-41-15,-9-1-7 16,-2-2 6-16,-3-7 12 0,11-8-7 16,6-9-7-1,-1-8-2-15,4-1-7 0,-3 0-1 16,-7-12-3-16,-11-8 0 15,-6 2 1-15,-7-4-1 16,-5-10 1-16,-5-6 0 16,2-14 4-1,7-9 3-15,5-9-3 0,10-8-3 16,10-2-1-16,13 0-1 16,19 2 3-16,22 3 3 15,18 2 5-15,19-6-1 16,20-1-3-16,11-10-2 15,9-4-2-15,36-1 0 0,17-1-2 16,11 3 1-16,10 5-1 16,6 3 0-16,3 6-1 15,3 10 0-15,14 14 0 16,11 5 1-16,14 7-1 16,17 1 0-1,5 5 0-15,10 2 0 0,1 5 0 16,-2 9 0-16,-5 8 0 15,-10 9 1-15,-11 4-1 16,-9 0 1-16,-4 3-1 16,4 14 0-16,4 5 0 15,3 0 1-15,4 2-1 16,-5 2-1-16,-4 2 1 16,-10 4 0-16,-9 4-1 0,-12 2 2 15,-17 4-2-15,-10 4 2 16,-9 1-1-16,-9-1 0 15,-8 4 0-15,0-1 1 16,-9 1-1-16,-5-2 1 16,-7 2 1-1,-12-3 3-15,-6 0 0 0,-7 1 1 16,-2 2 2-16,0 0-2 16,0-1-2-16,0-4 0 15,-4 0-1-15,-5-4 0 16,0 0-1-16,-2-5-1 15,-1-2 0-15,2 0-1 16,-3 1 0-16,-6-3 1 0,1 0-1 16,-1-2 1-1,-8-1-1-15,0 0 0 0,0 1 0 16,0-4 0-16,0-1 0 16,6 0 0-16,-6-1 0 15,0 0 0-15,-2-5-1 16,-6 0-5-16,1-7-10 15,1-5-27-15,6-7-43 16,11-5-86-16,12-21-172 16</inkml:trace>
  <inkml:trace contextRef="#ctx0" brushRef="#br0" timeOffset="15412.26">18144 12923 524 0,'0'0'103'0,"0"0"-83"0,0 0 32 16,0 0-27-16,0 0-25 15,0 0-23-15,-78-20-67 16,78-7-130-16</inkml:trace>
  <inkml:trace contextRef="#ctx0" brushRef="#br0" timeOffset="16299.19">15706 11604 364 0,'0'0'36'0,"0"0"4"16,0 0 39-16,0 0-30 16,0 0-28-16,0 0 4 15,-19-11 3-15,25 26 3 16,7 25 2-16,-1 16 2 0,-1 18-15 16,-7 13-8-1,-2 6-4-15,3 8-2 16,-2 2-1-16,1 1-3 0,-4 4 0 15,0-1-1 1,0-1 0-16,0-4 0 16,0-6 0-16,-4-2 1 0,-4-5-2 15,2-7 2-15,4-8-2 16,-3-9 0-16,3-6 0 16,2-9 0-16,-2-1 0 15,2-5 1-15,0-8-1 16,0-4 0-16,0-12 0 15,0-8 1-15,0-6-1 0,0-4-2 16,0-2-1-16,0 0-6 16,0 0-8-1,0 0-12-15,0-18-19 0,0-18-17 16,0-6-81-16,0-6-269 16</inkml:trace>
  <inkml:trace contextRef="#ctx0" brushRef="#br0" timeOffset="17287.04">14622 12391 16 0,'0'0'22'0,"0"0"-19"16,0 0 34-16,0 0 5 15,0 0 1-15,0 0 25 16,-38-65 0-16,36 57-4 16,0 4 0-16,2 2-5 15,0 2-10-15,0 0-4 16,0 28-4-16,15 16 2 15,1 11-16-15,-1 3-9 0,-6-2-6 16,0-4-6-16,0-10-6 16,-3-4 0-16,4-8-10 15,-2-10-34-15,-1-6-39 16,1-5-50-16,-2-9-62 16</inkml:trace>
  <inkml:trace contextRef="#ctx0" brushRef="#br0" timeOffset="17462.59">14470 12507 123 0,'0'0'252'16,"0"0"-152"-16,0 0-19 15,0 0-25-15,0 0-33 0,0 0-13 16,67-39 3-16,-7 24-8 16,-2-5-5-16,-7-1-20 15,-4 3-42-15,-13 7-44 16,-12 0-80-16,-13 5-103 15</inkml:trace>
  <inkml:trace contextRef="#ctx0" brushRef="#br0" timeOffset="17785.29">14798 12337 506 0,'0'0'84'0,"0"0"-13"0,0 0-15 0,6 134-32 15,17-86-19-15,-4-6-3 16,2-6-2-16,-5-11 0 16,-5-8 0-16,-7-7-7 15,-4-8-1-15,0-2-4 16,0 0 2-16,0-16-2 16,-2-18 7-16,-17-10 4 15,0-5-2-15,1 5-1 16,5 7 2-16,6 8 1 15,7 12 2-15,0 6 1 0,0 5 1 16,0 6-3 0,18 0-1-16,8 0-4 0,10 8-51 15,4 9-56-15,1-3-72 16,-4-3-147-16</inkml:trace>
  <inkml:trace contextRef="#ctx0" brushRef="#br0" timeOffset="18111.9">15049 12404 348 0,'0'0'135'16,"0"0"-76"-16,0 0 5 15,-80 104-30-15,75-65-23 16,5-8-6-16,0-8-1 16,14-8-1-16,11-9-3 0,-3-6-2 15,0 0-5-15,-3-11-3 16,-7-16 1-16,-1-4 7 15,-9-7-6-15,-2 0 0 16,0-5-6-16,0 9 5 16,0 4 7-16,-4 12 2 15,0 10 3-15,-1 8 14 16,5 0 11-16,0 0 4 16,0 22-19-16,13 3-8 15,8 5 1-15,-1-5-5 16,0-7-1-16,-2-4-7 15,-3-3-34-15,-3-6-39 16,-4-2-62-16,-1-3-125 0</inkml:trace>
  <inkml:trace contextRef="#ctx0" brushRef="#br0" timeOffset="18475.14">15224 12312 425 0,'0'0'106'15,"0"0"-20"-15,0 0-26 16,0 132-25-16,0-99-21 16,0-7-9-16,0-10-4 15,0-7 0-15,0-6-1 16,0-3-1-16,0 0 1 0,0 0-4 16,0-23 2-1,0-4 2-15,4-8 0 0,0 1-3 16,3 9 0-16,4 0 1 15,0 7 1-15,2 7 1 16,3 2-2-16,4 9 2 16,0 0 0-16,3 0 7 15,-3 6 4-15,-3 16-1 16,-1 3 0-16,-5 1-1 16,-2-2-2-16,-5-3-6 15,1-1-1-15,-5-2 0 16,0-3-20-16,0-4-33 15,0 2-53-15,0-11-97 0</inkml:trace>
  <inkml:trace contextRef="#ctx0" brushRef="#br0" timeOffset="18630.75">15696 12444 262 0,'0'0'439'16,"0"0"-396"-16,0 0 14 0,0 0-4 15,0 0-47-15,0 0-6 16,33-4-29-16,-22-2-31 16,-2-6-76-16,0-4-125 15</inkml:trace>
  <inkml:trace contextRef="#ctx0" brushRef="#br0" timeOffset="19344.43">16206 12264 306 0,'0'0'200'16,"0"0"-155"-16,0 0 16 15,0 0-6-15,0 0-22 16,28 117-13-16,-3-71-13 16,2-2-5-16,-2-7-1 15,-7-8-1-15,-3-7 0 16,-4-12 1-16,-4-7-2 15,2-3 0-15,2 0-1 16,0-10 2-16,0-19 3 0,-4-14-1 16,-5-11 0-16,-2 2-1 15,0 2-1 1,0 7-1-16,0 12 0 0,-5 10-1 16,5 6-2-16,0 7-11 15,0 8-18-15,9 0-24 16,18 8-37-16,6 21-51 15,-2 7-96-15</inkml:trace>
  <inkml:trace contextRef="#ctx0" brushRef="#br0" timeOffset="19791.39">16754 12253 388 0,'0'0'107'15,"0"0"-55"-15,0 0 23 16,0 0-39-16,0 0-22 16,-103 136-1-16,101-101-1 15,2-2-8-15,0-6 0 16,0-4-1-16,2-11 0 16,7-4-2-16,7-7-1 15,-3-1-1-15,3 0-2 16,-1-3-5-16,6-19 1 15,-4-9-3-15,-8-1-5 16,-4-4 2-16,-5 0 10 16,0 2 1-16,0 6-1 15,0 11 2-15,0 8 1 0,0 9 0 16,0 0 4 0,4 0 9-16,14 20-2 0,4 13 2 15,-2 2-3-15,5-3-2 16,-6-1 0-16,0-5-5 15,1-5-3-15,-1-2 0 16,-2-8-10-16,-5 0-14 16,0-3-15-16,-3-7-29 15,-3-1-41-15,-1 0-88 16,-1-17-68 0</inkml:trace>
  <inkml:trace contextRef="#ctx0" brushRef="#br0" timeOffset="20005.41">16936 12043 367 0,'0'0'142'15,"0"0"-61"-15,0 0-5 16,0 0-13-16,25 110-32 16,-7-72-8-16,2 1-14 15,-4-5-7-15,-1-1-1 16,1-2 0-16,-5-1-2 15,-1 1-7-15,-4-8-20 0,2-1-38 16,-1-6-41-16,2-9-77 16,2-7-148-16</inkml:trace>
  <inkml:trace contextRef="#ctx0" brushRef="#br0" timeOffset="20177.9">17162 12253 126 0,'0'0'376'0,"0"0"-303"15,0 0-9-15,0 0-21 16,0 0-26-16,0 0-16 16,42 94-1-16,-33-75-15 15,-3-1-35-15,2-8-28 16,-4-4-14-16,-4-6-58 16,0 0-54-16,0-10 102 15</inkml:trace>
  <inkml:trace contextRef="#ctx0" brushRef="#br0" timeOffset="20300.09">17121 12086 233 0,'0'0'262'16,"0"0"-185"-16,0 0-30 15,0 0-27-15,0 0-20 16,0 0-30-16,-58 47-70 16,85-30-143-16</inkml:trace>
  <inkml:trace contextRef="#ctx0" brushRef="#br0" timeOffset="20730.12">17308 11893 241 0,'0'0'296'0,"0"0"-229"16,0 0 3-16,0 0-17 15,67 132-35-15,-36-79-15 16,0 2-1-16,-2-2-2 15,-6-3 0-15,-3-6 0 16,-5-10 1-16,-5-8-2 16,-1-10-3-16,-7-8-8 15,0-8-7-15,-2 0-3 16,0 0-3-16,0-20 0 16,-15-8 9-16,-6 2-4 0,1 6 8 15,-1 6 9-15,-2 5 3 16,-2 9 5-16,1 0 5 15,-3 0 4-15,5 19 4 16,6-2 4-16,5 0 4 16,7 3-9-16,4 0 2 15,0-2-3-15,0 1-6 16,4-7-4-16,7-3 0 16,5-3 1-16,-1-4-4 15,1-2 0-15,4 0-3 16,0 0-3-16,3-8-20 15,0-6-41-15,0-2-65 0,-1 0-152 16</inkml:trace>
  <inkml:trace contextRef="#ctx0" brushRef="#br0" timeOffset="20910.58">17942 12276 528 0,'0'0'236'15,"0"0"-203"-15,0 0 40 0,0 0-37 16,0 0-33-16,0 0-3 16,-54 0-11-16,54-4-29 15,4-8-33-15,-4-2-70 16,0-2-241-16</inkml:trace>
  <inkml:trace contextRef="#ctx0" brushRef="#br0" timeOffset="22836.6">13987 13046 54 0,'0'0'6'16,"0"0"-6"-16,0 0 0 15,0 0 3-15,0 0 15 16,0 0 33-16,0 0 26 16,13-52 5-16,-13 52-18 15,0 0-13-15,0 0 5 16,0 0-12-16,0-3-8 15,0 3-4-15,0-1-8 16,0 1-6-16,4 0-3 16,19 0-5-16,15 0 9 0,15 0-1 15,14 0-7 1,14 0-3-16,12 0 1 0,9 0-2 16,14-12-2-16,7-7-2 15,6 0-2-15,2 1 0 16,-4 4-1-1,-11 2 0-15,-18 3 0 0,-11 4-1 16,-14 2 1-16,-5 2 0 16,-11-1-1-16,-8 2 1 15,-5-3 1-15,-3 3-1 16,-10-1 0-16,-4-2 1 16,-7 2 2-16,-4-2 3 15,-8 2 1-15,-1 1 1 16,-5 0-2-16,0 0-2 0,1 0 0 15,0 0-1-15,-1-3 2 16,-2 3-2-16,0 0 3 16,0 0-3-16,0 0 1 15,0 0 1-15,0 0-1 16,0 0 1-16,0 0-1 16,0 0 0-16,2 0-1 15,-2 0-1-15,0 0-1 16,0 0 0-16,0 0-1 15,0 0 0-15,0 0 1 16,0 3-1-16,0-3 0 16,-2 1 0-16,0 2 0 15,-4-2 0-15,2 2 0 16,4-3 1-16,0 0-2 16,0 0 1-16,-4 0 0 0,-3 0-8 15,-4 0-14-15,0 0-36 16,2 1-65-16,0 9-144 15</inkml:trace>
  <inkml:trace contextRef="#ctx0" brushRef="#br0" timeOffset="23368.65">15149 13022 126 0,'0'0'265'0,"0"0"-167"16,0 0-25-16,0 0-2 16,0 0-27-16,0 0-23 15,36 14 7-15,-7 4-7 0,4 8-9 16,6 8-3-16,1 8-5 16,4 10 1-16,-1 9-3 15,-3 7 3-15,-7 4 3 16,-4 4-5-16,-6-3-1 15,-6-8 0-15,-1-2-1 16,-3-9 0-16,-1-4 0 16,-6-1-1-16,1-10 1 15,-1 1-1-15,-1-4 1 16,-3-1-1-16,1-8 0 16,-3 0 1-16,0-13-1 0,0-2 0 15,0-4 0 1,0-7-4-16,0-1-18 0,2 0-25 15,-2 0-41-15,0-7-39 16,0-17-39-16,-5-7-85 16</inkml:trace>
  <inkml:trace contextRef="#ctx0" brushRef="#br0" timeOffset="23778.87">15426 13740 363 0,'0'0'132'16,"0"0"-50"-16,0 0-9 0,0 0-30 16,0 0-10-1,0 0-8-15,53 114-1 0,-30-74-7 16,-1 0-9-16,-4-3-1 16,0-6 0-16,-5-5-2 15,-2-7-2-15,1-9 0 16,-4-6-3-16,-3-3 1 15,6-1-1-15,0 0 0 16,9-10 3-16,6-12 2 16,-1-4-2-16,2-6 0 15,2-4 2-15,-2 0-1 16,0 0 1-16,-6 5-1 16,0 4-2-16,-3 4 2 15,-5 8-1-15,-7 7 1 16,-1 6-3-16,-5 2 0 0,0 0-1 15,0 0-1-15,0 0-18 16,0 0-9-16,3 0-21 16,-3 10-45-16,0 11-60 15,0 0-76-15,2-3-67 16</inkml:trace>
  <inkml:trace contextRef="#ctx0" brushRef="#br0" timeOffset="25100.89">14711 11962 392 0,'0'0'58'0,"0"0"-7"16,-7 106-1-1,-1-72-7-15,0-7-24 0,-3 3-4 16,-9-2 6-16,-9 1 7 15,-7-1-3-15,-8-8-1 16,-7-6-5-16,-5-12-7 16,-4-2-8-16,-7-12-3 15,-4-24-1-15,-3-6-2 16,5-7-3-16,7 4 1 16,8-5 4-16,10-7 0 15,4-1 1-15,5-7-1 16,6-7 3-16,10-1 1 0,11-2-1 15,8 3-2-15,0 10 2 16,22 8-1-16,9 10-2 16,7 8 1-16,4 1-1 15,7 7 1-15,7 2 0 16,-1 2-1-16,5 8 1 16,-4 4-1-16,-2 8 0 15,-8 4 0-15,-1 2 1 16,-3 27 1-16,1 10 2 15,-3 14-2-15,0 5 1 16,-5 6-3 0,-3 4 2-16,-3 2-2 0,-9 1 6 15,-3-1 2-15,-5 1 2 16,-8 2 0-16,-1 1 1 16,-3-8-3-16,0-5-4 15,0-13-4-15,0-7 0 0,0-6-8 16,-7-8-24-16,-2-10-18 15,-4-15-62-15,-5-2-97 16</inkml:trace>
  <inkml:trace contextRef="#ctx0" brushRef="#br0" timeOffset="26038.29">16115 13933 284 0,'0'0'172'16,"0"0"-124"-16,0 0 15 16,0 0-12-16,0 0-19 15,0 0-2-15,6 1 3 16,-6 11-2-16,-8 4-8 15,-13 2-13-15,-1 4 0 16,1-8-5-16,4 3-3 0,6-3-1 16,2 0-1-1,7-6-1-15,-1 0 1 0,3 2-1 16,0 0 0 0,0-2 1-16,0-2-2 0,3 2 1 15,10-5-5-15,3 8 1 16,8-1 1-16,3 0 0 15,2 3-3-15,0 2-3 16,-9 3 2-16,-4-1 6 16,-6 0 2-16,-7-1 1 15,-3 0 2-15,0-2 7 16,0-6 0-16,0 2 1 16,-3-8 3-16,-9 4-3 15,-9-6 1-15,-1 0-2 0,-4 0-5 16,-3 0-3-16,0 0-1 15,0 0-1-15,2 0 0 16,6 0 0-16,4 0 0 16,3 0-5-16,3 0-9 15,5 0-22-15,6-3-37 16,0-2-79-16,4-5-224 16</inkml:trace>
  <inkml:trace contextRef="#ctx0" brushRef="#br0" timeOffset="26227.12">16554 14279 165 0,'0'0'580'16,"0"0"-548"-16,0 0 22 16,0 0-4-16,0 0-48 15,0 0-2-15,-75 2-22 16,87-17-8-16,3 1-39 15,-5 3-70-15,-4 9-111 16</inkml:trace>
  <inkml:trace contextRef="#ctx0" brushRef="#br0" timeOffset="28943.92">17848 12756 251 0,'0'0'62'0,"0"0"-25"15,0 0 21-15,0 0-1 16,0 0-31-16,-149 55-11 16,97-25 4-16,-4 5-6 15,-11 5-4-15,-8 0 2 16,-10-2 6-16,-4-4 2 15,-5-8 0-15,3-8-5 16,2-7 0-16,-7-11-4 16,-6 0-4-16,2-5 0 15,-1-21-5-15,13-14 0 0,7-10 2 16,1-18 1 0,2-15-2-16,6-9-2 15,13-8-1-15,16-4 1 16,18 1 0-16,21 3 0 0,4 6 1 15,12 5 0-15,25 7 1 16,10 7 0-16,13 2 4 16,10 2-1-16,9 4-1 15,17 0-2-15,14 10 0 16,10 9-1-16,5 10-1 16,-5 17 0-16,-3 13 0 15,-1 8 2-15,-4 12 0 16,-3 22 1-16,-8 6 1 15,-15 6-3-15,-10-2 1 16,-11 5 0-16,-7-3-1 0,-8 2 1 16,2 8-1-16,-7 9 1 15,-7 4 4-15,-5 6-2 16,-6-1 0-16,-2-4 0 16,-12-2 0-16,-5 1 0 15,-3-6 0-15,-5-2 4 16,0-3-1-16,0-5 3 15,-13 0-1-15,-10-1 1 16,-2-1-2-16,-8-4-4 16,0 0-1-16,-3-1-3 15,1-5 0-15,1-3-1 16,1-2-6-16,8-13-12 16,10-7-20-16,8-10-30 15,5-6-50-15,2 0-155 0</inkml:trace>
  <inkml:trace contextRef="#ctx0" brushRef="#br0" timeOffset="29528.76">17335 13104 226 0,'0'0'73'0,"0"0"-17"16,0 0 13 0,0 0-18-16,0 0-20 0,0 0 3 15,40 8 13 1,-13 14 1-16,2 6-14 0,2 8-10 15,2 9-6-15,4 9-5 16,-2 8-8-16,-1 10-3 16,-3 2-2-16,-4 0 1 15,-8 0-1-15,-5-1 1 16,-5-10 0-16,-7-5-1 16,-2-1 1-16,0-11 0 15,0-3 0-15,-4-8-1 16,-5-2 1-16,-1-11-1 15,2-8-1-15,6-6-3 16,-1-6-9-16,3-2-11 0,0 0-19 16,0-2-39-1,0-23-50-15,0-11-101 0</inkml:trace>
  <inkml:trace contextRef="#ctx0" brushRef="#br0" timeOffset="29880.4">17688 13124 199 0,'0'0'277'0,"0"0"-223"0,0 0 14 16,0 0-13-16,0 0-28 15,0 0-14-15,17 22 4 16,8 12 3-16,2 16-4 16,-3 7-1-16,-4 8 4 15,0 12-6-15,-5-1-4 16,-1 2-4-16,-1-6-3 16,1-9-2-16,-3-11 1 15,-5-8-1-15,-1-8-1 16,-5-6-2-16,0-6-4 15,0-10-7-15,0-4-10 16,0-4-17-16,-5-6-27 16,-8 0-54-16,-3-7-84 0</inkml:trace>
  <inkml:trace contextRef="#ctx0" brushRef="#br0" timeOffset="30325.1">17298 13753 240 0,'0'0'288'0,"0"0"-231"16,0 0 10 0,0 0-20-16,0 0-31 0,0 0-8 15,93 117 6 1,-47-83-5-16,-1-2-3 0,-5-2 1 15,-2-6 3-15,-9-7-3 16,-2-8-1-16,-5-4 4 16,3-5-6-16,4 0-1 15,2-19 0-15,5-11-1 16,-3-8 1-16,3-5-2 16,-5-2 1-16,2-4-1 15,-4 1 0-15,-2 7-1 16,0 1 1-16,-5 4-1 15,-4 9 1-15,-2 8-1 0,-10 8 0 16,-1 7 0-16,-5 4 0 16,0 0 2-1,0 0 0-15,0 0-2 0,0 0-4 16,0 2-10 0,-13 8-18-16,1 3-52 0,3-1-45 15,1 2-84-15</inkml:trace>
  <inkml:trace contextRef="#ctx0" brushRef="#br0" timeOffset="30504.82">18139 13709 524 0,'0'0'83'0,"0"0"-7"15,0 0-7-15,0 0-32 0,0 0-25 16,0 0-12-16,3 5-1 15,-1-5-28-15,0 0-40 16,1 0-44-16,-3 0-88 16</inkml:trace>
  <inkml:trace contextRef="#ctx0" brushRef="#br0" timeOffset="31289.58">17281 14650 430 0,'0'0'25'16,"0"0"-21"-16,0 0 15 16,-115 54-17-16,95-15-2 15,9 2 0-15,4-1 0 16,7-3 1-16,0-10 5 15,0-10-1-15,18-11 0 16,11-6-5-16,2-2 0 16,2-30-9-16,-6-4-3 15,-6-3 2-15,-13-1 4 16,-8 5 5-16,0-1 1 0,0 13 3 16,-8 9 5-1,0 10 17-15,6 4 17 16,2 0 6-16,0 12-14 15,10 17-19-15,16 10-13 0,8-3-1 16,-1-4-1-16,-2-6-1 16,-1-3-17-16,-9-9-21 15,-1-7-30-15,-4-4-37 16,-7-3-110-16,-5 0 28 16</inkml:trace>
  <inkml:trace contextRef="#ctx0" brushRef="#br0" timeOffset="31579.5">17607 14546 475 0,'0'0'56'0,"0"0"12"0,0 0-21 16,-131 100-36-1,115-82-8-15,3-2-2 0,3 0-1 16,4 2 0-16,2 2 2 15,4 0-4-15,0 5 2 16,0-2 0-16,22 4 0 16,3-9 0-16,4 0 0 15,2-6 0-15,-2-6-1 16,-1-2-8-16,-3-4-6 16,-3 0-7-16,1 0-16 0,-6-15-23 15,-5 0-42 1,-6-4-83-16,-1 5-40 0</inkml:trace>
  <inkml:trace contextRef="#ctx0" brushRef="#br0" timeOffset="32193.79">17906 14558 66 0,'0'0'354'16,"0"0"-288"-16,0 0 7 15,0 0-19-15,0 0-26 16,-127 42-11-16,100-26-5 15,3 2-8-15,1 2-2 16,8 3-1-16,7 0 0 0,6 7 0 16,2 1-1-16,0 1 1 15,16-1-1 1,9-8 0-16,4-2-1 0,0-8-10 16,2-7-25-16,3-6-31 15,-1 0-47-15,-4 0-77 16</inkml:trace>
  <inkml:trace contextRef="#ctx0" brushRef="#br0" timeOffset="32548.2">17923 14593 355 0,'0'0'135'0,"0"0"-85"15,0 0 22 1,0 0-51-16,0 0-16 0,5 111 9 16,19-72 3-16,3-5-11 15,-4-4 0-15,-2-7-1 16,-2-2-2-16,-1-15-3 16,-7 2 1-16,-1-8-1 15,4 0 0-15,-1-10-1 16,1-16 1-16,-5-9 2 15,-3-1 0-15,-6-1-2 16,0-1 1-16,0 5 0 16,0-1-1-16,-8 9-1 0,1 10-4 15,3 9-12-15,4 2-36 16,0 4-33-16,0 0-65 16,0 0-164-16</inkml:trace>
  <inkml:trace contextRef="#ctx0" brushRef="#br0" timeOffset="32846.43">18193 14520 379 0,'0'0'102'16,"0"0"-43"-16,0 0-9 15,0 0-22-15,40 113-2 16,-24-78 1-16,-5-5-7 0,-5-1 2 15,-4-12-5-15,-2-3-6 16,0-6-3-16,0-8-5 16,0 0-1-16,0 0-2 15,0-18-2-15,0-12 2 16,0-2 0-16,0 0-6 16,0 7-3-16,0 0-2 15,0 4-21-15,8 0-18 16,16 0-47-16,5 2-77 15,7-1-175-15</inkml:trace>
  <inkml:trace contextRef="#ctx0" brushRef="#br0" timeOffset="33158.58">18485 14472 422 0,'0'0'119'0,"0"0"-35"16,-80 114-28-16,62-67-32 0,9-12-13 15,9-7-8-15,0-8-3 16,2-6 0-16,16-11-6 15,4-3-11-15,1-6-4 16,-1-25-4-16,-2-5 10 16,-7-2-3-16,-2-1 3 15,-1-3 10-15,-6 9 5 16,-4 9 0-16,0 12 4 16,0 4 23-16,0 8 15 15,0 0 14-15,0 25-16 16,4 8-21-16,12 5-7 0,6-5-2 15,5-2-9-15,-2-9-1 16,2-8-13-16,2-6-23 16,-4-8-30-16,5 0-28 15,-10-6-49-15,-5-20-112 16</inkml:trace>
  <inkml:trace contextRef="#ctx0" brushRef="#br0" timeOffset="33359.44">18835 14387 522 0,'0'0'87'0,"0"0"-32"16,0 0 0-1,-116 12-34-15,93 12-16 0,13 6-4 16,1 3 0-16,7-3-1 16,2-5 0-16,0-6 0 15,8-5-1-15,13-5-3 16,0-9-14-16,2 0-13 15,4-7-31-15,-5-17-54 16,-4-4-92-16</inkml:trace>
  <inkml:trace contextRef="#ctx0" brushRef="#br0" timeOffset="33708.14">18835 14387 370 0,'23'35'106'16,"-6"-21"-34"-16,8-3-24 0,-1-5-40 15,3-6-8-15,-1 0-18 16,-6 0-28-16,1-10 6 16,-8-11 2-16,-5-4 5 15,-2 1 10-15,-6-2 23 16,0 4 7-16,0 6 29 16,0 6 13-16,0 8 3 15,0 2 17-15,0 0 3 16,0 0-6-16,-4 19-15 15,-6 14-13-15,-8 9 0 16,-2 7-2-16,4 4-13 16,1 0-11-16,1 1-8 15,3-4-1-15,0 0-3 0,9-2 0 16,-2-7-7 0,4-6-14-16,0-2-20 0,-5-11-23 15,2-6-27-15,-3-10-53 16,-3-6-122-16</inkml:trace>
  <inkml:trace contextRef="#ctx0" brushRef="#br0" timeOffset="33923.78">19356 14539 741 0,'0'0'61'0,"0"0"24"16,0 0-14-16,0 0-38 15,0 0-19 1,0 0-6-16,-72 37-8 0,72-37-4 16,3 0-18-16,2-12-15 15,-3-5-36-15,0 4-68 16,0 1-146-16</inkml:trace>
  <inkml:trace contextRef="#ctx0" brushRef="#br0" timeOffset="34870.78">16932 15512 348 0,'0'0'139'16,"0"0"-101"-16,0 0 35 16,0 0-17-16,0 0-16 15,0 0-5-15,149-32-4 16,-55 10-5-16,31-9-1 15,28-10-3-15,24-8-14 16,16-4-5-16,7-4-2 16,3 3 0-16,7 8-1 15,-12 6 0-15,-9 5-4 0,-8 4-1 16,-13 3 1 0,-10 3 2-16,-13 6 0 0,-21 1 1 15,-17 5 0-15,-18 6 1 16,-20 5-1-16,-17-2 2 15,-17 0-1-15,-12 2 0 16,-13 2 0-16,-8 0 1 16,-2 0-1-16,0 0 2 15,0 0-2-15,0 0 0 16,0 0 0-16,0 0 0 16,0 0-1-16,0 0 1 0,0 0-1 15,0 0 1-15,0 0 0 16,0 0 0-1,0 0 2-15,0 0-2 0,0 0 1 16,0-4 0-16,0 2 1 16,0 2-1-16,0 0 0 15,0 0 0-15,0 0-1 16,0 0 1-16,0 0-1 16,0 0 3-16,0 0-1 15,0 0 1-15,0 0-2 16,0 0 2-16,0 0-1 15,0 0 0-15,0 0-1 0,0 0 0 16,0 0 1-16,0 0-2 16,0 0 0-16,0 0 2 15,0 0 1-15,0 0-1 16,0 0 0-16,0 0 0 16,0 0-2-16,0 0 0 15,0-2-6-15,0 2-10 16,0-4-15-16,-12 0-26 15,-22-5-63-15,-15 3-132 16</inkml:trace>
  <inkml:trace contextRef="#ctx0" brushRef="#br0" timeOffset="37943.47">16491 15454 259 0,'0'0'0'15,"0"0"-6"-15,0 0 6 16,0 0 6-16,0 0 35 16,0 0-11-16,0 0-8 15,-83 44 4-15,83-44 6 16,0 0-1-16,0 0-1 15,11 0-9-15,3-4 10 16,-3-4 4-16,1 5 1 0,-4 0-10 16,11 0 1-16,6-1-5 15,16-5-4-15,17-1-1 16,13 0-3-16,21 2-8 16,8-5-1-16,9-4 1 15,6 1-3-15,8-4-1 16,9-2-2-16,6-2 1 15,3 2-1-15,1-4 1 16,3-4-1-16,-6 6 0 16,2-7 1-16,-10 3-1 15,-6 6 1-15,-11 0 0 16,-10 5-1-16,-7 2 0 0,-13-1 0 16,-8 3 0-1,-7 2 0-15,4-5 0 0,4 6 0 16,2-3 4-16,2 0-4 15,-6 3 0-15,-1 4 0 16,-7-5 1-16,-5 2-1 16,-1 1 0-16,-6-4 0 15,1 2 0-15,-7 3 1 16,-4-2-1-16,-1 5 0 16,-11 0 0-16,-6-2 0 15,-4 2 0-15,-13 2 1 16,-3 0 0-16,-5 2 1 15,-2 0 2-15,0 0-3 0,0 0 10 16,0 0-2 0,0 0-3-16,0 0-2 0,0 0-2 15,-6 0 0-15,-3 0-1 16,0 0-1-16,0 2 1 16,2 0 2-16,-1 0-3 15,3 0 1-15,1-2 1 16,4 0 2-16,0 0-3 15,0 0 0-15,0 0 0 16,0 0 0-16,0 0-1 16,-3 0 1-16,1 0 2 15,-3 0-1-15,-3 0 2 0,1 0-4 16,1 0 2-16,3 2 1 16,1-2-1-16,2 0-1 15,0 0 0-15,0 0 0 16,0 0 0-16,0 0-1 15,0 0 0-15,0 0 0 16,0 0 0-16,0 0 0 16,0 0 0-16,0 0 0 15,0 0 0-15,0 0 0 16,0 0 0-16,0 0 1 16,0 0-1-16,0 0 0 15,0 0 1-15,0 0-1 16,-3 0 1-16,3 0-1 15,0 0 1-15,0 0-1 16,0 0 0-16,0 0 0 0,0 0 0 16,0 0 1-16,0 0-1 15,0 0 1-15,0 0 0 16,0 4 1-16,0-4 0 16,0 0 0-16,0 0 0 15,0 0 0-15,0 0 0 16,0 0-1-16,0 0 1 15,0 0-1-15,0 0 0 16,0 0-1-16,0 0 0 16,0 0 1-16,0 0-1 0,0 0 0 15,0 0 0 1,-2 0 2-16,2 0-2 0,0 0 0 16,0 0 1-16,0 0 1 15,-2 0-1-15,2 0 0 16,0 0 0-16,0 0-1 15,0 0 1-15,0 0 0 16,0 0 0-16,0 0 1 16,0 0-1-16,0 0-1 15,0 0 3-15,0 0-2 16,0 0 0-16,0 0 2 16,-2 0-2-16,0 0 1 15,2 0-1-15,-2 0 0 16,2 0 1-16,0 0-1 15,0 0 0-15,-3 0-1 0,3 0 1 16,0 0-1 0,0 0 0-16,0 0 0 0,0 0 0 15,0 0-1-15,0 0-3 16,0 0-6-16,-2 0-14 16,-12 0-18-16,-7 0-37 15,-6 0-58-15,-4 0-104 16</inkml:trace>
  <inkml:trace contextRef="#ctx0" brushRef="#br0" timeOffset="42782.21">14611 12122 125 0,'0'0'135'0,"0"0"-111"15,0 0 5-15,0 0 34 16,-48 118-14-16,27-92-18 15,-6-2-6-15,0 2-11 16,-4-3 1-16,-7-2-1 16,-7-4 1-16,-13-4 2 15,-13-7 1-15,-14-6 0 16,-8 0 0-16,-3-12-1 16,5-20-2-16,8-12-1 15,16-12-1-15,21-6-4 16,15-13-1-16,17-7-4 15,14-6-1-15,0-2-3 0,27 4 0 16,13 7 0 0,5 9 0-16,6 4 0 0,6 6 0 15,6 6 0-15,6 1 0 16,7 12 0-16,7 2 0 16,-1 7 2-16,0 8-1 15,-1 6 1-15,-10 4-2 16,-7 9 1-16,-10 5-1 15,-8 0 1-15,-5 5 2 16,-3 21 5-16,-5 7 3 0,0 3-3 16,-2 6-1-16,1 3-4 15,-1 5-1-15,0 9-1 16,-4-1 0-16,-5 5 0 16,-4 0 0-16,-7 1-1 15,-4 0 1-15,-5-1 0 16,-2-5 1-16,0-8-1 15,-4-8 1-15,-12-8 2 16,1-3-2-16,-4-9-1 16,-2-3 0-16,-8-1-1 15,-10 3 0-15,-7 1-1 16,-12 2 1-16,0 2-1 16,-2-2-1-16,1-4 0 15,-1-4-1-15,-2-6-2 16,-3-4-1-16,-1-6-3 15,-3 0-1-15,-3-14 1 16,-1-17 2-16,2-6 5 0,-3-13 1 16,5-10 0-16,2-17 0 15,7-7 1-15,11-2 0 16,13 4 1-16,14 12 3 16,17 7-1-16,5 3-1 15,3 4 3-15,23-1-1 16,5 6 0-16,6 7 0 15,3 7-4-15,-1 7 1 16,7 9-1-16,4 0 0 16,6 7 0-16,4 2 0 15,7 9 1-15,7 3-1 16,-1 0 3-16,2 0 0 0,2 11 0 16,-6 7 1-16,-2 4-2 15,-11 2 0-15,-7 5 1 16,-5 2-3-16,-7 8 2 15,-6 5 1-15,-6 4 2 16,-9-2-2-16,-7 2 2 16,-6 0-2-16,-3 1 0 15,-2 2 1-15,0 4 1 16,-4-3-3-16,-17 6-1 16,-4-4 2-16,-6-2-2 15,4-3-1-15,-4-5 0 16,0-6-1-16,2-7-4 15,-4-1 0-15,-5-7-2 0,-8-1-1 16,-10 0 4-16,-7-2-1 16,-3-2 0-16,-4-4 1 15,-1-8 0-15,6-4-3 16,5-2 0-16,9-6 3 16,4-21 2-16,4-17-7 15,10-13 5-15,6-9 0 16,4-11 2-16,6 0 2 15,0-9 0-15,3 3 0 16,6 2-2-16,5 3 2 16,3 2 0-16,0 1 1 0,20-5-1 15,14 9 1 1,10 8 0-16,14 15 1 0,7 20 2 16,6 14-2-16,10 14 3 15,-2 0-3-15,4 12 3 31,0 15-3-31,-10 2 1 0,-2 10-1 16,-8 3 1-16,-10 3 1 0,-6 6-2 16,-11-3 2-16,-7 0 1 15,-5 0-1-15,-9-4 2 16,-6 2 1-16,1-3-2 16,-8 0 0-16,0 2-2 15,-2-3-3-15,0-7 1 16,0 0-1-16,-2-3-3 15,-12-3-7-15,-8 2-6 0,-2-5-9 16,-3-2-13-16,-4-5-31 16,2-5-22-16,2-11-66 15,4-3-163-15</inkml:trace>
  <inkml:trace contextRef="#ctx0" brushRef="#br0" timeOffset="42972.47">15247 11803 449 0,'0'0'225'16,"0"0"-173"-16,0 0-2 0,0 0-6 16,0 0-35-16,0 0-9 15,-52 2-14-15,52-16-28 16,0-5-43-16,6 0-84 15,-2 3-274-15</inkml:trace>
  <inkml:trace contextRef="#ctx0" brushRef="#br0" timeOffset="46161.78">15361 10922 125 0,'0'0'59'15,"0"0"-2"-15,0 0 10 16,0 0-2-16,0 0 2 16,0 0-9-16,0 0-10 15,18-22-6-15,-18 22-7 16,0 0-8-16,-2 25-5 16,-9 14-13-16,-5 16-7 15,3 4-2-15,2 4 1 16,0-1-1-16,3-3-1 15,2-6 1-15,0-6-3 0,1-8-2 16,-1-4-4 0,-2-3-8-16,2-6-12 0,-1-4-22 15,1-5-34-15,-1-10-66 16,2-7-89-16</inkml:trace>
  <inkml:trace contextRef="#ctx0" brushRef="#br0" timeOffset="46561.85">15029 11069 137 0,'0'0'236'0,"0"0"-146"15,0 0-29-15,0 0 0 16,0 0-17-16,0 0-17 16,-17 0-4-16,23 0-5 15,30 6 12-15,13 10-3 16,11 0-10-16,7 3-9 16,16 6-1-16,8 3 0 15,7 5-3-15,4-2-3 16,-4 1 0-16,-7-4 0 15,-10-3-1-15,-12-3 1 16,-15-7-1-16,-17-2 0 0,-12-5 0 16,-12-2 0-16,-7-2 1 15,-3-3-1-15,-3-1 0 16,0 0 0-16,0 0-13 16,0 0-25-16,0 0-52 15,-16-21-105-15</inkml:trace>
  <inkml:trace contextRef="#ctx0" brushRef="#br0" timeOffset="50803.07">14065 11744 11 0,'0'0'0'16,"0"0"-11"-16,0 0 11 0</inkml:trace>
  <inkml:trace contextRef="#ctx0" brushRef="#br0" timeOffset="52029.55">19390 14297 135 0,'0'0'151'0,"0"0"-97"16,0 0 3-16,0 0 8 16,0 0-17-16,0 0-15 15,-5-32-3-15,5 32 4 16,0 0 0-16,0 26-7 16,0 29-5-16,0 18-3 15,5 20-9-15,-5-9-3 16,2-1-5-16,2-10-1 15,3-14-1-15,7-11 0 0,-4-12 0 16,-1-9-3-16,-1-8-20 16,-4-9-11-16,-2-6-29 15,0-4-30-15,-2-1-50 16,0-26-105-16</inkml:trace>
  <inkml:trace contextRef="#ctx0" brushRef="#br0" timeOffset="52354.81">19454 14219 315 0,'0'0'93'0,"0"0"-53"16,0 0 10-16,0 0-7 15,0 0-12-15,0 0-9 16,73 120-2-16,-52-73-1 16,-4 7-6-16,-3 3-4 15,-5 2-3-15,-5 3-2 0,0-1-2 16,-1-6-2 0,0 0 0-16,-3-14 0 0,0 0-3 15,0-7-13-15,0-12-16 16,0-8-27-16,0-6-32 15,0-8-66-15,0-8-151 16</inkml:trace>
  <inkml:trace contextRef="#ctx0" brushRef="#br0" timeOffset="52703.88">19481 14189 274 0,'0'0'89'0,"0"0"-42"16,0 0 15-16,0 0-15 15,0 0-19-15,0 0 5 16,-4 46 4-16,-4-10-4 15,-5 2-4-15,-5 8-11 16,-9-2-7-16,-4 3-7 16,-4 0-1-16,-3 1-3 15,0-3 0-15,1-2-5 16,8-16-8-16,10-11-15 16,17-11-18-16,2-5-33 15,7-9-69-15,17-25-21 0,1-9-53 16</inkml:trace>
  <inkml:trace contextRef="#ctx0" brushRef="#br0" timeOffset="53064.5">19392 14227 141 0,'0'0'187'16,"0"0"-137"-16,0 0 6 0,0 0 5 15,0 0-30 1,0 0-12-16,9-2 5 0,4 2 2 16,9 14 6-1,5 5-7-15,4 2-2 0,7-3-2 16,3 4-1-16,0-2-6 16,5 0-3-16,-4-2-4 15,2 1 1-15,-1-6-4 16,-6 0 0-16,-3-5 1 15,-8-1 1-15,-8-4 1 16,-6 0 5-16,-8-3 2 16,-4 3 3-16,0-3-2 15,0 0-3-15,0 0-4 16,0 0-4-16,-11 0-4 16,-20 0-6-16,-16-6-33 0,-9-2-56 15,-2-5-125-15</inkml:trace>
  <inkml:trace contextRef="#ctx0" brushRef="#br0" timeOffset="55408.88">14806 11955 113 0,'0'0'208'0,"0"0"-177"16,0 0 16-16,0 0 31 15,-37 109-30-15,16-73-12 16,-3 1-3-16,-4 2 2 16,-7-3 1-16,-4-1-8 15,-8-2-2-15,-9 1-5 16,-6-2-1-16,-14 0-8 16,-6 0-4-16,-9-6-2 0,-5-4 3 15,4-14-3-15,12-8 1 16,15-2-1-16,9-31-6 15,8-17 0-15,1-17 0 16,7-15 0-16,11-13-2 16,11-9 1-16,13-3-1 15,5 7 1-15,0 11 0 16,21 10-1-16,10 5 1 16,4 2 1-16,7 4-2 15,1 6 2-15,1 9-1 16,-2 9 1-16,8 8 0 15,-3 5 0-15,4 4 1 0,5 7 0 16,2 8 1-16,6 10-1 16,5 2 0-16,3 2 0 15,-1 15 0-15,-2 4 0 16,-9 0-1-16,-11-2 0 16,-9 3 1-16,-6 2-2 15,-5 2 2-15,-5 4-1 16,-4 3 1-16,-4 4 0 15,-5 4 1-15,-4 6-1 16,-5 3 1-16,-2 3-2 16,0 0 0-16,0 1-2 15,-7 0 2-15,-11 4 0 16,-6-1 0-16,-7 0 0 0,-3-1 0 16,-6-6 2-16,-5-6-1 15,-6 1 0-15,-6-7-1 16,-6-7 0-16,-4-4 0 15,-2-5 0-15,0-8 0 16,-2-6 0-16,-1-6-1 16,1-2-2-16,-2 0 2 15,-3-24 0-15,2-10-1 16,8-16-3-16,10-12 0 16,9-15 0-16,9-7 2 15,9-6 3-15,6 3-1 16,10 12 1-16,7 2 0 15,6 9 0-15,0 3 0 16,0 0 1-16,13 2 0 16,14 2 0-16,6 1-1 0,14 7 0 15,6 4-1-15,10 5 0 16,11 7 1-16,1 3 0 16,3 5 0-16,0 10 0 15,-2 7 0-15,-5 4 1 16,-6 4-1-16,-5 0 0 15,-4 18 1-15,-5 5 2 16,-4 7-1-16,-5 7 0 16,-4 3 0-16,-4 8 1 15,-10 8-1-15,-4 3 1 16,-6 2-2-16,-4 2 0 16,-5-2 2-16,-5-4-3 0,0-3 1 15,0 0-1-15,0-4 1 16,-7 4-1-16,-9 2 0 15,-3 3 1-15,-8-1 0 16,-4 0 0-16,-7-5 1 16,-9-1-1-16,-4-7 0 15,-12-2 1-15,-2-7-1 16,-1-6 0-16,-10-8-1 16,-4-9 0-16,-9-6-2 15,-7-7-5-15,0 0 0 16,5-21 1-16,6-16 0 0,10-13-2 15,8-13 2 1,9-12 3-16,6-12 2 0,19-1 0 16,10-1 1-1,19 12-2-15,4 4 2 0,12 3 1 16,21-1-1-16,11 5 1 16,10 2 0-16,4 5-1 15,7 2 1-15,3 3-1 16,3 6 1-16,3 4-1 15,2 8 2-15,0 9 1 16,-3 13 0-16,4 14 0 16,-2 0 2-16,0 10-2 15,4 17 1-15,-6 1-2 16,-1 5-1-16,-10 4 0 0,-7 3-1 16,-10 4 1-1,-9 4-1-15,-7 7 1 0,-5 3-1 16,-6 6 2-16,-7-2-1 15,-6-1 1 1,-5 0-2-16,0 2 2 0,0-1 1 16,-7-2-2-16,-11 1 0 15,-3-5 0-15,-2-6-1 16,-8 1 0-16,-3-8 2 16,-7-1-2-16,-5-5 1 15,-5-4-1-15,-3-3 0 0,3-6 0 16,0-2-1-1,1-2-1-15,4-6-5 16,-3-5-4-16,0-7-5 16,0-2-7-16,-5 0-14 0,3-13-16 15,0-13-18-15,-1-12-45 16,6-4-97-16</inkml:trace>
  <inkml:trace contextRef="#ctx0" brushRef="#br0" timeOffset="55720.25">14735 11534 269 0,'0'0'299'15,"0"0"-275"-15,0 0 11 16,0 0 13-16,0 0-24 16,0 0-18-16,-2 5-5 15,2-5-1-15,0 0-4 16,0 0-7-16,0 0 3 16,-2 0-4-16,-2 0-10 0,-8 0-29 15,-1 0-34 1,-3 0-70-16,1 0-193 15</inkml:trace>
  <inkml:trace contextRef="#ctx0" brushRef="#br0" timeOffset="61375.17">5177 15356 66 0,'0'0'59'0,"0"0"-37"15,0 0 15-15,0 0 34 16,0 0-10-16,0 0-9 16,-102-19 3-16,93 11 10 15,4 3-7-15,1 5-8 16,4 0-11-16,-2 0-8 15,2 0-10-15,0 0-6 16,0 0-2-16,6 0-6 16,32-4 2-16,20-8 2 15,23 2-3-15,25-4-4 16,23 0 1-16,25 2-3 16,26 0 3-16,19-2-1 0,11 0-1 15,3-5 3-15,-6-4-6 16,-12 1 2-16,-13-7-2 15,-8 6 2-15,-12-2-1 16,-1 2 0-16,-2 6 0 16,-6 5 2-16,-3 3-3 15,-19 5 0-15,-6 4 0 16,-17 0-2-16,-12 0 2 16,-11 0 0-16,-21 9 0 15,-12-3 0-15,-12-2 2 0,-11 0-2 16,-9-4 1-16,-7 2 5 15,-5-2 0-15,-6 0 0 16,0 0-1-16,-2 0-2 16,0 0 1-16,0 2-1 15,4-2-1-15,-2 0-2 16,-2 0 0-16,2 4 0 16,-2-4 0-16,3 0 0 15,-3 0 0-15,0 0 1 16,2 0-1-16,-2 0 0 15,0 0 0-15,0 0 0 16,0 0 0-16,0 0 0 16,0 0 0-16,0 0 1 15,0 0-1-15,0 0 1 0,0 0-1 16,0 0 0 0,0 0 1-16,0 0-1 15,0 0 1-15,0 0-1 16,0 0 0-16,0 0 0 0,0 0 0 15,0 0 0-15,0 0 0 16,0 0 1-16,0 0-1 16,0 0 0-16,0 0 2 15,0 0 2-15,0 0-2 16,0 0 1-16,0 0-1 16,0 0 1-16,0 0-1 15,0 0-1-15,0 0 0 16,0 0 0-16,0 0-1 0,0 0 1 15,0 0-1 1,0 0 0-16,0 0 1 0,0 0-1 16,0 0 0-16,0 0 0 15,0 0 1-15,0 0 0 16,0 0 1-16,0 0-2 16,0 0 0-16,0 0 1 15,0 0-1-15,0 0 1 16,0 0-1-16,0 0 0 15,0 0-1-15,0 0 2 0,0 0-2 16,0 0 2 0,0 0-1-16,0 0 0 0,0 0 0 15,0 0 0 1,0 0 0-16,0 0 1 0,0 0-1 16,0 0 0-16,0 0 0 15,0 0 0-15,0 0 0 16,0 0 0-16,0 0 0 15,0 0 0-15,0 0 0 16,0 0 0-16,0 0 0 16,0 0 0-16,0 0 0 15,0 0 1-15,0 0-1 16,0 0 0-16,0 0 0 16,0 0 1-16,0 0-1 15,0 0 0-15,0 0 0 0,0 0 0 16,0 0 0-1,0 0-4-15,-2 4-13 0,-13 7-21 16,-4 10-55-16,13 5-80 16,6-12-145-16</inkml:trace>
  <inkml:trace contextRef="#ctx0" brushRef="#br0" timeOffset="64617.71">10433 13934 459 0,'0'0'0'16,"-96"197"-187"-16</inkml:trace>
  <inkml:trace contextRef="#ctx0" brushRef="#br0" timeOffset="69279.38">19211 7808 363 0,'0'0'36'0,"0"0"-16"15,-133 114-2-15,92-57 33 16,1 11-19-16,3 9-12 16,-1 8-8-16,5 7 0 15,2 1 0-15,-2 1-2 16,5 2-4-16,-3 5-4 16,0 2 0-16,-3-4-2 15,-8-10 1-15,0-2-1 16,-6-6 0-16,2-12 1 0,5-10-1 15,6-15 0-15,8-14 0 16,8-12 0-16,7-8-4 16,8-8-14-16,1-2-15 15,3 0-35-15,0-25-57 16,0-16-45-16</inkml:trace>
  <inkml:trace contextRef="#ctx0" brushRef="#br0" timeOffset="72440.14">22769 8881 212 0,'0'0'121'0,"0"0"-89"0,0 0-9 16,0 0 29 0,0 0 0-16,0 0-16 0,-55-26-13 15,55 26-6 1,0 0 1-16,22 0-2 0,21 0 9 16,15 0-6-16,15 0-7 15,16 0-3 1,22 0-7-16,21 0 0 0,14 0 0 15,15 0 5-15,6 0-5 16,-2 0-1-16,-2 0-1 16,-9 0 0-16,-8 0 0 15,-5 0 0-15,-2 0 0 16,-6 0 0-16,-2-2 0 16,-2 0 0-16,-2 2 0 15,-9-2 0-15,-4 2 1 0,-12 0-1 16,-6 0 0-16,-5 0 0 15,-8 0 1-15,-10 0-2 16,-5 0 2 0,-11 4-1-16,1-2 0 0,0 4-1 15,-2-6 1 1,4 0 0-16,-4 2 0 0,0-2 0 16,-8 2 0-16,-2 1 0 15,-9-2 1-15,-1 1-1 16,-5 1 0-16,-4-3 1 15,-5 1-1-15,-7-1 0 16,-6 1 0-16,-1-1 0 0,-4 0 0 16,-4 0 0-16,2 0 1 15,-2 0 0 1,0 0 2-16,0 0 1 0,0 0 0 16,0 0 0-16,0 0 2 15,0 0-2-15,0 0 0 16,0 0-3-16,0 0 0 15,0 0 0-15,2 0 0 16,-2 0 1-16,2 0-1 16,0 0-1-16,-2 0 0 15,3 0 2-15,-3 0-2 16,0 0 0-16,0 0 0 16,0 0-2-16,2 0 2 15,2 0 0-15,6 3 0 16,3-1 2-16,7-2-2 0,-1 1 0 15,6 4 1-15,0-1-1 16,0 0 0-16,-2 2 0 16,4-2 0-16,2 3 0 15,2-1 0-15,5-3 0 16,5 2 0-16,3 0 1 16,5-4-1-16,5 2 1 15,-1-3-1-15,-2 0 2 16,1 0-2-16,-4 0 0 15,-3 0 0-15,-3 0 0 16,-2 0 0-16,-4 2 1 0,2-2-1 16,4 0 0-16,5 0 1 15,6 0-1-15,1 0 0 16,4 0 1-16,-6 0-1 16,-2 0 0-1,-3 0 0-15,-5 0 0 0,-2 0 0 16,-1 0-1-16,1 0 1 15,-3 0 1-15,8 0-1 16,0 0 1-16,2 0 0 16,1 0-1-16,-3 2 0 15,-5 2 0-15,-4-2 1 16,-3 2-1-16,-6-4 3 16,-2 2 1-16,1-2 0 15,1 0 0-15,-1 0-2 0,1 0 1 16,-4 0-1-16,-3 0 0 15,-3 0-1-15,-5 0 3 16,-6 0-1-16,-3 0 0 16,-3 0 0-16,0 0 1 15,0 0 1-15,0 0 1 16,0 0-3-16,0 0 0 16,0 0 0-16,0 0-2 15,0 0 0-15,0 0 0 16,0 0 0-16,0 0 0 15,0 0 0-15,0 0 1 16,0 0-2-16,0 0 2 16,0 0-1-16,0 0 1 15,0 0-2-15,0 0 2 0,0 0-1 16,0 0-1-16,0 0 1 16,0 0-1-16,0 0 2 15,0 0-2-15,0 0 1 16,0 0-1-16,0 0 1 15,0 0-1-15,0 0 0 16,0 0 0-16,0 0 0 16,0 0 0-16,0 0 0 15,0 0 1-15,0 0-1 16,0 0 0-16,0 0 1 16,0 0-1-16,0 0 1 15,0 0-1-15,0 0 2 16,0 0-2-16,0 0 1 15,0 0 0-15,0 0-1 0,0 0 0 16,0 0 1 0,0 0-1-16,0 0 1 0,0 0 0 15,-3 0 1-15,1 0 0 16,2 0 0-16,-2 0 0 16,0 0 0-16,2 0 0 15,0 0-1-15,0 0 1 16,0 0-2-16,0 0 1 15,-2 0-1-15,2 0 0 16,-5 0 0-16,0 0 0 16,-1 0 1-16,-1 0-1 15,3 0 0-15,2 0 0 16,0 0 0-16,-1 0 0 16,3 0 0-16,-3 0 0 15,3 0 0-15,0 0 0 0,0 0 0 16,0 0 0-16,0 0 0 15,0 0 1-15,0 0-1 16,0 0 0-16,0 0 0 16,0 0 0-16,0 0 0 15,0 0 0-15,0 0 0 16,0 0 0-16,0 0 0 16,0 0 0-16,0 0 0 15,0 0 0-15,0 0 0 16,0 0 0-16,0 0 0 0,0 0-1 15,0 0 1-15,0 0 0 16,0 0 0 0,0 0 0-16,0 0 0 15,0 0 0-15,0 0 1 0,0 0-1 16,0 0 0-16,0 0 0 16,0 0 0-16,0 0 0 15,0 0 0-15,0 0 0 16,0 0 0-16,0 0 0 15,0 0 0-15,0 0 0 16,0 0 0-16,0 0 0 0,0 0-1 16,0 0 1-1,0 0 0-15,0 0 0 16,0 0 1-16,0 0-1 0,0 0 0 16,0 0 0-16,0 0 0 15,0 0 0-15,0 0 0 16,0 0 0-16,0 0 0 15,0 0 0-15,0 0 0 16,0 0 0-16,0 0 0 16,0 0 0-16,0 0 0 15,0 0 0-15,0 0 0 16,0 0 0-16,0 0 0 16,0 0 0-16,0 0 0 15,0 0 0-15,0 0 0 0,0 0 0 16,0 0 1-16,0 0-1 15,0 0 0 1,0 0 0-16,0 0 0 0,0 0 0 16,0 0 0-1,0 0 0-15,0 0 0 0,0 0 0 16,0 0 0-16,0 0 0 16,0 0 0-16,0 0-1 15,0 0 2-15,0 0-2 16,0 0 1-16,0 0 0 15,0 0 1-15,0 0-1 16,0 0 0-16,0 0 0 0,0 0-1 16,0 0 2-16,0 0-2 15,0 0 1 1,0 0-7-16,-8 0-32 16,-17 0-41-16,-19 0-70 15,-12 0-181-15</inkml:trace>
  <inkml:trace contextRef="#ctx0" brushRef="#br0" timeOffset="72926.89">22259 10908 376 0,'0'0'63'0,"0"0"-35"16,0 0-26-16,0 0 2 16,0 0 10-16,0 0-8 15,0 0-6-15,-76 46-3 16,76-36-27-16,-2 4-67 16,-7-2-131-16</inkml:trace>
  <inkml:trace contextRef="#ctx0" brushRef="#br0" timeOffset="81119.85">21624 11214 26 0,'0'0'131'15,"0"0"-64"-15,0 0-5 16,0 0 2-16,0 0-14 16,0 0-9-1,0 0-5-15,-56-86-8 0,56 57-11 16,10-9-10-16,23-6-1 16,11-2-3-16,16-3 1 15,19-3 0-15,19 0 0 16,22-2-2-16,25 8-1 15,13 2-1-15,9 7 0 0,3 1 0 16,-1 0 0 0,5 2 0-16,-1-4 2 0,-1-2-2 15,2-1 2-15,1-2 2 16,4 3 7-16,-3 2-3 16,2 1 2-16,-2 4-2 15,-4 0-3-15,-3 3-1 16,-4 6-1-16,-2 2 0 15,-1 3-3-15,2-2 2 16,11 5-1-16,10-2 1 16,16 6-1-16,15 0 2 15,6 4 12-15,3 6-12 16,3 2-2-16,-12 0-1 16,-7 0 1-16,-8 10 0 15,-12 4 0-15,-9 2-1 0,-13-3 0 16,-7 0 1-16,2 1 0 15,-2-2 1-15,11 4 3 16,3 0 3-16,4 6 0 16,7 6-4-16,-8 5-1 15,-9 0-3-15,-7 5 1 16,-10-3-2-16,-12-3 2 16,-6 1-1-16,-6-2 0 15,-13-3 0-15,-5 2 0 16,-12-2 0-16,-5 4 0 15,-5 2 0-15,-4 4 3 16,-1 3 3-16,-4-1 1 16,-2 2-5-16,2-4 0 15,-2-1-1-15,4 2 1 0,-2-7-1 16,-3 0-1-16,2-2 0 16,-2-2 0-16,-2-1 0 15,-5-1 1-15,-13-4-1 16,-10-2 1-16,-14-2 5 15,-9-2 3-15,-9-4-4 16,-6-1 0-16,-5-7-2 16,-2-3 0-16,0 1 3 15,0-2 0-15,0 0 2 16,0 0-1-16,0 0 3 16,0 0-3-16,-9 0-3 15,1 0-1-15,-6 0-1 0,1 0-2 16,2 0-3-1,-7 0-10-15,-5-16-19 0,-10-13-51 16,-13-8-70-16,3-12-162 16</inkml:trace>
  <inkml:trace contextRef="#ctx0" brushRef="#br0" timeOffset="94549.58">12001 15530 150 0,'0'0'272'0,"0"0"-247"0,0 0-19 15,0 0 34-15,0 0 8 16,0 0-15-16,0 0-10 16,135-66-1-16,-60 48 0 15,10 5-5-15,11 3-3 16,8 1-6-16,14 9-5 15,13 0-2-15,10 0 1 16,22 0-1-16,15 0 5 0,13 0-3 16,17-6-2-16,4 0-1 15,-6 4 0-15,-3 2 0 16,-13 0 0-16,-16 2 0 16,-14 10 0-16,-11 1 0 15,-11-4 0 1,-8-4-1-16,-17 2 1 0,-13-5 0 15,-19-2-1-15,-17 0 1 16,-17 0-1-16,-20 0 2 16,-18 0-2-16,-9 0 0 15,0 0-5-15,-14 0-9 16,-19 0-41-16,-11-9-43 16,-10 8-37-16,-4 1-74 15</inkml:trace>
  <inkml:trace contextRef="#ctx0" brushRef="#br0" timeOffset="96147.78">12510 15588 457 0,'0'0'31'0,"0"0"-24"16,0 0 49-16,0 0 5 15,0 0-39-15,0 0-12 16,0 0 0-16,53-14 7 15,16 6-6-15,18 3-6 16,14-4-2-16,19-3 0 16,28 1-1-16,22-2 22 15,19 1-7-15,17 2-14 0,-6 4-3 16,1 2 1 0,-10 3-1-16,-8 1 0 15,-12 0 0-15,-3 0 0 16,-4 0 0-16,-10 0-3 0,-9 0 0 15,-14 0-3-15,-21 0 4 16,-12 0 2-16,-19 0 0 16,-18 0 0-16,-16 0 0 15,-19 3 0-15,-13-1 0 16,-6-2 2-16,-5 2 2 16,-2-2 3-16,5 0 1 15,-2 0-2-15,-1 0-2 16,0 0-1-16,-2 0 0 15,2 0-2-15,0 0 1 16,0 0-2-16,0 0 0 0,-2 0 0 16,3 0-2-16,-3 0 2 15,0 0-1-15,0 0 1 16,0 0 0-16,0 0 0 16,0 0 1-16,0 4-1 15,0 6 2-15,-5-2-2 16,-3 1 0-16,6-6 1 15,-1-3-1-15,3 3 0 16,0-3 0-16,0 0 0 16,0 0 0-16,0 0 1 15,0 0-1-15,0 0 0 16,0 0 0-16,0 0 0 0,0 0 0 16,0 0 0-16,0 0 0 15,0 0 0-15,0 0 1 16,0 0-1-1,0 0 0-15,0 0 0 0,0 0 0 16,0 0 0-16,0 0 0 16,0 0 0-16,0 0 0 15,0 0 0-15,0 0 0 16,0 0 0-16,-2 0 1 16,2 0-1-16,-3 0 2 15,1 0 1-15,2 0 2 16,0 0 1-16,0 0 1 15,-2 0-1-15,2 0-1 0,0 0 0 16,-2 0-1 0,2 0 2-16,0 0-3 15,0 0 0-15,0 0 2 0,0 0-1 16,0 0 1-16,0 0 0 16,-3 0 1-16,1 0-1 15,0 0 0-15,2 0-1 16,0 2 1-16,-2-2-2 15,2 0-1-15,0 0 0 16,0 0-2-16,0 0 1 16,0 0-1-16,0 0 0 15,0 0 0-15,0 0 0 0,0 0 0 16,0 0 0-16,0 0 0 16,0 0 0-16,0 0 0 15,0 0 0 1,0 0 0-16,0 0 0 15,0 0 0-15,0 0 1 0,0 0-1 16,0 0 0-16,0 0 0 16,0 0 0-16,0 0 0 15,0 0 0-15,0 0 1 16,0 0-2-16,0 0 2 16,0 0-2-16,0 0 2 15,0 0-1-15,-2 0 0 16,2 0 0-16,0 0-1 15,0 0 2-15,0 0-2 16,0 0 2-16,0 0-1 16,0 0 0-16,0 0 0 15,0 0-1-15,0 0 1 0,0 0 0 16,0 0 0-16,0 0 0 16,0 0 0-16,0 0 0 15,0 0 0-15,0 0 0 16,0 0 0-16,0 0 0 15,0 0 0-15,0 0 0 16,0 0-1-16,0 0 1 16,0 0 0-16,0 0 0 15,0 0 0-15,0 0 0 16,0 0 0-16,0 0 0 0,0 0 0 16,-2 0-2-1,2 0 0-15,0 0 1 0,-3 0-2 16,3 0 1-16,0 0-1 15,0 1-2-15,0 13-6 16,-4 8-8-16,-8 10-20 16,-9 7-33-16,-8-14-89 15,-2-14-292-15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22T07:38:41.1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23331 4744 219 0,'0'0'195'0,"0"0"-162"16,0 0-22-1,0 0 43-15,-96 166-11 0,68-90-24 16,-2 5-10-16,-1 3 4 15,2 7 2-15,0 3-6 16,0 8-2-16,0-2-1 16,2-2-4-16,0-5 0 15,1-9-1-15,4-4 1 16,2-10-2-16,6-8 0 16,5-9 0-16,0-14 0 15,5-6 0-15,2-16 0 16,0-6-1-16,2-7-5 15,0-4-6-15,0 0-6 16,0-4-3-16,0-21-6 16,0-12-19-16,17-12-55 15,10-7-82-15</inkml:trace>
  <inkml:trace contextRef="#ctx0" brushRef="#br0" timeOffset="3753.32">11199 7011 392 0,'0'0'45'0,"0"0"-9"16,0 0 19-16,0 0-1 15,0 0-21-15,0 0-15 16,-24 15-8-16,60-15 5 16,15 0 2-16,15 0-6 15,15 0-8-15,15-4-2 16,13-12 0-16,9-4 1 15,16 1-1-15,6 5 0 16,9 3-1-16,1 3 0 0,-7 6 0 16,-8 2 0-16,-6 0 0 15,-4 0 1-15,-5 4-1 16,1 6 0-16,3-3 2 16,3-1-2-16,2-6 0 15,1 0 0-15,-3 0 0 16,0 0 1-16,-2-6-1 15,-1-5 0-15,-3 5 2 16,-5 0 0-16,-7-1-2 16,-4 6 1-16,-12 1-1 15,-1 0 1-15,-8 0 3 16,-1 0-2-16,1 0-1 0,-2 0 6 16,-6 0 2-1,-11 0-7-15,-19-2 0 0,-17-1 9 16,-13 2 1-1,-11 1-1-15,-5-3-2 0,0 1 1 16,0 2 3-16,0-1 3 16,0-3 1-16,0 2 0 15,0 1 7-15,0-2-1 16,0-1-17-16,0 2-1 16,-2-2-1-16,-1 0-1 15,1 2-2-15,0 0 0 16,2 2-1-16,0 0 1 15,0-2-1-15,0 0 0 16,0 0 0-16,0-1 1 16,0 2 0-16,0 1 1 15,0-3 2-15,2 3-3 16,3 0 0-16,-5 0 0 0,4 0-1 16,4 0 1-16,11 0-1 15,1 7 1-15,7 1-1 16,-8-6 1-16,4 2-1 15,-3 0 0-15,2 0 1 16,7 2 0-16,9 0-1 16,13 0 1-16,12 0-1 15,15-6 0-15,8 0 0 0,11 0-1 16,7 0 1-16,12-9 2 16,9 0-2-1,2-1 0-15,6 0 1 16,6 2-1-16,5 1 0 0,10 1 2 15,-1 4-2-15,1 1-1 16,-2 1 1-16,-3-1-1 16,-2 1 1-16,1 0 0 15,-6 0 0-15,1 1 0 16,-4 8 0-16,7 0 1 16,3 1 0-16,0-4 0 15,-1 0-1-15,-11 0-1 16,-10 1 0-16,-11 2 1 15,-14 3 0-15,-10 0 0 16,-18 2 0-16,-19 0 0 16,-10-2 0-16,-14 1 0 0,-8-9 0 15,-10 2 0-15,-7-5 0 16,-4 0 0-16,-2 2 0 16,0-3 0-16,0 2 1 15,0-2 1-15,0 0-1 16,0 0 0-16,0 2 1 15,0-2 0-15,0 2 0 16,0 0 0-16,0 0-1 16,0 0 0-16,0 0-1 15,0 0 0-15,0-2 0 16,0 2 0-16,0 0-1 0,0-2 1 16,0 2-1-1,0 0 1-15,0-2-1 0,0 0 1 16,0 0 0-16,0 0-1 15,0 0 1-15,0 0 0 16,0 2 0-16,0-2 0 16,0 0 0-16,0 2 0 15,0-2 0-15,0 0-1 16,0 0 1-16,0 0 0 16,0 0 0-16,0 0 0 15,0 0-2-15,0 0 1 16,0 0-1-16,0 0-2 15,0 0 0-15,0 0-11 16,0 0-11-16,0 0-30 16,0 0-21-16,0 0-62 0,0-4-92 15,12-4-158-15</inkml:trace>
  <inkml:trace contextRef="#ctx0" brushRef="#br0" timeOffset="3943.58">20180 7099 590 0,'0'0'54'0,"0"0"-40"0,0 0 40 16,0 0-7-16,0 0-34 16,0 0-13-16,-96-5-2 15,96-9-50-15,10-7-66 16,12-10-132-16</inkml:trace>
  <inkml:trace contextRef="#ctx0" brushRef="#br0" timeOffset="5015.79">21912 6797 213 0,'0'0'163'16,"0"0"-134"-16,0 0-17 15,0 0 39-15,0 0-3 16,0 0-19-16,-23 137-7 15,7-74-7-15,-3 1 2 0,-4 6-3 16,-1-7 0-16,1-2-3 16,-1-7 0-1,4-6-2-15,2-4 1 0,5-4-6 16,4-3-2-16,2-8-1 16,0-11 0-16,5-5 0 15,0-5-1-15,0-4 0 16,2-1 0-16,0 0 0 15,0-3 0-15,0 0-2 16,0 0-4-16,0-9-3 16,0-6-1-16,2-7-17 15,7-7-21-15,5 0-30 16,-2-8-82-16</inkml:trace>
  <inkml:trace contextRef="#ctx0" brushRef="#br0" timeOffset="8023.3">22344 7066 313 0,'0'0'116'16,"0"0"-74"-16,0 0 6 15,0 0 30-15,0 0-26 16,0 0-21-16,-58 8-9 16,58-8 0-16,0 0-3 15,2 0-3-15,32-2-2 0,17-10-3 16,12-4-2-1,12 2-5-15,14 0-2 16,13 1 0-16,19-2-1 0,10 3 2 16,16-5 1-1,9 2-2-15,6-1-2 0,4 1 2 16,1 6-2-16,-4 1 1 16,-1 2 0-16,-10 4-1 15,-8 0 0-15,-10 2-1 16,-5-2 0-16,3 2 1 15,-8 0 0-15,1 0 1 0,0 0 0 16,-3 0 0-16,-8 0-1 16,-7 0 2-16,-10 0-2 15,-9 0 1-15,-1 0 0 16,-7 0 0-16,-2 0 0 16,-6 0 0-16,-3 0-1 15,-3 0 0-15,-1 0 0 16,-1 0-1-16,-3 0 1 15,-8-2 0-15,-3 0 0 16,-15-2 0-16,-6 1 1 16,-14 2-1-16,-6 1 2 15,-6 0-2-15,-3-3 3 0,0 3 0 16,0 0 3-16,0 0-2 16,0 0-1-16,0-2 0 15,0 1-1-15,0 1 0 16,0 0-2-16,0 0 3 15,0 0-2-15,0 0-1 16,0-3 0-16,0 3 0 16,0 0 0-16,0 0 1 15,0 0-1-15,0 0 0 16,0 0 0-16,0 0 0 16,0 0 0-16,2 0-1 15,5 0 1-15,8 0 1 16,5 0-1-16,7 0 2 15,0 3-2-15,6-2 0 16,5 4 0-16,4-1 1 0,5-4 0 16,7 2 0-1,-1-2 0-15,3 0-1 0,4 0 1 16,2 2-1-16,3-2 2 16,-1 0-2-16,-6 0 1 15,-4 0-1-15,-8 0 1 16,-3 0-1-16,-5 0 2 15,-5 0-2-15,-4 2 0 16,-6-2 0-16,-10 0 1 16,-9 0-1-16,-2 0 0 15,-2 0 0-15,0 0 1 16,0 0 2-16,0 2-1 16,0 0-1-16,0-2 0 0,0 0 0 15,0 0 0-15,0 0 0 16,0 0-1-16,0 0 0 15,0 0 1-15,0 0-1 16,5 0 0-16,4 0 1 16,6 4 0-16,6 2 0 15,5-2-1-15,3 2 1 16,0-1-1-16,3 1 0 16,-5 0 0-16,-4-1 0 15,-4 1 0-15,-3-4 0 16,-8 2 0-16,-3-2 0 15,-5-2 0-15,2 0 0 16,-2 0 1-16,0 0-1 16,2 0 0-16,-2 2 1 0,0-2-1 15,0 0 0-15,0 2 0 16,0-2 0-16,0 0 0 16,0 2 0-16,2 4 0 15,8 1 0-15,3 4 0 16,2-1 0-16,-1 0 0 15,-1 1 0-15,-4-4 0 16,-2-3 0-16,-1-2 1 16,-4 0-1-16,0-2 0 15,1 0 0-15,-1 0 2 0,0 0-2 16,0 0 0-16,3 0 0 16,0 0 0-1,1 0 1-15,5 0 0 0,-2 0 2 16,0 0-1-16,-5 0 1 15,-1 0 0 1,-1 0 2-16,-2 0 0 0,0 0-1 16,2-2 2-16,-2-3 0 15,0 4 2-15,0 0-2 16,0-2 1-16,0 3-1 16,0-2-1-16,0 1 0 15,0-2-1-15,0 0-2 16,0 0-1-16,0 1 0 15,0 2 0-15,2-2 1 16,2 2-1-16,-4-4 1 0,0 0-2 16,0 2 1-16,0 0 3 15,0-2 2-15,0 4-2 16,0-2-1-16,0 2-1 16,4 0 0-16,2 0-1 15,-2 0 0-15,3 0 0 16,-1 0-1-16,2 6 0 15,-4 0-1-15,0 0 0 16,1-4 1-16,1 3-3 16,1 1 2-16,4 0 0 15,0 3 0-15,-2-1 1 16,-2 0 0-16,-5-4 0 16,-2-2 0-16,0-2 0 15,0 0 0-15,0 2 0 0,0 0-1 16,0-2 1-16,0 0-1 15,11 3 0-15,10 0 1 16,12 0-1-16,11 3 1 16,8-4-1-16,3 3 1 15,6 1-1-15,-1-1 0 16,-2-4 0-16,1 7 1 16,1 0 0-16,1 2-2 15,3 0 2-15,6 0-1 16,1 2 1-16,2 2 0 15,1-1-1-15,-1-1 1 16,-6-1 0-16,-3-3 1 16,-1 1-1-16,-1-1-1 15,-2-1 1-15,3 0 0 0,-1 1-1 16,-4-5 1-16,2 2-1 16,-4-2 0-16,-4 4 0 15,-4-3-1-15,-7-1-1 16,-8 4 1-16,-6-3 0 15,-1 1 1-15,-1-2 1 16,0 1-1-16,4 1 1 16,2 0 0-16,0 1 0 15,0-2 0-15,-2 2 0 16,-2-2 0-16,-7 0 0 16,-2 0 0-16,-8-2 0 15,-4 1 0-15,-4-3 0 16,-2 0 0-16,0 1 0 0,0-1 0 15,0 0 0-15,0 0 0 16,0 0 0-16,0 0 0 16,0 3 0-16,0-3 0 15,0 0-2-15,0 0 2 16,0 0 0-16,0 0-1 16,0 0 1-16,0 0 0 15,0 0 0-15,0 0 0 16,0 0 0-16,0 0 0 15,0 0 0-15,0 0 0 16,0 0 0-16,0 0 0 16,0 0 0-16,0 0 0 15,0 0 0-15,0 0 0 0,0 0 0 16,0 0 0-16,0 0-1 16,0 0 1-16,0 0-1 15,0 0 0-15,0 0 1 16,0 0-4-16,0 0-3 15,0 0 0-15,0 0-1 16,0 0-1-16,0 0-13 16,-2 0-22-16,-14-3-16 15,-5-15-27-15,-10-6-65 16,2-4-128-16</inkml:trace>
  <inkml:trace contextRef="#ctx0" brushRef="#br0" timeOffset="11544.54">23691 5671 179 0,'0'0'226'15,"0"0"-198"-15,0 0-21 16,-115-4 35-16,101 4 14 16,6 10-22-16,3 4-18 15,5-1-8-15,0 5 8 16,7 2-4-16,24 1-2 15,15-5-4-15,17-6-2 16,17-10-1-16,20 0-3 16,16-11 2-16,14-22-1 15,8-3-1-15,6 0-5 16,6-1-1-16,-3 10 5 16,-4 4 1-16,-16 7 0 15,-16 16 0-15,-4 0 0 0,-11 0 0 16,-3 21 0-16,-1-2 0 15,-1 6 1-15,5-1-1 16,8-4 0-16,4-2 1 16,-2-11-1-16,-3 0 1 15,-5-7-1-15,0 0 0 16,2-4-1-16,-4-17 0 16,-1-1 0-16,0-6 0 15,-7 6 1-15,4 5 0 0,-3 6 0 16,4 9 0-1,-1 2 0-15,1 0 0 0,-1 8 1 16,-10 13-1 0,-1-3 0-16,-4 1 0 0,-8-1 0 15,-6-5 0-15,-5-5 0 16,0-2 0-16,6-6 1 16,19 0 1-16,19 0-1 15,16-16-1-15,9-3-1 16,2 4-5-16,-10 5-4 15,-17 2 2-15,-15 8 7 16,-11 0 1-16,-7 0 1 16,-7 14 2-16,1-1 5 15,1 6-1-15,-2-6-1 16,3-2-3-16,2-4-1 0,0 0-1 16,-4-5-1-16,-6 0 0 15,-6 1 0-15,-9-3 0 16,-7 0 0-16,-6 4 0 15,-6-1 0-15,0 1 0 16,-3-2 0-16,0-2 0 16,2 0 0-16,3 0 0 15,-5 0-4-15,0 0-12 16,-6-10-12-16,-8 0-24 16,-6-1-27-16,0-7-82 15,0-1-146-15</inkml:trace>
  <inkml:trace contextRef="#ctx0" brushRef="#br0" timeOffset="11747.38">30153 5703 618 0,'0'0'51'15,"0"0"-51"-15,0 0 2 16,127 8 22-16,-112-8-3 15,-5 0-21-15,-4 0-6 16,-6-2-30-16,-2-16-74 16,-36-10-169-16</inkml:trace>
  <inkml:trace contextRef="#ctx0" brushRef="#br0" timeOffset="21563.94">19116 9154 155 0,'0'0'0'16,"0"0"-25"-16,-129 0-87 15,81 0 112-15,2 6 76 16,1 3-50-16,7 2-23 16,7-3-2-16,6-2 8 15,10 0 20-15,1-5 4 0,10 4 5 16,0-5 8-16,2 0 10 16,2 0-15-16,0 0 0 15,0 0-2-15,0 1-7 16,0-1-9-16,6 0 3 15,19 0-1-15,6 0-8 16,9 3-4-16,9 0-5 16,7 0-4-16,15 1 1 15,16 2-4-15,15 0 1 16,12 2 1-16,9-2-3 0,4 2 0 16,6-5 0-1,4 6 1-15,-2-3-1 0,1-2 0 16,-4 2 1-16,1-1-1 15,-8 1 0-15,-9 0 0 16,-12-1 0-16,-15-2 0 16,-8 0 0-16,-6 1-1 15,-4 0 2-15,1 0-1 16,-1 0 0-16,2 0 0 16,2 0 0-16,0 2 1 15,3 3-1-15,4-2 0 16,1 5 0-16,2-2 0 15,-3 0 0-15,0-2 0 16,1 2 1-16,2-2-1 16,-1 0 0-16,5 1 0 15,2-2 0-15,-6-1 0 16,-6 3 0-16,-10-1 0 0,-11-2 0 16,-6-2 0-16,-6 0 0 15,-9-3 0-15,-3-1 1 16,-3 3-1-16,-2-3 0 15,4 2 1-15,5-1 1 16,5-1 0-16,5 5 1 16,4-4-3-16,-5 4 1 15,-3 1-1-15,-4-2 0 16,-9 0 0-16,-4 0 0 0,-9-3 0 16,-7 2 0-16,-5-3 2 15,-3 0-2-15,-1 0 1 16,-2 0 0-1,0 0 2-15,0 0 5 0,0 0 2 16,0 0 0-16,0 0-1 16,0 0-2-16,0 0-2 15,0 0-3-15,0 0-2 16,0 0 1-16,-7 0-1 16,-8 2-5-16,-5-2-12 15,-5 0-31-15,-4 0-75 16,7-12-163-16</inkml:trace>
  <inkml:trace contextRef="#ctx0" brushRef="#br0" timeOffset="22929.85">25231 9172 477 0,'0'0'30'15,"0"0"-27"-15,0 0 10 16,0 0 25-16,0 0-10 16,0 0-20-16,150-48-1 15,-86 42 4-15,12 0-4 16,10 6-2-16,18 0 0 16,8 0-1-16,11 0 5 15,9 0 12-15,6 10-17 16,3 1-2-16,3 2-1 15,-1-2 2-15,-6 1 1 16,0-1-2-16,-6-1 0 0,-10 0 0 16,-5-4-2-16,-8 0 1 15,4-2 1-15,-10 0-1 16,-4-4-1 0,-7 0 0-16,-10 2 0 0,-8 0 0 15,-5 0 0-15,-11 2 0 16,-8 0 0-16,-9 0 0 15,-9 1 1-15,-8-4-1 16,-9 1 0-16,-6 1 2 16,-3-2-2-16,-3-1 0 0,0 1 1 15,-2-1-1 1,0 0 1-16,0 0 1 0,0 0-2 16,0 0 2-1,0 0-2-15,0 0 0 0,0 0 0 16,2 0 1-16,0 0-1 15,5 3 0-15,7-3 0 16,8 2 0-16,12-1 2 16,3 2-1-16,3-1 0 15,1 0-1-15,-6-2 2 16,1 0-2-16,-1 0 0 16,1 0 0-16,-1 0 0 15,-1 0 0-15,-3 0 0 16,-2 0 0-16,-2 0 0 15,-5 0 0-15,-1 0 0 0,-8 0 2 16,0-2-2 0,-4 2 0-16,-2 0 0 15,-3-2 0-15,-2 2 0 16,-2 0 1-16,0 0-2 0,0 0 2 16,0 0-2-16,0 0 1 15,0 0 0-15,0 0 0 16,0 0 0-16,0 0 0 15,0 0 0-15,0 0 0 16,0 0-2-16,0 0 0 16,0 0-1-16,0 0 2 15,0-3 0-15,0 3-2 0,0-1-4 16,0-4-3 0,-2 0-5-16,-2-7-28 0,4-6-59 15,0-4-115-15,0-6-74 16</inkml:trace>
  <inkml:trace contextRef="#ctx0" brushRef="#br0" timeOffset="30265.81">6526 9796 218 0,'0'0'146'0,"0"0"-85"0,0 0-31 16,0 0-6-1,0 0-11-15,0 0 4 0,97 104 10 16,-30-50-11-16,8-4-5 16,2-5-3-16,0-10-3 15,-1-7-3-15,-2-12 0 16,4-13-2-16,-5-3 2 15,12-17 3-15,4-15-2 16,5-4-1-16,12 2 4 16,8 6-4-16,2 6 0 15,3 6-2-15,-6 12 1 16,-6 4-1-16,0 0 0 0,0 12 1 16,-1 10-1-16,-3 3 0 15,2 0 2-15,-7-1-2 16,0-4 1-16,-7-3-1 15,-8-10 3-15,-4-7-2 16,-4 0 1-16,-7-12 0 16,3-13 0-16,4-6-1 15,0-5 0-15,1 2 0 16,-1 0-1-16,-4 4 0 16,4 10 0-16,-4 7 0 15,3 13 0-15,-1 0-1 0,6 9 0 16,4 15 1-1,2 0 0-15,0 0 1 16,-5-2-1-16,-8-4 0 16,-10-2 0-16,-7-6 1 0,-4-4 0 15,1-6 0-15,8 0 2 16,9-13 0-16,14-14-2 16,3-7-1-16,3 2 2 15,-6 4-2-15,-14 6 1 16,-11 6-1-16,-13 8 1 15,-8 8-1-15,-3 0 0 16,3 5 2-16,9 20 3 16,4 3-3-16,8 4 0 15,7-4-2-15,4-2 1 16,0-6 0-16,5-9-1 16,-3-6 1-16,-5-5-1 15,2 0 0-15,-4 0 0 16,-3-8 0-16,3-3-3 0,1-4 0 15,6 0 2 1,9 1 1-16,7 1 0 0,9 1 0 16,6 6 0-16,-4 6 0 15,-4 0 0-15,-14 0 0 16,-9 14 1-16,-11 4 0 16,-4 2 1-16,0 3-2 15,4 2 0-15,13-3 1 16,12-5-1-16,9-4 0 15,8-7 0-15,3-4-1 16,0-2-3-16,-5 0 2 0,-11-2-1 16,-11-10 0-1,-9-3-2-15,-11-2 1 0,-4 1 2 16,-1 0 2-16,0 4 0 16,6 2 0-16,3 6 2 15,7 4 2-15,-5 0-2 16,1 0 0-16,-5 2-1 15,-2 6-1-15,-4 1 0 16,-3-3 0-16,-7-4 1 16,-2-2-2-16,1 0 2 15,1 0-1-15,6 0 0 16,6 0 0-16,8 0-1 16,5-5 1-16,4-5-3 15,6 0 2-15,-6 2 1 0,-9 2 0 16,-10 0 0-16,-16 1 0 15,-14 5 0-15,-7 0 0 16,-9 0 4-16,-6 0 2 16,3 0 1-16,1 0-2 15,8 0-3-15,1 0-1 16,10 5-1-16,0 2 3 16,4 0-3-16,-3-3 2 15,-2 0-2-15,-1-2 0 16,-7-2 0-16,-5 0 0 15,-5 0 0-15,-4 0 0 0,-2 0 0 16,0 0-2-16,0 0-2 16,0 0-4-16,0 0-8 15,0 0-27-15,0 0-63 16,0 0-112-16</inkml:trace>
  <inkml:trace contextRef="#ctx0" brushRef="#br0" timeOffset="31960.29">17480 10010 388 0,'0'0'16'0,"0"0"-16"16,0 0 0-1,0 0 21-15,0 0 17 16,0 0-11-16,87 56-12 0,-49-16-7 16,-2-2-2-16,3 0-2 15,4-3 1 1,-1-5 3-16,3-8 9 0,-1-9-8 31,1-4-4-31,2-9-2 0,7 0 0 0,6-10 0 16,6-14-2-16,8-1 1 15,4 1-1-15,0-2-1 16,4 4 0-16,3 2 0 16,-1 4 1-16,-1 9-1 15,-10 7 0-15,-7 0 1 16,-12 1-1-16,0 15 1 0,0 4 2 16,2 4-3-1,6 5 0-15,5-4 1 0,2-3-1 16,-3 0 1-16,-3-7-1 15,-7-1 0-15,-9-6 2 16,-7-6-1-16,-5-2 0 16,-2 0 1-16,1 0-1 15,1-12 0-15,4-4 0 16,-1-2-1-16,-1 0 1 16,-1 4-1-16,-7 2 0 15,-9 4 0-15,-7 3 1 16,-9 4-1-16,-1-3 0 15,-3 4 2-15,0 0-2 0,0 0 2 16,0 0-2-16,3 0 0 16,-1 0 0-16,-2 0 1 15,0 0-1 1,0 0 0-16,0 0 2 16,0 0-2-16,0 0 1 15,0 0-1-15,0 0 0 0,0 0 0 16,0 0 0-16,0 0 0 15,0 0 0-15,0 0 0 16,0 0 2-16,0 0-2 16,0 0 1-16,0 0-2 15,0 0 1-15,0-3-2 0,0 3-1 16,0 0 0 0,0 0-7-16,0 0-13 0,0 0-1 15,0 0 4 1,0 0-6-16,0-1-22 0,0-3-39 15,0 1-22-15,0 1-7 16</inkml:trace>
  <inkml:trace contextRef="#ctx0" brushRef="#br0" timeOffset="34089.82">19799 10243 408 0,'0'0'51'0,"0"0"-51"15,0 0 1-15,0 0 17 16,0 0 9-16,0 0-14 16,0 0-8-16,110 88 0 15,-55-60 2-15,5 0-3 16,5-3-1-16,7-6-3 16,5-7 1-16,6-8-1 15,2-4 0 1,2 0-1-16,-3 0-3 0,7-12 4 15,3 1 0-15,1-4 9 16,-3 5 0-16,-12 0-4 0,-11 0 1 16,-6 0-4-16,-10-2 1 15,3 4 0-15,4 0 1 16,5-2 4-16,4 4-4 16,4 5 0-16,3 1 0 15,-1 0-1-15,-5 0 1 16,-7 0-3-16,-11 0 1 15,-9 0-1-15,-9 5-1 16,-15-2 0-16,-7-1 0 16,-8-2 0-16,-2 0 0 15,-2 0 1-15,0 0 0 16,0 0-1-16,0 0 1 16,0 0-1-16,0 0-1 15,0 0 1-15,0 0 0 0,2 0-3 16,5 0 0-16,0 0 3 15,9 0-2-15,2 3 1 16,3-3 1-16,4 0-1 16,2 0 1-16,2-6 0 15,0-6 0-15,2 2 0 16,-2-2 0-16,2-3-1 16,5 0-1-16,6-3-2 15,9-2 3-15,12 2 1 16,6 0-2-16,5 1-1 0,-3 5-4 15,-5 6-1-15,-10 2 1 16,-14 4-2-16,-17 0 3 16,-9 0-1-16,-10 0 0 15,-1 0 0-15,-1 6 7 16,3 5 1-16,-3-4-1 16,3 3 0-16,-2-4 0 15,-1 0 0-15,0 1-3 16,-2-6-9-16,3 3-22 15,2 1-67-15,4 0-41 16</inkml:trace>
  <inkml:trace contextRef="#ctx0" brushRef="#br0" timeOffset="34252.08">23419 10424 553 0,'0'0'0'0,"0"0"-25"15,0 0 25-15,0 0 40 16,0 0 11-16,0 0-51 16,-57-65-21-16,52 37-35 15,1 0-82-15</inkml:trace>
  <inkml:trace contextRef="#ctx0" brushRef="#br0" timeOffset="38821.21">22526 9232 97 0,'0'0'219'15,"-216"46"-204"-15,70-18-15 16,-4 3 28-16,9-1 53 16,6 2-26-16,-1 0-32 15,-2-2-12-15,-12-3-4 16,-6-3-3-16,-6-5-3 0,-2-9 0 16,-4-10-1-1,12 0 0-15,9-17-1 16,20-26-1-16,18-13-1 15,18-23 3-15,12-13-1 0,13-13-1 16,12-19 0-16,16-8 1 16,18-10 0-16,20-3 1 15,2 7 0-15,45 10 1 16,24 6 0-16,23 5 1 16,18 9 0-16,10 8 1 15,16 11-1-15,7 13 1 16,-4 11-2-16,3 12 0 15,1 6-1-15,4 12 0 16,14 9-1-16,9 9 1 0,11 13 0 16,10 4 1-16,15 7 0 15,8 21 1-15,2 9 2 16,-2 7-4-16,-12 5 0 16,-9 8 1-16,-15 0-1 15,-19 7 0-15,-21 6 2 16,-16 3-1-16,-12-2 1 15,-10 2-1-15,-4-1-1 16,-11-6 0-16,-11 1 2 16,-15 0 0-16,-19 1 2 15,-16 1 1-15,-15 5 2 16,-11-1 0 0,0-3 1-16,-8 0-1 0,-17-6 1 0,-2-6-3 15,0 1-1-15,-2-4 1 16,1 3-3-16,-3 1 1 15,-8-6-2-15,0 0 2 16,-6-5-2-16,-2-6-1 16,1-2 1-16,1-10-1 15,7-3 1-15,5-9-1 16,8-7 0-16,7-5-4 16,9-4-9-16,1-2-14 15,5 0-18-15,3-25-32 16,3-22-64-16,43-13-151 15</inkml:trace>
  <inkml:trace contextRef="#ctx0" brushRef="#br0" timeOffset="39821.06">27722 9569 228 0,'0'0'219'0,"-122"38"-219"16,46-19-26-1,0-2 26-15,-7-3 37 16,-8-6-11-16,-11-4-15 0,-12-2 3 16,-6-2 3-16,-14 0-3 15,-15-6-2-15,-12-14-2 16,-7-6 2-16,-11-2-1 16,-2-2-2-16,9-6-4 15,14-2-1-15,23-6-3 16,27-12-1-16,25-7-2 15,18-10-6-15,18-9-9 16,18-8 5-16,11-8 5 16,13-12 4-16,5-6-1 15,0-7 0-15,29 3 4 16,14 7 0-16,19 2 0 16,18 6 0-16,25 7 0 15,20 12 0-15,15 15 0 0,12 17 1 16,-1 14 2-16,1 14-2 15,-1 8-1-15,1 10 0 16,6 8 0-16,-2 0 1 16,-2 8-1-16,-5 13 0 15,-6 11 0-15,-5 2 0 16,-5 6 2-16,-1 1-1 16,-9 6 0-16,-8-1 0 15,-12 4-1-15,-7 2 1 16,-9 2-1-16,-14 5 2 15,-13-3-2-15,-16 4 4 16,-9 4-1-16,-18 4 0 16,-9 0-2-16,-8 3 2 0,0-9 1 15,-8-2-1-15,-17-6 2 16,-4-4-1-16,-6 2 1 16,-5 0 0-16,-10 3 0 15,0-1 0-15,-8 3 0 16,0-6 0-16,0 3-2 15,0-2 0-15,2-4-1 16,-2 1 0-16,1-8-2 16,1-3 2-16,0-5-1 0,2-10 0 15,8 0-1 1,3-9 0-16,5-4 1 16,7-7-1-16,4-3-2 15,6 0-7-15,2-1-9 0,3-17-27 16,5-4-41-16,9-6-78 15</inkml:trace>
  <inkml:trace contextRef="#ctx0" brushRef="#br0" timeOffset="40045.42">28867 9687 552 0,'0'0'129'0,"0"0"-129"16,0 0-56-16,0 0 56 16,0 0 56-16,0 0-17 15,-8-6-39-15,1-13-5 16,-5-12-26-16,-5-12-28 16,1-2-93-16,3-4-209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22T07:39:34.0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12527 4614 356 0,'0'0'40'0,"0"0"-24"15,0 0 28-15,0 0 6 16,0 0-28 0,0 0-15-16,0 0-2 0,-79 126 2 15,62-74 5-15,-3 10-3 16,-4 9-2-16,-3 7 0 16,-6 4-2-16,-6 2-1 15,0-4-1-15,1 0-1 16,0 1-1-16,5-7 1 15,2-2-2-15,2-14 0 16,4-8 2-16,0-7-2 16,8-9 0-16,1-4 1 15,1-10-1-15,5-4 0 16,4-6 0-16,2-6 0 0,4-4-1 16,0 0-6-1,0 0-1-15,0 0-4 0,0 0-7 16,0 0-8-16,0-2-11 15,13-12 11-15,11-10-31 16,12-2-47-16,7-4-83 16</inkml:trace>
  <inkml:trace contextRef="#ctx0" brushRef="#br0" timeOffset="915.08">16595 4842 322 0,'0'0'41'16,"0"0"-38"-16,0 0 27 15,0 0 7-15,0 0-15 16,-58 117-9-16,41-61-3 0,-1 7 4 16,-5 2-2-16,0 8-1 15,-9 3-2-15,-1 5 2 16,-5 0-1-16,0-1 0 15,0-8 0-15,3-7-1 16,4-5-3-16,2-7-1 16,4-6-4-16,4-3 0 15,6-8 0-15,1-2-1 16,4-7 0-16,1-4 0 16,2-4 0-16,2-8-1 15,1-2 1-15,0-4 0 16,1-5-1-16,3 3 0 0,-2-3 1 15,2 0-3 1,0 0 0-16,0 0 1 0,0 0-3 16,0 0-6-16,0 0-6 15,0-3-7-15,0-13-13 16,0-5-57-16,0 0-67 16</inkml:trace>
  <inkml:trace contextRef="#ctx0" brushRef="#br0" timeOffset="1883.02">20078 5123 75 0,'0'0'205'15,"0"0"-188"-15,0 0 0 16,0 0 32-16,0 0-16 0,0 0-15 16,-54 94-2-16,33-39 4 15,-4 5-2-15,-2 4-3 16,0-1 0-16,-2 4-2 16,0-5-5-16,-2-2-2 15,0-1 0-15,0-9-1 16,2-4-2-16,2-4-1 15,5-3 0-15,4-10-1 16,5-6-1-16,1-4 1 16,4-8-1-16,3-5 0 15,3-3 0-15,2 0 0 16,-2-2 0-16,2 1 1 16,-2-2-1-16,2 3 0 0,-2-3 0 15,2 0 0 1,-4 0 0-16,4 0 0 0,0 0 0 15,0 0-1-15,0 0-8 16,0 0-14-16,0 0-22 16,0 0-60-16,17-14-40 15</inkml:trace>
  <inkml:trace contextRef="#ctx0" brushRef="#br0" timeOffset="3198.52">25530 5017 57 0,'0'0'157'0,"0"0"-110"15,0 0-13-15,0 0 16 16,0 0-4-16,0 0-20 15,0-10-11-15,0 12-1 16,0 25 2-16,-20 15 1 16,-7 11 1-16,-11 11-1 15,-6 11-2-15,-3 7-2 16,-4 4 2-16,-1-6-3 16,5-6-2-16,3-9 0 15,6-7-5-15,3-8-2 16,8-6-1-16,2-4-1 15,5-5-1-15,7-10 1 16,1-5-1-16,8-6 0 16,-3-5 0-16,5-6-1 15,0-1 0-15,2 0-3 0,0-2 0 16,0 0-2-16,0 0-2 16,0 0-6-16,0 0-11 15,0 0-11-15,2-10-54 16,29-14-54-16</inkml:trace>
  <inkml:trace contextRef="#ctx0" brushRef="#br0" timeOffset="8378.79">12803 6192 254 0,'0'0'154'0,"0"0"-130"16,0 0 1-16,0 0 31 15,0 0-23-15,0 0-21 16,0 0-11-16,-31-10-1 0,31 10 0 15,0 0-11-15,0 0-24 16,0 0-48-16,0 0-122 16</inkml:trace>
  <inkml:trace contextRef="#ctx0" brushRef="#br0" timeOffset="11952.68">15490 7949 43 0,'0'0'353'0,"0"0"-334"16,0 0-18-16,0 0 23 16,0 0 48-16,0 0-34 15,-86-35-23-15,86 35-8 16,0 0-1-16,17 0-1 15,19 0 3-15,18 0-5 16,14 0 1-16,17 0-4 16,11 0 0-16,14 0 1 15,10 7 0-15,5 0-1 16,4 1 0-16,0 3 1 16,0-4-1-16,0 2 1 0,7-4-1 15,0 3 0-15,0-3 0 16,2-1 0-16,-5-4-1 15,2 0 1-15,-4 0-1 16,-6 0 1-16,-9 0 0 16,-5 0 0-16,-8 0-1 15,-10 0 2-15,-9 0-1 16,-7 1 0-16,-9 4 0 16,-7-3 1-16,-10-2-1 15,-7 1 1-15,-6-1-1 16,-7 0 0-16,-6 0 0 15,-9 0 0-15,-7 0 0 16,-7 0 1-16,-2 0-1 0,0 0 1 16,0 0 2-16,0 0 0 15,0 0 1-15,0 0 0 16,0 0 1-16,0 0-1 16,0 0-2-16,0 0 1 15,0 0-3-15,0 0 1 16,0 0-1-16,0 0 0 15,0 0 0-15,0 0 0 16,0 0 0-16,0 0 0 16,0 0 0-16,0 0 1 15,0 0-1-15,0 0-2 16,0 0 1-16,0 0-2 16,0 0 2-16,2 0-2 15,2 0 0-15,4 0-9 16,2-3-51-16,5-9-112 15</inkml:trace>
  <inkml:trace contextRef="#ctx0" brushRef="#br0" timeOffset="12465.58">19706 7891 467 0,'0'0'5'16,"0"0"5"-16,0 0-10 16,0 0 38-16,0 0-11 15,0 0-13-15,87-35-4 16,-45 29-5-16,5 3-2 16,2 3-2-16,-2 0-1 0,-3 0 0 15,-3 0 0-15,-8 2 0 16,-6 3-1-16,-8 1 0 15,-5-2 1-15,-5 0-2 16,-7-2 1-16,-2 0 1 16,0 0 0-16,0-2 3 15,0 0-2-15,0 0 0 16,0 0 0-16,0 0-1 16,0 0 1-16,0 0-1 15,0 0 0-15,0 0-2 16,0 0-16-16,-11 0-41 15,-9-2-131-15</inkml:trace>
  <inkml:trace contextRef="#ctx0" brushRef="#br0" timeOffset="17579.34">5358 10543 179 0,'0'0'144'0,"0"0"-140"16,0 0 5-16,0 0-2 15,0 0 23-15,0 0-3 16,0 0-10-16,2-84-1 16,25 72 3-16,4 4 1 0,3 0-9 15,3 3-4-15,3 4-2 16,3 0 2-16,3-4 0 15,6 4-4-15,8-2 1 16,11 0-3-16,20 3 1 16,23-3-1-16,18-1 11 15,8-2-8-15,4 0-4 16,2-2-1-16,-3 2-1 16,-6 1 2-16,-6-1-2 15,-6 1 0-15,-7 1 1 0,-6 2-2 16,-5 2-2-1,-10 0 2-15,-2 0-4 16,-7 0 0-16,6 0 2 16,-3 4 4-16,-4-2 1 15,-2 0 0-15,-12-2 0 16,1 0 0-16,-5 0 0 0,-2 0 0 16,-3 0 0-16,-3 0 0 15,-3 0 1-15,0 0-1 16,2 0 2-16,-2 0-2 15,2 0 0-15,0 0 0 16,1 0 0-16,-3 0 0 16,-1 0 0-16,-6 0 0 15,-1 0 0-15,-4 0 1 16,-3 0-1-16,-3 0 0 0,-7 0 2 16,0 6 0-16,-4-2 0 15,-2 2 0 1,0-5-2-16,0-1 1 15,-8 5 0-15,-2-1-1 0,-7-2 1 16,-5-2 0-16,-3 0 1 16,0 0 2-16,-2 0 5 15,0 0-4-15,0 0 1 16,0 0-3-16,0 0-1 16,2 0-2-16,8 0 0 15,1 0 1-15,5 0 0 16,7 0-1-16,6 0 2 0,5 0 0 15,-1 0-2 1,1 0 0-16,-2 0 0 0,-7 0 0 16,0 0 0-1,-2 0 0-15,-5 0-2 0,-5 0 2 16,-5 0 0-16,-1 0 0 16,0 0 0-16,0 0 0 15,1 0 0-15,1 0 0 16,-1 0 0-16,-4 0 0 15,0 0 0-15,1 0 0 16,-5 0 0-16,0 0 2 16,0 0-1-16,0 0 1 15,0 0 0-15,0 0 0 0,2 0-1 16,-2 0-1 0,0 0 0-16,0 0-11 0,0 0-18 15,0 0-38-15,0 0-64 16,0-11-139-16</inkml:trace>
  <inkml:trace contextRef="#ctx0" brushRef="#br0" timeOffset="17761.46">10375 10489 331 0,'0'0'0'16,"0"0"-33"-16,0 0-33 16,0 0 54-16,0 0-152 15</inkml:trace>
  <inkml:trace contextRef="#ctx0" brushRef="#br0" timeOffset="19887.08">19512 10578 202 0,'0'0'153'16,"0"0"-135"-16,0 0-15 15,0 0 36-15,0 0 18 16,0 0-15-16,0 0-20 15,0 0-8-15,0 0-3 16,0 0-3-16,0 0-3 16,0 0-2-16,0 0-2 15,0 0 0-15,0 0 0 16,0 0-1-16,0 0 1 16,0 0-1-16,0 0 2 0,0 0 3 15,0 0 1-15,0 0 4 16,0 0 3-16,-2 0-3 15,0 0 0-15,2 0-5 16,-2 0-5-16,-1 0-2 16,-6-7-44-16,-4-7-83 15,-3-6-272-15</inkml:trace>
  <inkml:trace contextRef="#ctx0" brushRef="#br0" timeOffset="21565.21">5300 11987 281 0,'0'0'40'16,"0"0"-33"-16,0 0 6 16,0 0 13-16,0 0-2 15,0 0-8-15,31-2 1 16,13-2-3-16,16-2 3 16,15 3-3-16,9 0-1 15,14 3-2-15,17 0-1 16,24 0-2-16,19 0-2 15,16 0 20-15,9 0-18 16,2 0-8-16,0 10 0 16,-5 0 0-16,-6-2-1 15,-10 3-2-15,-8-3 0 16,-6-3-1-16,-5 3 0 16,-12-8 3-16,-13 2-2 0,-20 0 2 15,-15 0 1 1,-16 0 0-16,-13-2 0 0,-11 0 0 15,-11 0 0-15,-15 0 0 16,-5 0 1-16,-6 0-1 16,-5 0 0-16,1 0 1 15,-4 0 2-15,2 0-1 16,0 0 1-16,-2 0 1 16,0 0-1-16,0 0 1 15,0 0 0-15,3 0-3 0,-3 0-1 16,3 0 1-16,-1 0-1 15,0 0 0-15,-2 0 0 16,2 0 0-16,-2 0 0 16,0 0 0-16,0 0 0 15,0 0-1-15,0 0-1 16,0 0-2-16,0 0-5 16,0 0-5-16,0 0-16 15,0 0-31-15,2 0-84 16</inkml:trace>
  <inkml:trace contextRef="#ctx0" brushRef="#br0" timeOffset="24906.7">17536 11845 313 0,'0'0'51'15,"0"0"-43"-15,0 0 32 16,0 0 37-16,0 0-31 15,0 0-20-15,-51-23-11 16,59 23 1-16,26-1-1 16,15 1 0-16,16 0-2 15,15 0-6-15,9 0 0 16,3 0-4-16,1 10-1 16,-7 6-1-16,-1 1 0 0,-8-5 0 15,-4-1 0-15,-2-3 1 16,-7-4-2-16,4 0 1 15,-1-4-1-15,-3 0 0 16,-6 0 2-16,-3 0-2 16,-8 0 0-16,-9 0 0 15,-7 0 0-15,-6 0 0 16,-3-2-2-16,-4 0 2 16,-2 2 0-16,-3 0 2 15,-4 0-2-15,0 0 2 16,0 0-1-16,-3 0 0 0,1 0 0 15,-7 0 0-15,0 0-1 16,0 0 0-16,0 0 2 16,0 0-1-16,0 0 1 15,0 0-1-15,0 0 1 16,0 0-1-16,0 0 0 16,0 0 1-16,0 0-2 15,0 0 0-15,0 0 1 16,0 0-1-16,0 0 0 15,0 0 0-15,0 0 1 16,0 0-1-16,0 0 0 16,0 0 0-16,0 0 0 15,0 0 0-15,0 0 1 0,0 0-1 16,0 0 0-16,0 0 0 16,0 0 0-16,0 0 0 15,0 0 1-15,0 0-1 16,0 0 0-16,0 0 1 15,0 0-1-15,0 0 0 16,0 0 1-16,0 0-1 16,0 0 0-16,0 0 0 15,0 0 0-15,0 0 0 16,0 0 0-16,0 0 1 16,0 0-2-16,0 0 2 15,0 0-1-15,0 0 0 0,0 0 1 16,0 0-1-1,0 0 0-15,0 0 0 0,0 0 0 16,0 0 0-16,0 0 0 16,0 0 0-16,0 0 0 15,0 0 0-15,0 0 1 16,0 0-1-16,0 0 1 16,0 0-1-16,0 0 0 15,0 0 0-15,0 0 0 16,0 0 0-16,0 0 2 15,0 0-2-15,0 0 1 16,0 0 0-16,0 0 1 0,0 0 0 16,0 0 0-1,0 0 1-15,0 0-1 16,0 0 2-16,0 0-4 0,0 0 1 16,0 0-1-16,0 0 1 15,0 0-1-15,0 0 1 16,0 0-1-16,0 0 3 15,0 0-1-15,0 0 1 16,0 0 0-16,0 0-3 16,0 0 2-16,0 0-2 15,0 0 1-15,0 0-1 16,0 0 1-16,0 0-1 16,0 0 0-16,0 0 0 15,0 0 1-15,0 0-2 16,0 0 2-16,0 0-1 0,0 0 1 15,0 0 0-15,0 0 2 16,0 0 0-16,0 0 0 16,0 0 0-16,0 0 1 15,0 0-3-15,0 0 1 16,0 0-2-16,0 0 1 16,0 0 0-16,0 0-1 15,0 0 1-15,0 0-1 16,0 0 0-16,0 0 0 15,0 0 1-15,0 0-1 16,0 0 0-16,0 0 0 16,0 0 0-16,0 0 0 15,0 0 1-15,0 0 0 16,0 0-1-16,0 0 0 16,0 0 0-16,0 0 1 0,0 0-1 15,0 0 2-15,0 0-2 16,0 0 0-16,0 0 0 15,0 0 0-15,0 0 0 16,0 0 0-16,0 0 0 16,0 0 0-16,0 0 1 15,0 0 0-15,0 0-1 16,0 0 0-16,0 0 0 16,0 0 0-16,0 0 0 15,0 0 0-15,0 0 0 16,0 0 0-16,0 0 0 15,0 0 1-15,0 0-1 0,0 0 0 16,0 0 1 0,0 0-1-16,0 0 1 15,0 0-1-15,0 0 0 0,0 0 0 16,0 0-1-16,0 0 1 16,0 0 0-16,0 0 1 15,0 0-1-15,0 0 0 16,0 0 0-16,0 0 0 15,0 0 0-15,0 0 2 16,0 0-2-16,0 0 0 16,0 0 1-16,0 0-1 15,0 0 0-15,0 0 1 16,0 0-1-16,0 0 1 16,0 0-2-16,0 0 2 0,0 0-1 15,0 0 0-15,0 0 1 16,0 0-1-16,0 0 2 15,0 0-1-15,0 0 0 16,0 0 1-16,0 0-2 16,0 0 1-16,0 0-1 15,0 0 0-15,0 0 1 16,0 0-1-16,0 0 0 16,0 0 0-16,0 0-1 15,0 0 2-15,0 0-1 16,0 0 0-16,0 0 0 0,0 0 0 15,0 0 0-15,-3 0 0 16,3 0-6-16,-8 0-13 16,-5 0-31-16,-16 0-66 15,-5 0-147-15</inkml:trace>
  <inkml:trace contextRef="#ctx0" brushRef="#br0" timeOffset="26494.39">5311 12912 308 0,'0'0'48'0,"0"0"-41"15,0 0 38-15,0 0 13 16,0 0-26-16,0 0-19 16,0 0-6-16,27-4 4 15,18 2 5-15,12-1-5 0,19 2-6 16,11 1-5 0,13 0 0-16,16 0 1 15,22 0-1-15,16 0 0 16,11 0 1-16,6 7-1 0,-1 3-2 15,3 5-7-15,1-3 7 16,-7 0-7-16,-4-2 0 16,-9-4 3-16,-5-2 2 15,-7 0 0-15,1-4 3 16,-7 0 1-16,-9 0 0 16,-5 0 0-16,-6 0-1 15,-5 0 1-15,-5 0-2 0,-13 0-3 16,-6 0-3-1,-7 0 0-15,-2 2 2 0,0 4-2 16,-2-2 6 0,-1 4 1-16,-3-2 1 15,-3 0-1 1,-7 0-2-16,1 2 1 0,-3-2 0 0,0 0-3 16,3 1 1-16,-3 2 2 15,-2-1 2-15,0-2-1 16,-5-2 1-16,-6-4 0 15,-3 0 0-15,-8 0 0 16,-5 0 0-16,-4 0 0 0,-5 0 0 16,1 0 0-1,-2 0 0-15,8 0 0 16,0 0 0-16,5 2 0 0,2 5 0 16,-5 0 0-16,-3-3-1 15,-1-2-3-15,-4-1 1 16,1 2-4-16,1-3 3 15,-1 0 1-15,7 0 2 16,0 0 1-16,8 0-3 16,-1 0-7-16,-5-4-3 15,-2-1 4-15,-4 3 8 16,-10-3 1-16,-3 4 0 16,1-2 0-16,-1 3 2 15,1 0 2-15,6 0 4 16,-1 0 0-16,9 0-3 0,4 0 1 15,3 0 21 1,2 0-16-16,-1 6-7 0,-8-2 0 16,-2-3-2-16,-2-1-1 15,2 3-1-15,6 0 0 16,2 2 1-16,1-1 0 16,-3 0-1-16,-2-4 1 15,-1 0-1-15,-6 0 0 16,1 0-2-16,-10 0-8 15,-3 0-10-15,-8 0-24 16,-4 0-28-16,0 0 2 16,0-2-88-16</inkml:trace>
  <inkml:trace contextRef="#ctx0" brushRef="#br0" timeOffset="26878.66">11652 12716 417 0,'0'0'71'16,"0"0"-58"-16,0 0 29 16,0 0 9-16,0 0-22 15,0 0-20-15,-36 42-7 0,18-7 0 16,1 5-1-1,-3 3 2-15,1-10-3 0,2-1 1 16,3-5 0-16,3-5 0 16,1-4 0-16,2-4-1 15,4-2 2-15,2-7-2 16,-1 2 0-16,1-6 0 16,0 2 0-16,2 3 0 15,-2-6 0-15,2 0 0 16,0 0 0-16,0 0 0 15,0 0-3-15,0 0-9 16,-2 0-16-16,-5-12-12 0,2-8-53 16,5-1-97-1</inkml:trace>
  <inkml:trace contextRef="#ctx0" brushRef="#br0" timeOffset="28112.94">15207 13139 73 0,'0'0'160'0,"0"0"-131"16,0 0-27 0,0 0 14-16,0 0 13 0,0 0-7 15,0 0-11-15,0 0-4 16,0 0 0 0,0 0 2-16,0 0 0 15,0 0-3-15,0 0-3 0,0 0 0 16,0 0-3-16,0 0-3 15,0 0-8-15,0 0-17 16,9 0-31-16,18 7-60 16</inkml:trace>
  <inkml:trace contextRef="#ctx0" brushRef="#br0" timeOffset="29042.5">18561 13074 333 0,'0'0'61'0,"0"0"-51"15,0 0 32-15,0 0 17 16,0 0-29-16,0 0-19 15,-23-14-5-15,23 14-2 16,0 0-2-16,0 0-2 16,7 0 0-16,15 0 0 0,5 0-15 15,9 4-19-15,13 2-42 16,7 2-45-16,8-2-121 16</inkml:trace>
  <inkml:trace contextRef="#ctx0" brushRef="#br0" timeOffset="29985.09">20441 13160 344 0,'0'0'118'0,"0"0"-108"16,0 0 9-16,0 0 34 16,0 0-16-16,0 0-23 15,-4-12-10-15,4 12-2 16,0 0 0-16,0 0 1 15,0 0-2-15,0 0 1 16,0 0-1-16,-2 0 0 16,2 0 2-16,-2 0 2 15,-2 0 3-15,4 0 2 16,-4 0 2-16,4-2 4 0,-2 2 0 16,0 0 1-16,2 0 2 15,-2-2-4-15,0 2-3 16,2-3 0-16,-3 3 1 15,1 0 0-15,0 0 1 16,0 0 0-16,-2 0 4 16,-2 0-1-16,0 0 2 15,-5 0-1-15,5 0-2 16,-4 0-3-16,1 0-2 16,5 0-5-16,-2 0-2 15,-1 0-2-15,2 0 0 16,0 0-1-16,3 0 0 0,-2 0-1 15,2 0 1-15,-2 0-1 16,1 0 1 0,1 0 1-16,2 0-1 0,0 0 0 15,0 0 1-15,0 0-2 16,0 0 1-16,0 0 0 16,0 0 0-16,0 0-1 15,0 0 0-15,0 0 0 16,0 0 0-16,0 0 0 15,0 0-1-15,2 0-1 16,3 0-2-16,1 0-1 16,-4 0-1-16,3 0-1 15,-1 0-4-15,-1 0 4 0,1 0 1 16,-1 0 0 0,-1 0 0-16,-2 0 0 0,2 0-5 15,-2 0-9-15,0 0-6 16,0 0-15-16,0 0-11 15,-4 0-33-15,-15 0-62 16,11 0-169-16</inkml:trace>
  <inkml:trace contextRef="#ctx0" brushRef="#br0" timeOffset="32395.93">27301 12944 195 0,'0'0'138'15,"0"0"-127"-15,0 0-5 16,130-121 47-16,-51 81-19 15,19-2-16-15,20-6-10 16,14 0 2-16,13-4 3 16,11 0 4-16,6-3-9 15,1-3-7-15,-5-4-1 16,-2 0 0-16,-6-1-1 16,-6 6-4-16,-10 6 0 15,-13 5-3-15,-23 8 4 16,-30 10 3-16,-20 8-4 15,-27 10 5-15,-11 6 1 16,-10 4-1-16,0 0-1 0,0 0-20 16,-25 4-27-16,-8 8-56 15,-12 4-31-15</inkml:trace>
  <inkml:trace contextRef="#ctx0" brushRef="#br0" timeOffset="32730.25">29291 11925 330 0,'0'0'99'15,"0"0"-73"-15,0 0 35 0,0 0 0 16,0 0-32-16,0 0-22 16,104-34-3-1,-48 34-4-15,-2 0 0 0,-6 0-1 16,-5 10-2-16,-3 3-9 15,-7-2 2-15,-4-1 0 16,-8-2 4-16,-11 0 6 16,-3-1 0-16,-7 0 0 15,0 7 5-15,0 0 7 16,0 8-1-16,-7 2-2 16,-13 2-3-16,-1 2-4 15,0-2-2-15,-1 2 0 16,0-2-7-16,-3-2-19 15,1 3-38-15,1-4-59 0,-4 2-132 16</inkml:trace>
  <inkml:trace contextRef="#ctx0" brushRef="#br0" timeOffset="32909.11">29711 12256 94 0,'0'0'445'0,"0"0"-405"16,0 0-23-16,0 0 37 16,0 0-43-16,0 0-11 15,-28-4-47-15,1 24-65 0,-6 2-178 16</inkml:trace>
  <inkml:trace contextRef="#ctx0" brushRef="#br0" timeOffset="34294.21">26700 13158 300 0,'0'0'102'16,"0"0"-80"-16,0 0 36 15,0 0-15-15,0 0-29 16,-131 86-3-16,81-64 6 15,-6-5 2-15,-4-6-3 16,-5-7 3-16,1-4-1 16,2-1-5-16,1-24-5 0,-1-8-4 15,0-12-4 1,1-10 0-16,3-10-3 0,10-7 3 16,9-4-3-16,16-3 2 15,9-2 0-15,14 2 1 16,0-3 2-16,33 2 0 15,16-1-2-15,7 3 0 16,9 8 0-16,4 6 0 16,-3 12-2-16,3 12 1 15,-4 9 0-15,0 18 0 16,-6 13 0-16,5 0-1 0,-2 13 1 16,3 19 0-16,-1 13 1 15,-4 9 1-15,-5 8 1 16,-10 2 0-16,-9 3-1 15,-7-6-1-15,-11-2 0 16,-7-1 0-16,-11 0 1 16,0 0 3-16,0 0-1 15,-16-2-1-15,-6-3-1 16,-2-1 1-16,-5-4-1 16,-5-2 1-16,1-6-1 15,-3-8-1-15,-2-5 2 16,-6-6 0-16,-6-4 1 15,-3-5-1-15,-7-11 0 16,-4-1-1-16,-4 0 0 0,-1-24-1 16,3-12-3-16,-1-11 1 15,2-14-4-15,1-8 1 16,2-8 4-16,3-3 0 16,8-1 1-16,15 3 0 15,16 6 0-15,16-3 1 16,4-1 0-16,31 2-1 15,20 2 0-15,16 10 0 16,6 6 0-16,6 8-1 16,3 10 0-16,8 7 0 15,5 17 1-15,5 14-1 16,0 6 1-16,-4 34 0 16,-9 13 0-16,-12 5 1 0,-9 6 0 15,-20 6-1-15,-12 7 1 16,-14 2 0-16,-11-1 2 15,-7-1 1-15,-2-1-1 16,0-4 0-16,-9-2 2 16,-13-6 0-16,-10-1 1 15,-3-3-2-15,-5-6 1 16,-7-6-2-16,-2-5 4 16,-2-11-4-16,1-8-2 15,2-8 0-15,-1-8-1 16,0-8-1-16,-2 0-5 15,-1-4-5-15,4-18 1 0,-4-5-3 16,3-5-1-16,4-1-6 16,6-4-7-16,5-3-3 15,5-6-9-15,2-11-3 16,5-5-30-16,9 0-50 16,1 2-172-16</inkml:trace>
  <inkml:trace contextRef="#ctx0" brushRef="#br0" timeOffset="34539.8">26889 12264 284 0,'0'0'244'15,"0"0"-211"-15,0 0-2 16,0 0 28-16,0 0-37 16,0 0-22-16,0-14-8 15,0 14-29-15,0 0-52 16,0 0-129-16</inkml:trace>
  <inkml:trace contextRef="#ctx0" brushRef="#br0" timeOffset="35776.37">22237 12956 302 0,'0'0'49'0,"0"0"-40"0,0 0 4 16,0 0 13-16,0 0-18 15,0 0 1-15,76-10 4 16,-16 10 5-16,16-2-3 16,15-1 3-16,15 2 2 15,15-3-10-15,11 2-4 16,8 0-4-16,7 2-1 15,9 0-1-15,4 0 1 16,8 4 1-16,-4 10-2 16,-6 4 0-16,-8 3-9 15,-17-4-7-15,-10-3-1 16,-5-8 8-16,-4-6 5 0,-1 0 4 16,1 0 0-16,-2-10 1 15,1 2 6-15,-6 6 0 16,-9 2-5-16,-13 0-2 15,-18 6 0-15,-16 10-3 16,-15-3-2-16,-12-2 2 16,-9-3 2-16,-6-2 1 15,-5-2 1-15,0-4 2 16,-2 0 3-16,-2 2 7 16,0-2 2-16,0 0-2 15,0 0-6-15,0 0-2 16,0 0-2-16,0 0-1 15,0 0 0-15,0 2-1 16,0 0-1-16,0 5 0 0,-6-4-1 16,-2 0-12-16,-3-3-29 15,2 0-53-15,4 0-96 16</inkml:trace>
  <inkml:trace contextRef="#ctx0" brushRef="#br0" timeOffset="35975.92">25954 13022 275 0,'0'0'277'15,"0"0"-277"-15,0 0-107 16,0 0 96-16,0 0 11 15,0 0-222-15</inkml:trace>
  <inkml:trace contextRef="#ctx0" brushRef="#br0" timeOffset="37587.68">27221 13227 292 0,'0'0'98'15,"0"0"-88"-15,0 0 11 16,0 0 28-16,0 0-26 16,0 0-21-16,0-13-2 0,4 13-9 15,12 0-46 1,6 16-90-16,7 2-141 0</inkml:trace>
  <inkml:trace contextRef="#ctx0" brushRef="#br0" timeOffset="38684.07">29540 13120 126 0,'0'0'191'0,"0"0"-152"16,0 0 13-16,0 0 11 15,0 0-28-15,0 0-28 16,-83 21-1-16,50-8 5 16,-7-3 2-16,-7-2-1 15,-6-3 2-15,-5-5 5 0,-4 0 3 16,4 0-4 0,8-13 0-16,8-11 0 0,11-2-4 15,7-8-8-15,3-5-4 16,6 0-2-16,6-7 0 15,4-1-3-15,3-1 1 16,2-2 1-16,0 3 1 16,2-1 0-16,12 4 0 15,7 0 1-15,0 0-1 16,10-1 1-16,10 0-1 16,1 5 0-16,12 4 1 15,-6 8-1 1,6 2 1-16,2 3-1 15,-5 8 0-15,4 1 0 0,-3 8 0 0,-3 4 0 16,-2 2 0-16,0 0 0 16,-1 12 1-16,-1 9 0 15,-3 4 0-15,-2 3 0 16,-9 3-1-16,-4-2 2 16,-7 4-1-16,-4-1 1 15,-7 1 2-15,-2 0-3 16,-3 0 2-16,-4-2-1 15,0 5 1-15,0 2 1 16,0-1-1-16,0 3-1 16,-4-3 0-16,-10 3-1 0,-4-1 1 15,0-5 0-15,-1-2-1 16,-6-2 2-16,0-4 1 16,-2-6-2-16,1-2 1 15,1-6 4-15,1 0-5 16,2-2 1-16,-1-2-1 15,1 0-2-15,-4-2 2 16,-3 2-2-16,0-4 0 16,-7 0-3-16,0-2-1 15,0-2 0-15,5 0-3 16,4 0-6-16,8 0-6 16,9-6-19-16,10-14-73 15,0-6-124-15</inkml:trace>
  <inkml:trace contextRef="#ctx0" brushRef="#br0" timeOffset="39891.86">29135 13347 336 0,'0'0'110'0,"0"0"-83"0,0 0 30 15,0 0-2 1,0 0-37-16,0 0-12 0,-41-25-6 15,41 25-2-15,0 0-15 16,0 0-27-16,0 0-22 16,0 0-44-1,10 0-100-15</inkml:trace>
  <inkml:trace contextRef="#ctx0" brushRef="#br0" timeOffset="41358.37">27007 13091 99 0,'0'0'174'15,"0"0"-132"-15,0 0-9 16,0 0 25-16,0 0-13 15,0 0-17-15,0 0-10 16,44 5-2-16,8-5 0 16,17-2 0-16,20 2-2 15,21 0-2-15,21 0-5 0,14 0-4 16,15 2-1 0,9 4 0-16,14 4-2 0,10 5 0 15,8-2 0-15,-5 7 3 16,5 3-3-16,-5 1 0 15,-18-1 0-15,-11-2 0 16,-20-3-1-16,-20-7 0 16,-7 3 1-16,-10-3 0 15,-14-7 0-15,-15-2 0 16,-13-2 1-16,-22 0-1 16,-17 0 2-16,-18 0 3 15,-8 0 10-15,-3 0-2 16,0 0-4-16,0 0-9 15,-11 0-7-15,-18 0-36 16,-11-4-55-16,0 2-127 0</inkml:trace>
  <inkml:trace contextRef="#ctx0" brushRef="#br0" timeOffset="42482.9">27154 9282 370 0,'0'0'33'0,"0"0"-30"16,0 0 32 0,0 0 16-16,0 0-21 0,0 0-2 15,89-22-3-15,-44 28-5 16,6 10 0-16,6 8-4 15,13 4-6-15,8 8-5 16,2 4-2-16,2 7 0 16,-1-1 0-16,-3 0-2 15,-3-4 1-15,-4 2 0 16,1-4-1-16,-5 4-1 16,-2 0 2-16,-1 3-2 15,-2 2 1-15,-3-1 5 16,-8-1-3-16,-7-2-2 15,-6-7 0-15,-7-1-1 16,-6-1 0-16,-3-3 0 0,-4 0 1 16,-2-1-1-1,-1-2 1-15,-3 1-1 0,0 1 2 16,2-2 0-16,1 2 1 16,4-2-1-16,-2 2 2 15,1-2 0-15,-1 2 0 16,-3-1 0-16,1-2-1 15,-1 3 0-15,-1 2-2 16,1 3 2-16,-1 3 0 16,1 0-1-16,3 0 0 0,-1-3 0 15,2-4-1-15,-4-3 3 16,1 0 1-16,-1 2 0 16,-6 0 5-16,-3 3-2 15,-5 3 6-15,0 0-2 16,0 1-2-16,0-4-5 15,0-3-3-15,2-6-2 16,4-7 0-16,-1 0 0 16,0-5 1-16,-1-2-1 15,-2 0 0-15,3-3 0 16,-3-4 0-16,2-1 1 16,-2-4-1-16,3 0 4 0,-5 0 2 15,0 0 0 1,0 0-6-16,0-1-3 15,0-20-12-15,0-15-42 0,0-10-118 16,-7-2-378-16</inkml:trace>
  <inkml:trace contextRef="#ctx0" brushRef="#br0" timeOffset="43349.55">28927 9438 307 0,'0'0'256'0,"0"0"-222"15,0 0 11-15,0 0 9 16,0 0-29-16,0 0-22 16,0 0-1-16,17 15 1 15,29 29-1-15,8 14-1 16,-1 12 1-16,0 8-1 0,-1 2 1 15,-6-1-1-15,-5-5 1 16,-10-9-1-16,-9-2 1 16,-4-7-1-16,-4-5 1 15,-4-7-2-15,-1-6 1 16,-3-7-2-16,2-6 1 16,1-5-3-16,-5-8-10 15,0-8-24-15,-2 2-14 16,3-4-19-16,-5-2-36 15,0 0-89-15</inkml:trace>
  <inkml:trace contextRef="#ctx0" brushRef="#br0" timeOffset="43851.14">29206 10132 483 0,'0'0'79'16,"0"0"-41"-16,0 0 25 15,0 0-31-15,0 0-21 16,0 0 1-16,27 58 1 15,2-27-4-15,0-1-3 16,0-5-4-16,0-2 1 0,-8-5-2 16,0-6 0-16,-5-3 1 15,-1-2 2-15,-4-3-2 16,1-4 1-16,0 0 7 16,5-6-5-16,0-22 0 15,3-6 0-15,3-9-2 16,1-5-1-16,2 1-2 15,1-3 1-15,0 0-1 16,0 3 1-16,-4 7-1 16,-4 6 2-16,-5 8-2 0,-6 12 1 15,-3 6 1-15,-5 3 0 16,0 5-1-16,0 0-1 16,0 0-1-16,0 0-9 15,0 0-13-15,0 0-23 16,-13 14-51-16,-10 4-118 15</inkml:trace>
  <inkml:trace contextRef="#ctx0" brushRef="#br0" timeOffset="44037.08">30207 10134 621 0,'0'0'84'0,"0"0"-59"15,0 0 48-15,0 0-28 16,0 0-39-16,0 0-6 16,-29-3-12-16,29-6-28 15,0-3-66-15,0 1-111 16</inkml:trace>
  <inkml:trace contextRef="#ctx0" brushRef="#br0" timeOffset="45374.05">29063 11064 368 0,'0'0'69'15,"0"0"-18"-15,0 0 6 16,0 0-23-16,0 0-19 15,0 0-12-15,-11 47 1 16,11-15-3-16,2-6-1 16,12-8-3-16,-1-10-8 15,5-6-8-15,-3-2-2 0,2 0 12 16,-9-6 9 0,-1-16 0-16,-5-6 3 0,-2-4 3 15,0-1 2-15,0 4-1 16,-15 1 0-16,-4 3-2 15,4 12-1-15,1 8-1 16,2 5 5-16,0 0 0 16,-3 13-8-16,-1 9-1 15,5 1 0-15,6-2 1 16,5-3 0-16,0-2-1 0,0-4 0 16,11 1 1-1,10-9-3-15,6-3 3 16,2-1-1-16,-6 0 0 15,-2-1 0-15,-7-12-1 16,-6-1 2-16,-6-2 2 16,-2 0 0-16,0 0 0 0,-4-1 2 15,-12 6-4-15,1 4 1 16,-6 7 3-16,1 0 4 16,3 3-7-16,-6 14-1 15,6 6-1-15,1-5 1 16,7-3 0-16,5-2 0 15,2-7 0-15,2-6-2 16,0 0 2-16,0 0-4 16,8 0 4-16,8 0 0 15,6-10 1-15,-6-8 1 16,-11 7-2-16,-5-5 4 0,0 7-1 16,-17-2 6-1,-9 7 2-15,-6 4-8 0,-1 0-1 16,2 0-2-1,0 10-9-15,9 15-14 0,10 3-20 16,12 4-32-16,0 2-70 16,23-5-92-16</inkml:trace>
  <inkml:trace contextRef="#ctx0" brushRef="#br0" timeOffset="48292.66">27190 13555 470 0,'0'0'59'0,"0"0"-47"16,0 0 33-16,0 0 17 16,0 0-28-16,0 0-23 15,0 0-9-15,-110 85 0 16,73-20 2-16,-1 10 0 0,3-3-3 16,3-6-1-1,8-10 2-15,3-9-2 0,6-7 0 16,6-18-3-1,4-4 3-15,1-12-2 0,4-4-2 16,0-2-2-16,0 0-6 16,0 0-1-16,0 0-9 15,0-2-11-15,0-18-22 16,4-6-43-16,10-8-52 16</inkml:trace>
  <inkml:trace contextRef="#ctx0" brushRef="#br0" timeOffset="50375.81">12205 12253 17 0,'0'0'192'15,"0"0"-139"-15,0 0-14 16,0 0 27-16,0 0-2 0,0 0-22 16,15-6-12-1,-13 6-7-15,-2 0 7 0,4 0-9 16,-4 0-4-16,3 9-7 15,-1 18 4-15,1 6-3 16,-3 3-4-16,0 3-3 16,0 6 0-16,0-3 0 15,0 2-2-15,-8-1 1 16,-1-1 1-16,1-2 3 16,-1-4-2-16,0-3 0 15,2 0 0-15,-1-4-1 16,1-4 1-16,0-5-2 15,2-4 0-15,1-3-1 0,0-6-1 16,4-2-1-16,0-5 0 16,0 1 0-1,0-1 0-15,0 0 0 0,0 0-1 16,0 0-1-16,0 0 2 16,0 0 0-16,0 0 0 15,0 0-1-15,0 0-6 16,0-4 2-16,0-7 2 15,0-3-14-15,0-3-33 16,0 4-37-16,2-4-77 16,2-1-189-16</inkml:trace>
  <inkml:trace contextRef="#ctx0" brushRef="#br0" timeOffset="55601.02">14007 15557 253 0,'0'0'50'16,"0"0"-45"-16,0 0 2 15,0 0 41-15,0 0-13 16,0 0-12-16,0 0-5 15,4-14-2-15,23 9 0 16,8 5 1-16,10 0-5 0,11 0-6 16,7 0 2-1,5 0-2-15,10 0 0 0,11 0-2 16,7 5 1-16,11 4 3 16,7 1-4-16,3 2-3 15,6 1-1-15,2 1 0 16,-1 0 0-16,-5-2-1 15,-1-1-2-15,-2-2 0 16,0-1 0-16,-1-4 0 16,-5 2 1-16,-10-3 1 15,-11 2 0-15,-6-1 1 0,-10-4 0 16,-6 0 1 0,-5 2-1-16,-6 0 0 0,-7 2 1 15,2 2-1 1,-4-2 0-16,3 0 0 0,-2 1 0 15,2 0 0-15,-4-2 0 16,1 1 0-16,-7-4 0 16,-11 5 0-16,-4-5 0 15,-10 2 0-15,-4-2 0 16,-4 4 0-16,-1-4 2 16,5 0-2-16,7 0 1 15,9 0 0-15,4 0 1 16,3 0-1-16,3 0-1 15,-3 0 1-15,-3 0-1 0,-2 0 0 16,-6 0 0-16,-1 0 1 16,5 0-1-16,1 0 3 15,8-4-1-15,13-1-1 16,7 3 1-16,4-2-1 16,2 1-1-16,-1-1 1 15,-10 0-1-15,-7 2 0 16,-10 2 1-16,-5 0-1 15,-7 0 5-15,-2-4 2 16,0 4 3-16,3-4-2 16,3 0-5-16,10 2-1 15,4 0-2-15,3 2 0 16,-6 0 0-16,-3 0 0 16,-7 0 0-16,-10 0 0 15,-5 0 0-15,-8 0 0 16,-4 0 1-16,0 0-1 0,2 0 2 15,0 0-1-15,5 0 2 16,7 0 2-16,3 0-3 16,3 0 3-16,3 0-2 15,-4 0 0-15,-1 0-1 16,-5 0 2-16,-6 0 2 16,0 0 1-16,0 0 0 15,4 0 1-15,7-4 1 16,9-2 0-16,12-2-4 15,13 2-2-15,8-2-2 0,-1 0-1 16,5 2 0-16,-7-2 0 16,-8 3 0-16,-9-1 0 15,-7 3 0-15,-4-1-1 16,3-1 2-16,3 1-1 16,10 0 0-16,11 3 0 15,13-3 0-15,8-1 0 16,6 1-1-16,0-1 1 15,-10 0 0-15,-8-3 0 16,-7 3 0-16,-7-8 0 16,3 3 1-16,1-1-1 15,7 0 1-15,12-5-1 0,8 4 0 16,3 4 0 0,-2-4 0-16,-8 6 1 15,-5 2-1-15,-13 0 0 0,-1 0 0 16,-2-2 1-16,-1 3 0 15,3-2 0-15,3 5 0 16,7-6 0-16,3 3-1 16,-5 3 0-16,1-4 1 15,-7 4-1-15,-7 0 0 16,-9 0 0-16,-13 0 1 16,-2-5 0-16,-2 5 3 15,6 0 1-15,13 0-1 16,10 0-3-16,11-4 0 15,1 4 0-15,1-4-1 16,-3 4 0-16,-3-2 0 0,-6 0 0 16,-5 0 1-16,-4 0 0 15,1 2 1-15,0 0-2 16,2-2 2-16,2 2-2 16,0 0 0-16,3 0 2 15,0 0-1-15,-1 0 1 16,0 0-2-16,-3 0 1 15,-8 0-1-15,-5 0 1 16,-6 0-1-16,1 0 2 16,-3 0-1-16,2 0 1 15,2 0-1-15,3 0 0 16,2 0 0-16,-2 0 0 16,-3 0-1-16,-6 0 1 15,-5 0 0-15,-11 0 1 16,-6 0 2-16,-5 0 1 15,0 0 3-15,0 0 1 0,0 0-2 16,2 0 0-16,-2 0-4 16,0 0 0-16,0 0-2 15,0 0 0-15,0 2-1 16,0-2 1-16,2 0-1 16,0 0-1-16,-2 0-6 15,0 0-16-15,0 0-25 16,0 0-25-16,2 0-28 15,10 0-73-15,3 0-144 16</inkml:trace>
  <inkml:trace contextRef="#ctx0" brushRef="#br0" timeOffset="55813.73">24011 15668 678 0,'0'0'103'16,"0"0"-103"-16,140 17-64 15,-80-7 63-15,-25-10 1 0,-23 0 0 16,-10 0-19 0,-2-22-22-16,0-10-85 0,0-7-247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22T07:40:39.7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27149 5648 367 0,'0'0'56'0,"0"0"-48"16,0 0 2-16,0 0 32 16,0 0 3-16,0 0-17 15,0 0-15 1,0 0-7-16,0 0 0 0,0 0 0 15,0 0-2-15,0 0-1 16,0 0-3-16,0 5 3 16,0-1-2-16,0-2 0 15,0-1-1-15,0 2 1 16,0-3-1-16,0 1 0 16,0-1 0-16,0 0 1 15,0 0-1-15,0 0 0 16,0 0 1-16,0 0-1 15,0 0 0-15,0 0-3 16,0 0-26-16,0 0-43 16,0 0-86-16</inkml:trace>
  <inkml:trace contextRef="#ctx0" brushRef="#br0" timeOffset="2705.69">30833 7542 184 0,'0'0'49'0,"0"0"-27"16,0 0-3 0,0 0 16-16,0 0 8 0,0 0-3 15,58-106-10-15,-54 106-9 16,0 0-8-16,9 9-6 15,5 24 5-15,9 8 0 16,4 7-4-16,7 7-2 16,9 3-5-16,6 2 2 15,3 10-3-15,2 8 1 16,-2 6-1-16,0 11 0 16,-6 6 0-16,-4-1 0 15,-13 4 0-15,-6 2 0 16,-8 3 1-16,-7 3-1 15,-3-4 0-15,-9 0 0 16,0 1 0-16,0 0 0 16,0 4 0-16,-3-1-1 15,-7 1-2-15,-6-3 2 0,-2 2 0 16,-6 2 1-16,-5 1 0 16,-7 0 0-16,-7 1 1 15,-3 0-2-15,-8-3 1 16,-6-2-1-16,-5 2-2 15,-6 1-1-15,-5 5 3 16,1 3 1-16,1-2 0 16,1-4 3-16,4-1-3 15,2-5 3-15,1-6 2 16,7-2-2-16,-4-5 1 16,-2-3-4-16,-3-4 0 15,-6-2 0-15,0-3 0 0,3-5 2 16,0-3 3-16,-3-10 1 15,1 4 1-15,-2-8-1 16,3-6-2-16,5-6 1 16,5-6 2-16,4-5-4 15,2-2-1-15,7-1-2 16,2-4 4-16,3-3-3 16,9-4 0-16,3-5-1 15,8-7 1-15,8-5-1 16,0-4 1-16,10-1 1 15,-1-4-1-15,2 0 1 16,5 0-1-16,-2 0-1 16,2 0-1-16,0 0 1 15,0 0-2-15,0 0-2 16,0 0 1-16,0-7 3 0,-2-4-2 16,0-2 2-16,-3 0-8 15,1-6-14-15,0-2-31 16,2-4-55-16,2-1-127 15</inkml:trace>
  <inkml:trace contextRef="#ctx0" brushRef="#br0" timeOffset="2922.51">30289 12633 299 0,'0'0'256'0,"0"0"-242"16,-113 8-8-16,99-8 26 16,12 0-2-16,2 0-30 15,0-10-12-15,0-12-26 16,16-9-57-16,3-4-130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22T07:40:57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4899 5704 242 0,'0'0'29'0,"0"0"-27"15,0 0 0-15,0 0 7 0,0 0 27 16,0 0 1-16,0 0-20 16,83 23 1-1,-48-15 0-15,9-2-4 16,10 6-4-16,11 0-4 0,10 1-1 16,10-2-4-16,8-2 0 15,13 4-1-15,2-1 0 16,15-4 1-16,8 0 0 15,8-6 0-15,3-2-1 16,-6 0 0-16,-7 0 1 16,-11 0-1-16,-11 0 0 15,-6 4-1-15,-8 0 1 16,-6 2 0-16,0 0 0 0,0 2 0 16,2-2 0-1,0 0 1-15,3-1-1 0,-5-2 0 16,-8-1 0-16,-3 0 0 15,-11-2-2 1,-7 2 2-16,-5 2-1 0,-8-2 1 16,-5 2 0-16,-5-4 1 15,-8 2-1-15,0 0 1 16,0 0-1-16,-5-2 0 16,2 0 0-16,-1 0 0 15,-3 0 0-15,3 0 0 16,-4 0 0-16,1 0 0 15,3 0 0-15,-4 0 0 0,2 0 0 16,-6 0 0 0,1 0 1-16,-3 0-1 0,3 0 0 15,1 0 0-15,6-4 1 16,6-4-1-16,2 0 0 16,2 2 0-16,-2 0 1 15,-4 2-1-15,-4 1 0 16,-8 0 0-16,-5-1 0 15,-2 4 0-15,-3-2 0 16,-3 0 2-16,2 0-2 16,-4 2 1-16,2-2 0 15,0 2-1-15,-2 0 0 0,2 0 0 16,-2 0 0 0,0 0 0-16,4 0 1 0,-4 0 0 15,4-2 0-15,0 0 1 16,7-2 2-16,7-3-2 15,7 4-1-15,8-2 0 16,5-1-1-16,8-1 0 16,6 1 0-16,4 2 0 15,4 2 0-15,2-4 0 16,5 4 0-16,0-2 0 16,1-1 0-16,2 2-1 15,-1-1 2-15,0 0-1 16,7-2 0-16,4 0 0 0,13 0-1 15,7 0 1 1,-1 0 0-16,-1 0 0 16,-11-3-3-16,-12 4 2 0,-4 1-1 15,-1 2 2-15,-3 2 0 16,2-3 0-16,4 2 0 16,5-2 0-16,5 2 0 15,1-1 0-15,3 0 0 16,0 2 0-16,-2 0-1 15,-7 0-2-15,-4 0-1 16,-8 0 0-16,-1 0 1 16,2 0 3-16,9 0 0 15,10 0-1-15,10 0 0 16,5 0-6-16,-6-2 4 16,-10 0-6-16,-14 2-1 15,-15 0 8-15,-12-2 2 0,-15-1 0 16,-6 3 0-16,-10 0 2 15,-5-1 1-15,2 1 1 16,-1-3 1-16,-5 1-2 16,0 1 2-16,-4 1-2 15,0 0 3-15,0 0-1 16,0 0 1-16,0-2-3 16,0 2-1-16,0 0-2 15,0-3-2-15,6-3-13 16,6-1-27-16,13-4-48 15,6 2-105-15</inkml:trace>
  <inkml:trace contextRef="#ctx0" brushRef="#br0" timeOffset="208.25">12864 5584 284 0,'0'0'249'15,"0"0"-249"-15,0 0-21 16,0 0 19-16,0 0 2 16,0 0 9-16,0 0-4 15,51 0-5-15,-51 0-24 16,0 2-53-16,0 4-59 16,-20-1-133-16</inkml:trace>
  <inkml:trace contextRef="#ctx0" brushRef="#br0" timeOffset="1518.88">15031 5867 177 0,'0'0'45'16,"0"0"-38"-16,0 0-4 16,0 0 3-16,0 0 7 15,0 0 3-15,97 14-8 16,-53-11-4-16,12-1-3 16,13 3-1-16,20-1 1 15,29 2-1-15,22 2 1 16,26 0 8-16,11 0 10 15,11-2-17-15,-8 2-2 16,-2 5-5-16,-8-4-3 0,-8 5 4 16,-4 0 1-16,-4-1 2 15,8-4 1-15,4 0 0 16,11-4 1-16,14 2 0 16,-2-4-1-16,4 4 0 15,1-2-1-15,-9 4 0 16,-11-1-6-16,-16 0 5 15,-19-2-1-15,-14-2-1 16,-10 0 4-16,-6-2 0 16,-7 0 0-16,-4-2 0 15,-6 0-1-15,-10 0-1 16,-11 0 2-16,-10 0 0 16,-12 0 0-16,-18 0 0 15,-16 0 1-15,-5 0 3 16,-10 0 3-16,0 0 9 15,0 0 7-15,0 0 3 0,0 0-10 16,0 0-2-16,0 0-5 16,0 0-3-16,0 0-4 15,0 0-2-15,0 0 0 16,0 0 1-16,0 0-1 16,0 0 0-16,0 0 0 15,6 0-6-15,5 0 5 16,10-2-9-16,5-2-17 15,3-5-12-15,3 1-18 16,-1-3-71-16</inkml:trace>
  <inkml:trace contextRef="#ctx0" brushRef="#br0" timeOffset="2696.96">22279 5686 132 0,'0'0'162'0,"0"0"-147"16,0 0-11-16,0 0-1 15,0 0 11-15,151 29 1 16,-79-27-7-16,8-1-1 16,9 2-4-16,3-3-2 15,3 1-1-15,-1 2 0 16,4 1 0-16,-2-2 0 16,4 1 0-16,0-2 0 15,-4-1 0-15,-2 0-1 16,-10 0 1-16,-10 0 1 0,-12 0-1 15,-13 0 0 1,-11 0 1-16,-15 0-1 0,-10 0 0 16,-8 0 1-1,-5 0-1-15,0 0 4 0,0 0 6 16,0 0 2-16,0 0-2 16,0 0-1-16,0 0 0 15,0 0 1-15,0 0-1 16,0 0-3-16,0 0-5 15,0 0 0-15,0 0 0 16,0 0-1-16,0 0 0 16,0 0 0-16,2 0 0 15,0 0-1-15,2 0 0 16,1 0 1-16,1 0 1 16,1 0 0-16,-2 1 0 0,-5-1-1 15,2 0 1 1,-2 3-1-16,0-3 2 0,0 0-1 15,0 0 1-15,0 0-1 16,2 0 1-16,7 0 0 16,9 0 6-16,8 0-7 15,5 0 1-15,-2-4-2 16,-4 3 0-16,-9-4 1 16,-5-2-1-16,-7 6 0 15,-4-2 0-15,0 3 0 16,0 0 1-16,0 0 1 15,0 0-1-15,0 0-1 0,0 0 0 16,0 0 0 0,0 0-4-16,0 0-19 0,0 0-37 15,0 0-43-15,-4 11-98 16</inkml:trace>
  <inkml:trace contextRef="#ctx0" brushRef="#br0" timeOffset="2898.77">25008 5769 539 0,'0'0'7'0,"0"0"-7"16,0 0 0-16,0 0 10 0,0 0 37 16,0 0-12-16,-87-90-28 15,87 88-7-15,0 2-9 16,0 0-20-16,0 0-19 15,0-2-38-15,0 0-75 16,0-4-138-16</inkml:trace>
  <inkml:trace contextRef="#ctx0" brushRef="#br0" timeOffset="19095.91">15263 8851 226 0,'0'0'32'16,"0"0"-32"-16,0 0-59 15,0 0 59-15,0 0 13 16,0 0-13-16,0 0-51 16,0 0-41-16,0 0 57 15</inkml:trace>
  <inkml:trace contextRef="#ctx0" brushRef="#br0" timeOffset="20747.39">16778 8700 78 0,'0'0'148'0,"0"0"-126"16,0 0-22-1,0 0 0-15,0 0 6 16,0 0 17-16,-17-9-7 16,17 9-8-16,0 0-2 15,0 0 0-15,0 0-5 0,0 0-1 16,2 0 0-16,11 9-4 16,12 4-19-16,6-8-27 15,13-2-14-15,8 1-14 16,10-3 31-16</inkml:trace>
  <inkml:trace contextRef="#ctx0" brushRef="#br0" timeOffset="21591.58">20697 8779 281 0,'0'0'20'0,"0"0"-20"15,0 0-21-15,0 0 21 16,0 0 5-16,0 0-2 16,43-42-3-16,-1 31 0 15,8 3-21-15,7 3-37 16,5-1-10-16,14 6-43 0</inkml:trace>
  <inkml:trace contextRef="#ctx0" brushRef="#br0" timeOffset="22001.51">24988 9090 218 0,'0'0'84'0,"0"0"-71"16,0 0-12-16,0 0 11 15,0 0 17-15,0 0-7 16,-21-37-14-16,21 35-8 0,0 1-16 16,0 1-10-1,6 0-5-15,9 0-21 16,5 0-20-16,5 0-17 0,9 0 42 15</inkml:trace>
  <inkml:trace contextRef="#ctx0" brushRef="#br0" timeOffset="22665.94">27936 9047 183 0,'0'0'46'0,"0"0"-22"15,0 0 17-15,0 0 0 16,0 0-5-16,0 0-8 15,-35-18-5-15,28 17-2 16,-2-3-2-16,2-1-4 0,1 4-3 16,1-1-3-16,-2-2-3 15,0 4-3-15,1-2-3 16,-1 2 0-16,5 0 0 16,-7 0 0-16,4 0-1 15,-5 0 1-15,-1 0 0 16,-1 2-1-16,-1 2 1 15,3-1-5-15,-2-1-20 16,-1 1-44-16,-12-3-65 16,-13 0-107-16</inkml:trace>
  <inkml:trace contextRef="#ctx0" brushRef="#br0" timeOffset="29678.08">7920 10738 43 0,'0'0'186'0,"0"0"-166"16,0 0-15-16,0 0 0 0,0 0 18 15,0 0-4-15,0 0-11 16,0 0-4-16,58-32-2 15,-27 25-2-15,-2-2 0 16,9 3-5-16,4 2-28 16,12 2-58-1,12-2-56-15</inkml:trace>
  <inkml:trace contextRef="#ctx0" brushRef="#br0" timeOffset="37026.43">25474 10084 57 0,'0'0'214'0,"0"0"-175"0,0 0-21 15,0 0 24-15,0 0 18 16,0 0-17-16,0 0-19 16,0-12-9-16,0 12-2 15,0 0-1-15,0 4-4 16,0 19 0-16,-6 9-2 15,-8 8 3-15,1 10 1 16,-2 3 1-16,-6 2-4 16,3-3-1-16,3-7-2 15,-3-6 1-15,7-7-2 0,-1-5 2 16,6-8-3 0,-1-3 0-16,5-4 0 0,2-4 0 15,0-4-2-15,0-4 1 16,0 0 0-16,0 0 1 15,0 0-1-15,0 0-1 16,0 0 1-16,0 0 0 16,0 0 0-16,0 0-1 15,0 0-1-15,0 0-1 16,0 0-3-16,0 0-3 16,0 0-2-16,0 0 0 15,0 0 2-15,0 0-4 16,0 0 0-16,0-8-16 15,0-16-16-15,4-3-69 16,7-2-94-16</inkml:trace>
  <inkml:trace contextRef="#ctx0" brushRef="#br0" timeOffset="46091.74">17316 10870 335 0,'0'0'63'0,"0"0"-55"15,0 0-6-15,0 0 30 16,0 0-1-16,0 0-20 16,0 0-9-16,0 0 0 15,-27 101-1-15,27-68-1 16,0 4 1-16,0 3 0 16,0 0-1-16,0 7 1 15,0-6 0-15,0-1-1 16,-4 0 1-16,-2-6-1 0,0-1 0 15,-5-7 1-15,5-5-1 16,-4-2 2-16,1-7-2 16,5-2 0-16,-2-7 0 15,3 0 0-15,3-3 0 16,0 0 0-16,0 0-22 16,0 0-57-16,0 0-89 15</inkml:trace>
  <inkml:trace contextRef="#ctx0" brushRef="#br0" timeOffset="57627.24">24246 12858 59 0,'0'0'140'16,"0"0"-115"-16,0 0-21 16,0 0 28-16,0 0 17 15,0 0-6-15,0 0-9 16,0 0-13-16,-79-21-1 16,79 21-4-16,0 0-7 15,0 0-5-15,6 0 2 16,17 0-3-16,6 0 1 15,4 0 0-15,0 0-2 16,7 0-1-16,2 0 0 0,8 0-1 16,8 0 1-16,6 0-1 15,7 0 1-15,3 0-1 16,2 0 0-16,0 0 0 16,-3-1 0-16,-2-3-1 15,-1 1-2-15,-6 3-4 16,3 0 1-16,0 0 4 15,-1 0 2-15,-3 0 0 16,-3 0 2-16,-9 0-2 16,-4 0 0-16,-4 0 0 15,-8 0-6-15,-4 0-3 16,1 0 7-16,-3 0-3 16,2 0 5-16,0-1-1 15,0-6-1-15,5 1 2 0,6 2-3 16,7 2 2-16,5 2 1 15,-4 0 0-15,2 0-1 16,-8 0 0-16,-3 0 1 16,-6 2-2-16,-4 2-12 15,-6-1 3-15,-8-2 3 16,-7-1 6-16,-3 0 2 16,-7 0 0-16,0 0 2 15,0 0 2-15,0 0 10 16,0 0-4-16,0 0-4 15,-5 0-5-15,0 0 4 16,3 0-3-16,2 0-2 16,0 0 0-16,0 0-1 0,0 0 1 15,0 0-3-15,0 0 0 16,0 0-1-16,0 0-1 16,0 0 0-16,0 0 0 15,0 0-5-15,0 0-14 16,0 0-27-16,0 0-23 15,9 0-90-15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22T07:42:08.2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16065 6986 128 0,'0'0'9'0,"0"0"-7"16,0 0 10-16,0 0 35 15,0 0-1-15,0 0-18 16,0 0-3-16,11-56 5 16,-3 49-8-16,0 4-3 15,3-1-1-15,12-1-8 16,12 0-8-16,19-1 0 15,19 2 1-15,12-2-3 0,8 2 0 16,14 0 1-16,3 4-1 16,4-2 0-16,1 0-1 15,-6 2 0 1,3-2-4-16,3-2-2 0,3-2 0 16,11 0 7-1,4-2 3-15,0 2-3 0,-8 3 0 16,-9 3 0-16,-16 0 0 15,-20 0-3-15,-25 0 3 16,-24 7-3-16,-14-1-13 16,-13-2 16-16,-4-3 0 15,0 4 12-15,0-2 1 0,0 1-5 16,0-1-1-16,0-3-1 16,0 2-2-16,0 0-1 15,0 0-1-15,0 2-2 16,0-4-13-16,0 2-29 15,0 4-70-15,0-6-115 16</inkml:trace>
  <inkml:trace contextRef="#ctx0" brushRef="#br0" timeOffset="181.2">18592 6984 451 0,'0'0'52'0,"0"0"-50"16,0 0 0-16,0 0 2 15,0 0-4-15,0 0-1 16,-49 0-39-16,49 0-54 16,0-6-131-16</inkml:trace>
  <inkml:trace contextRef="#ctx0" brushRef="#br0" timeOffset="6585.08">6111 9417 411 0,'0'0'19'0,"-114"40"-18"16,43-15 0-16,-5 4 27 15,-17 1 7-15,-23 3-18 16,-13-8-10-16,-12-3 4 15,-4-14-1-15,-1-8-5 0,5-10-2 16,12-27-1-16,6-8 1 16,14-5-3-16,9-5 0 15,8-7 0-15,7-7 0 16,16-8-1-16,17-9-6 16,19-6-1-16,25-9 2 15,8-6 1-15,27-6-3 16,31 1 4-16,19 9 4 15,12 15 0-15,7 20 0 16,5 11-1-16,1 11 1 16,14 11-1-16,5 10 1 15,6 13 1-15,2 12 0 16,2 0-1-16,1 7 2 16,1 23 0-16,-4 5 3 15,-2 10-3-15,0 15 1 16,-9 10-2-16,-10 18 2 0,-15 8 0 15,-22 1-1-15,-12-1 1 16,-15-8-1-16,-11-4 1 16,-6-2 2-16,-11-7 0 15,-7-3 2-15,-9-10 3 16,0-10 1-16,0-10-5 16,0-8-4-1,-11-10-2-15,1-7 0 0,-1-9-21 16,-2-8-39-16,4 0-92 15</inkml:trace>
  <inkml:trace contextRef="#ctx0" brushRef="#br0" timeOffset="7380.86">7407 10439 364 0,'0'0'0'15,"-222"86"-19"-15,72-40 19 16,-19 2 43-16,-11-4 7 16,-14-7-26-16,-9-13-15 15,5-16 12-15,6-8 9 16,14-23-11-16,9-20-7 15,8-14-6-15,5-5-2 0,3-6-3 16,8-6-1 0,16 3 3-16,23-1-2 0,24 3 1 15,24 0 1-15,23-4-2 16,12-2 1-16,23-2-2 16,0-7-2-16,27-2-5 15,25-2-3-15,19-2 0 16,25 0 5-16,22-3 5 15,17 7-1-15,15 8 1 16,8 10 0-16,2 15 0 16,-6 21 0-16,-5 16-1 0,-2 16 1 15,-1 0 0 1,0 16-1-16,-1 21 0 0,-4 13 1 16,-4 12 0-16,0 10 0 15,-6 2 1-15,-11 5 0 16,-9-3-1-16,-14-1 1 15,-17 2 1-15,-18-1 1 16,-15 1 2-16,-11-3 2 16,-9-8 0-16,-10-5 0 15,-3-4-2-15,-3-4-2 16,-5-6 2-16,-6 4-3 16,0-5 3-16,0-4-1 15,0-2-1-15,-13-9-1 16,-5-6-1-16,1-5-1 0,-2-4 0 15,2-10-16-15,3-4-26 16,3-2-36-16,9-17-111 16</inkml:trace>
  <inkml:trace contextRef="#ctx0" brushRef="#br0" timeOffset="7548.42">8214 10096 628 0,'0'0'0'16,"0"0"-63"-16,0 0 63 16,0 0 57-16,0 0-34 0,0 0-20 15,38-39-3-15,-38 26-34 16,-9-11-48-16,-15-10-145 16</inkml:trace>
  <inkml:trace contextRef="#ctx0" brushRef="#br0" timeOffset="8403.45">4507 5553 75 0,'0'0'36'0,"0"0"-33"16,0 0-3-16,0 0 0 16,0 0-1-16,145-11-17 15,-58 11-3-15,21 0-8 16</inkml:trace>
  <inkml:trace contextRef="#ctx0" brushRef="#br0" timeOffset="9848.16">10589 5713 222 0,'0'0'121'0,"0"0"-118"16,0 0 0-16,0 0 21 16,0 0 24-16,0 0-11 15,0 0-13-15,0 0-13 0,0 0-1 16,0 0-2-16,0 0-2 16,0 2-5-16,0 0-1 15,0-2-1-15,0 1-13 16,-7-1-20-16,-10 3-18 15,-3-3-105-15</inkml:trace>
  <inkml:trace contextRef="#ctx0" brushRef="#br0" timeOffset="11092.09">16437 5721 358 0,'0'0'42'16,"0"0"-42"-16,0 0 0 16,0 0 13-16,0 0 20 15,0 0-13-15,-24 6-16 16,24-4-2-16,0 0-2 16,0-2 0-16,0 3-1 15,0-2-20-15,0 0-29 16,0-1-57-16,0 0-180 15</inkml:trace>
  <inkml:trace contextRef="#ctx0" brushRef="#br0" timeOffset="15360.24">11763 5697 192 0,'0'0'132'0,"0"0"-132"15,0 0 10-15,0 0-10 16,0 0 38-16,0 0-5 16,0 0-18-16,74-12-4 15,-10 6 1-15,23 4-5 16,16 0-4-16,13 2 4 15,6 0 1-15,1 0-7 16,-1 0-1-16,-3 6 0 16,-2 2 0-16,-1 0 0 15,4-2 0-15,12-5 0 0,6 2 1 16,7-3-1-16,-3 0 0 16,-1 0-2-16,-5 0-3 15,-7 0 1-15,-7 0 1 16,-10 0-1-16,-8 4 3 15,-3 0 0-15,-7 3 1 16,-6-2 0-16,-3 2-1 16,-9-5 0-16,-9 1-2 15,-5-1-8-15,-10-1 9 16,-10-1 1-16,-9 0 1 0,-2 3 0 16,-4-3 0-1,0 0 2-15,0 0 1 0,-8 0 1 16,0 0 3-1,-6 0-1-15,-2 0-1 0,-2 0-1 16,-9 0 2-16,2 0 2 16,-2 0 0-16,0 0 3 15,0 0-3-15,0 0-1 16,0 0-1-16,0 0-5 16,0 0-1-16,0 0 0 15,2 0 0-15,0 0 0 16,-2 0-11-16,0 0-11 15,0 0-32-15,0 0-64 16,0-10-188-16</inkml:trace>
  <inkml:trace contextRef="#ctx0" brushRef="#br0" timeOffset="15575.39">16028 5704 453 0,'0'0'25'0,"0"0"-22"16,0 0 41-16,0 0 12 15,0 0-28-15,0 0-20 0,17 0-8 16,-13 0 0 0,-1-7-25-16,-3-1-39 15,0-2-74-15,0 2-189 16</inkml:trace>
  <inkml:trace contextRef="#ctx0" brushRef="#br0" timeOffset="17045.28">17925 4874 118 0,'0'0'102'16,"0"0"-75"-16,0 0-25 16,0 0 0-16,0 0 25 15,0 0 2-15,5 18-13 16,-5 4-4-16,3 11-2 15,-3 12 8-15,0 10-7 0,0 5-4 16,0 2 2 0,0 3-3-16,0-3 0 0,-5 1-3 15,-2-6-1 1,1-1-1-16,-1-8 1 0,3-7-1 16,-1-7-1-16,2-11 0 15,1-5 1-15,2 0-1 16,0-5 0-16,-2-7-1 15,2-2 1-15,0-2-3 16,0-2-1-16,0 0-3 16,0 0-8-16,0 0 5 15,0 0 1-15,0-11-13 0,0-9-30 16,0-5-41-16,0-1-103 16</inkml:trace>
  <inkml:trace contextRef="#ctx0" brushRef="#br0" timeOffset="20451.75">26698 5872 97 0,'0'0'63'0,"0"0"-63"16,129-3 2-16,-58-9-2 16,13 0 28-16,14 3 1 15,14 4-20-15,6-1-8 16,11 2-1-16,7 0 0 15,5 4 2-15,3 0 8 16,3 0 4-16,-2 0-14 16,0 0-2-16,-5 8 2 15,5 2 1-15,3 0-1 0,-2-2 0 16,-1 2 0-16,-4 0-3 16,-14 2-7-16,-17 0 3 15,-16-4 4-15,-26 0 3 16,-22-2 0-16,-19-3 0 15,-12-2 0-15,-6-1 4 16,-6 0 12-16,-3 0 7 16,0 0 13-16,0 0-2 15,-9 0-11-15,-1 0-12 16,0 0 0-16,-1 0-10 0,8 0-1 16,3 0-16-16,0 5-37 15,0-4-36-15,0-1-86 16</inkml:trace>
  <inkml:trace contextRef="#ctx0" brushRef="#br0" timeOffset="20925.97">30086 5151 285 0,'0'0'16'15,"0"0"-14"-15,0 0-2 16,0 0 28-16,0 0 13 15,0 0-11-15,-20 69-13 16,-3-5 1-16,-3 12 2 16,-3 8-5-16,1 0 1 15,-2-12-3-15,4-8-3 0,-1-13-4 16,2-11 2 0,5-6-3-16,5-10 2 0,-2-2-1 15,11-10-1-15,2 0-1 16,2-6 0-16,2-4-3 15,0 0 1-15,0-2 0 16,0 0 0-16,0 0 0 16,0 0 0-16,0 0 0 15,0 0-2-15,0 0-10 16,0 0-24-16,10-16-35 16,15-12-82-16</inkml:trace>
  <inkml:trace contextRef="#ctx0" brushRef="#br0" timeOffset="21159">30500 5775 407 0,'0'0'64'0,"0"0"-33"16,0 0 31-16,0 0 1 15,0 0-18-15,0 0-22 16,0-12-20-16,0-6-3 16,0-2-20-16,0-2-33 15,0-4-42-15,0 2-100 16</inkml:trace>
  <inkml:trace contextRef="#ctx0" brushRef="#br0" timeOffset="27257.3">8375 6909 320 0,'0'0'18'0,"0"0"-6"16,0 0 5-16,0 0 30 16,0 0-9-16,0 0-17 15,0 0-5-15,8 0 1 16,61-5-3-16,21 5-1 16,16-4-7-16,22 0-4 15,14 0 0-15,14-2-2 16,9 4 1-16,15 2 0 15,8 0-1-15,1 0 1 16,5 2-1-16,-7 8 0 16,-9 0-1-16,-7 1 1 0,-7 8-2 15,-6-7 2 1,-5 0-1-16,1-2 0 16,9-2 0-16,3 2-2 15,0-1 1-15,0-6-3 0,-10 0 3 16,-13-3 0-16,-9 0 1 15,-16 0 1-15,-12 0 0 16,-9 0 0-16,-9 0 0 16,-5 1 0-16,-9 1 0 15,-5 2 1-15,-7 2-1 16,-4-2 2-16,-2 0-2 16,-1 0 0-16,-5-2 0 0,-8 0 0 15,-9 2 1-15,-8-2-1 16,-7 2 3-16,-7-2-2 15,-5-2 5-15,-4 0-2 16,-2 0 4-16,0 0 2 16,0 0-1-16,0 0-1 15,0 0 0-15,0 0 0 16,0 0-5-16,0 0 1 16,0 0-3-16,0 0 1 15,0 0 0-15,0 0-1 16,0 0-1-16,0 0 2 15,0 0-1-15,0 0 0 16,0 0-1-16,0 0 2 16,0 0 0-16,0 0 1 15,0 0 2-15,0 0 1 0,0 0 0 16,0 0 0-16,0 0 0 16,0 0-1-16,0 0 1 15,0 0 0-15,0 0-3 16,0 0 1-16,0 0-1 15,0 0 1-15,0 0 0 16,0 0 0-16,0 0 0 16,0 0 0-16,0 0 0 15,0 0-1-15,0 0 0 16,0 0-1-16,0 0 1 16,0 0-2-16,0 0 0 0,0 0-1 15,0 0 0-15,0 0 0 16,0 0-3-16,0 0-12 15,0 0-24-15,-13 0-36 16,-5 0-75-16</inkml:trace>
  <inkml:trace contextRef="#ctx0" brushRef="#br0" timeOffset="28295.76">15874 7271 228 0,'0'0'66'0,"0"0"-51"16,0 0 6-16,0 0 62 16,0 0-17-16,0 0-31 15,0 0-19-15,-52-60-6 16,90 60 5-16,24-2-3 15,21 0-3-15,17 2-4 16,16 0 1-16,7 0-3 16,4 0 1-16,4 0-3 0,5 0 0 15,12 0 0 1,5 0 1-16,12 4 3 16,2 0-5-16,5-2 0 15,2 3 0-15,-5 4 2 0,-5 1-2 16,-8 2 0-16,-13 0 0 15,-7 4 0-15,-12-5 1 16,-14 2-1-16,-14-3 2 16,-22-1-2-16,-17-4 0 15,-10-3 0-15,-14-1 3 16,-8-1 0-16,-8 0 4 16,-5 0 2-16,-8 0-1 15,-4 0-1-15,0 0 0 16,0 0 4-16,0 0-3 15,0 0-2-15,0 0-1 16,0 0-1-16,0 0 0 0,0 0-1 16,0 0 1-16,0 0-3 15,0 0 0-15,0 0 0 16,0 0-1-16,0 0-1 16,0 0 1-16,0 0 1 15,0 0-1-15,0 0 0 16,0 0 1-16,0 0-1 15,0 0 0-15,0 0 2 16,0 0-1-16,0 0-1 16,0 0 0-16,0 0-2 15,0 0-11-15,0 0-24 16,-6 0-48-16,-10-4-116 16</inkml:trace>
  <inkml:trace contextRef="#ctx0" brushRef="#br0" timeOffset="28508.25">19612 7319 425 0,'0'0'164'0,"0"0"-133"15,0 0-12-15,0 0 38 16,0 0-13-16,0 0-34 15,-51-62-10-15,51 49-13 0,0 2-31 16,0-4-57 0,0-4-131-16</inkml:trace>
  <inkml:trace contextRef="#ctx0" brushRef="#br0" timeOffset="31726.08">32773 10343 312 0,'0'0'74'0,"0"0"-72"16,0 0-2-16,0 0 46 16,-125 50 7-16,90-31-25 15,-4-5-8-15,-3-1 0 16,-9 1-1-16,-12-4-14 15,-12-5-3-15,-10 2-1 16,-8-7 3-16,-7 0 0 16,-6 0 1-16,-2-10 3 15,-6-8 8-15,3-5-3 16,-5-8-4-16,0-5 0 16,2-6-3-16,5-2 3 15,2-2-4-15,11-8 0 16,14-3-2-16,15-1 1 15,16-5-1-15,8-8-1 0,14-4 0 16,10-9-1-16,7-5 0 16,12-4-1-16,0-3 0 15,10-4-1-15,21-1 0 16,8 3 0-16,11 2 1 16,5 3 1-16,5 3-1 15,8 2 0-15,-4 4 0 16,-4 9 0-16,1 15 0 15,-11 10 0-15,2 10-1 16,4 4 0-16,-1 0 1 16,8 2-2-16,6 4 2 0,-3 3-2 15,1 5 2-15,-2 7 0 16,-10 5 0-16,-5 3-1 16,-8 7 0-16,-2 0 1 15,0 0-1-15,5 3 1 16,6 8 0-16,7 1 0 15,7 5 0-15,4-2 0 16,-1 2 0-16,3 3 0 16,-3 2-1-16,-11 6 1 15,-3 4 0-15,-13 2 0 16,-8-1-1-16,0-2 0 16,-4 1 1-1,5 5 0 1,-1-2 1-16,-2 8-1 0,-2-1 0 0,-4 2-1 15,-1 2 1-15,-4 0 0 0,3 0 0 16,-6-2 2 0,1 1-1-16,-3-4-1 0,1-3 0 15,-3-1 1-15,-5-3-1 16,-4-2 0-16,0 4 0 16,-4 5 1-16,0-4 1 15,0 6-2-15,0-2 4 16,-4 1-2-16,-12 1 1 15,-1 2-2-15,-4 2 1 16,-1-1 1-16,-1 2-2 16,-1 2 3-16,0 2 0 15,-3 3 0-15,-4 1-3 0,2-2 2 16,-3-4-3 0,1-3 1-16,2-3 0 0,0-7 1 15,2 1 1 1,0-6 2-16,2-1 0 0,0-3-1 15,-2-5 2-15,0 2-3 16,0-1 0-16,0-2-1 16,1 2-2-16,0-4 0 15,1-2 1-15,5-3 0 16,2-7-1-16,7-1 0 16,4-5-1-16,5-2-5 15,0 0-14-15,2-6-22 16,0-22-40-16,0-11-55 0,2-8-119 15</inkml:trace>
  <inkml:trace contextRef="#ctx0" brushRef="#br0" timeOffset="32990.6">31895 9360 22 0,'0'0'129'15,"0"0"-90"-15,0 0 2 16,0 0 9-16,0 0-8 0,0 0-9 16,0 0 1-1,0-14 6-15,0 14-2 0,0 0-14 16,0 26-1-1,-7 15 2-15,-3 7-4 16,0-1-8-16,1 0-1 0,5-9-4 16,2-2-4-16,2-6-4 15,0-7 1-15,0-6 0 16,0-7-1-16,0-4 0 16,0-3 1-16,0-3-1 15,0 0 1-15,0 0 0 16,0 0-1-16,0 0 0 15,0 0-9-15,0 0-24 16,-2 0-53-16,-12 0-122 0</inkml:trace>
  <inkml:trace contextRef="#ctx0" brushRef="#br0" timeOffset="33842.93">31011 9724 190 0,'0'0'96'15,"0"0"-47"-15,0 0 7 16,0 0 15-16,0 0-23 15,0 0-22-15,-23-17-15 16,10 34-5-16,-5 4-3 16,8 3-1-16,2-1 1 15,8-3-2-15,0 0 1 16,0-5-1-16,16 0 2 16,7-8-3-16,5 0 3 15,3-7-1-15,5 0-2 16,2-8-3-16,-2-13 2 15,-5-2-6-15,-9-1 6 16,-11 2 1-16,-7 1 0 16,-4 1 2-16,0 4 2 15,0 2 0-15,-6 4 0 0,-7 2 2 16,-1 4 1-16,-1 4-7 16,-1 0-2-16,5 0-14 15,2 0-25-15,9 16-45 16,0-2-88-16</inkml:trace>
  <inkml:trace contextRef="#ctx0" brushRef="#br0" timeOffset="34186.81">31460 9733 355 0,'0'0'95'0,"0"0"-85"15,0 0 36-15,0 0-4 16,0 0-31-16,0 0-11 16,-46 70 2-16,46-41 0 15,0-5-2-15,0-6-1 16,13-9 1-16,3 0-9 16,1-9-3-16,2 0 8 15,-4 0 0-15,3-14-3 16,-3-7 0-16,-3 0 3 15,-6 3 2-15,-3-3 2 0,-3 2 1 16,0 3 1-16,0 1 0 16,0 5 2-16,-5 6-1 15,-6 2-3 1,0 2-2-16,-2 0-12 0,3 0-28 16,4 12-47-16,6 5-69 15</inkml:trace>
  <inkml:trace contextRef="#ctx0" brushRef="#br0" timeOffset="34688.67">32366 9749 67 0,'0'0'129'0,"0"0"-73"16,0 0-9-16,0 0 19 15,0 0-9-15,0 0-17 16,-23 34-5-16,19-24-8 16,4 0-11-16,0 0-10 15,0-4-1-15,6 0-3 0,15-3-2 16,0-3-7 0,6 0-1-16,2 0-5 0,0-13-1 15,-4-2-9-15,-8 0 7 16,-3 4 15-16,-10-3 1 15,-1 1 2-15,-3 3 5 16,0-2 11-16,0 2-1 16,-5 0 0-16,-9 2-7 15,-3 4-7-15,1 2-3 16,-1 2-2-16,3 0-24 16,5 8-31-16,9 6-80 0,0-3-185 15</inkml:trace>
  <inkml:trace contextRef="#ctx0" brushRef="#br0" timeOffset="35042.25">32873 9768 462 0,'0'0'41'16,"0"0"-16"-16,0 0 28 15,0 0-22-15,0 0-23 0,0 0 1 16,-13 69 1-16,39-55-8 16,5-3-2-16,-2-5-8 15,0-2 2 1,0-4 2-16,-4 0-5 0,0-4 5 16,-8-10-2-16,-5-3 6 15,-6-1 2-15,-4-1 1 16,-2 0-1-16,0-2 9 15,0 0 3-15,-17 3-2 16,-5 2-4-16,-3 4-4 16,-6 6-4-16,-3 6-6 15,1 0-15-15,2 0-29 16,13 14-68-16,11 3-191 16</inkml:trace>
  <inkml:trace contextRef="#ctx0" brushRef="#br0" timeOffset="35228.46">33254 9880 484 0,'0'0'108'16,"0"0"-69"-16,0 0 28 16,0 0-5-16,0 0-32 15,0 0-27-15,-34-61-3 16,34 49-32-16,0 1-35 15,0-2-85-15,-10-2-303 16</inkml:trace>
  <inkml:trace contextRef="#ctx0" brushRef="#br0" timeOffset="36175.42">30567 7686 0 0,'0'0'28'15,"-17"-187"-27"-15,17 93 45 16,0-4-43-16,6-5-3 16</inkml:trace>
  <inkml:trace contextRef="#ctx0" brushRef="#br0" timeOffset="36807.43">32557 6300 22 0,'0'0'2'15,"138"56"3"-15,-76-26-3 16,5 2-2-16,-11 3 23 16,-7 1 4-16,-9 3-5 15,-13 0-11-15,-9 1 32 16,-5 2-18-16,-7 4-13 15,-3 1 7-15,-3-1 5 16,0 2-10-16,0 0-1 16,0 4-2-16,-16 2 1 15,-4 0 0-15,-5 5 1 16,-4-2-3-16,3 0 3 16,-8 0-3-16,-1-3-3 0,-3-3-1 15,-2 3-4-15,5-2 1 16,1-4-1-16,5-3 0 15,2-5 2 1,5-6 1-16,-1-8 2 0,4 0 2 16,-1-8 3-16,1-2 0 15,0 2 1-15,-4-4-3 16,1 0-1-16,-2 1 0 16,-1-4-4-16,1-1 1 15,1-2 1-15,4-4-1 16,5 0 1-16,7-2 0 15,5-2-1-15,2 0-3 16,0 0-1-16,0 0 3 16,0 0 1-16,0 0-3 0,0 0 2 15,0 0-2-15,0 0-3 16,0 0-11-16,0 0-28 16,0-2-45-16,0-12-88 15</inkml:trace>
  <inkml:trace contextRef="#ctx0" brushRef="#br0" timeOffset="37002.15">32626 7986 410 0,'0'0'135'15,"0"0"-118"-15,0 0-16 16,0 0 25-16,-118-45-1 15,107 35-25-15,9-3-43 16,2-1-30-16,0-2-68 16</inkml:trace>
  <inkml:trace contextRef="#ctx0" brushRef="#br0" timeOffset="38598.18">29985 8183 357 0,'0'0'60'0,"0"0"-60"16,0 0 0-16,0 0 22 15,0 0 18-15,0 0-16 16,34-15-15-16,0 12-3 16,8 1 1-16,12 2-4 15,8 0-3-15,7 0-9 16,6 0-43-16,-1 2-69 15,-7 5-118-15</inkml:trace>
  <inkml:trace contextRef="#ctx0" brushRef="#br0" timeOffset="39819.33">30835 8235 277 0,'0'0'76'0,"0"0"-65"16,0 0-4-16,0 0 42 15,0 0-1-15,0 0-15 16,-11 0-19-16,28 0-5 16,17 0-3-16,15 0 3 15,13 0-3-15,11 7-3 0,8-2-1 16,4 1-2-16,3 4-3 15,-1-1 2-15,0 2 1 16,-6-2 0-16,-10 0-4 16,-13 0-2-16,-6-1 2 15,-15-1 3-15,-3 0 1 16,-8-1 0-16,-6-2 0 16,-2-4 0-16,-3 1 0 15,-3-1 1-15,-6 0 0 16,-1 0 1-16,-3 0-2 15,-2 0 3-15,0 0 1 0,0 0-1 16,0 0-2-16,0 0 1 16,0 0 0-16,0 0 0 15,0 0 1 1,0 0-3-16,0 0 1 0,0 0 0 16,0 3 0-16,0-3 0 15,0 0 1-15,0 0 1 16,0 0 4-16,0 0-2 15,0 0-2-15,0 0-1 16,0 0-1-16,0 0 0 16,0 0-1-16,0 0 2 15,0 0 0-15,0 0 0 16,0 0-2-16,0 0 1 16,0 0 0-16,0 0-1 0,0 0 1 15,0 0 1-15,0 0 0 16,0 0-1-16,0 0 0 15,4 0-1-15,6 0 0 16,1 0 2 0,5 0-1-16,-3 1 0 0,-5-1-1 15,-3 3 1-15,-2-3-1 16,-3 0 0-16,0 0 1 16,0 0 1-16,0 0 1 15,0 0 2-15,0 0-1 16,0 0 0-16,0 1 1 15,0-1 0-15,0 0 0 16,0 0-3-16,0 0 0 0,0 0-1 16,0 0 0-16,0 0-1 15,0 3-1-15,0-3-6 16,0 0-15-16,0 0-20 16,0 0-52-16,0-7-129 15</inkml:trace>
  <inkml:trace contextRef="#ctx0" brushRef="#br0" timeOffset="41790.47">31730 8109 200 0,'0'0'72'0,"0"0"-71"15,-164 6 6-15,104-6 37 16,-7 0-8-16,-5 0-17 16,-6-8-2-16,-13-14 10 15,-16-6 2-15,-9-4-4 0,-7-8-5 16,10-7-11-16,13-6-5 15,13-10-1-15,20-6-2 16,16-6-1-16,11-6 0 16,15-3 1-16,9-1-2 15,12-11-1-15,4-9 2 16,6-13-2-16,33-5 1 16,7 3-1-16,12 11 1 15,5 13-1 1,3 21 0-16,3 18 0 0,1 12-1 15,5 5-1 1,8 6 4-16,-3 1 0 0,0 0 0 0,-1 5-1 16,-8 3 1-16,-3 0-1 15,-1 7-1 1,3 6 1-16,1 8 0 16,0 4-2-16,3 0 1 15,-3 15 0-15,2 10 1 0,3 3-1 16,2 4 1-16,-2 0-2 15,-1 1 0-15,-6 2 0 16,-6 4-2-16,-12 3 5 16,-9 2 0-16,-7 8 0 15,-12 5 1-15,-2 0 4 16,-8 5-3-16,-2 0 3 16,-4 1-3-16,-5-1 2 0,-2 2 1 15,0 3 0-15,0 1 1 16,0-1 4-16,-2-2-2 15,-9-3 1-15,-5-5-2 16,1-4 1-16,-1 1-2 16,-5-1 2-16,4-3 0 15,-3-2-4-15,-3-6 1 16,4-4-1-16,-4-5 0 16,3-6 0-16,0-4 1 15,0-2-1-15,0-3-1 16,2-1-1-16,2-6-1 15,1 1 0-15,1-2 0 16,3-1-1-16,3-1 0 0,-4-3 0 16,6-1 0-1,1-1 0-15,3-3 1 16,0 2-1-16,2-2 0 16,-2 0 1-16,2 0-1 0,0 0 2 15,0 0-1-15,0 0 2 16,0 0-1-16,0 0 0 15,0 0 2-15,0 0 0 16,0 0 0-16,0 0 0 16,0 0 1-16,0 0-3 15,0 0 0-15,0 0 0 16,0 0 0-16,0 0-1 0,0 0 2 16,0 0 2-1,0 0 0-15,0 0 1 0,0 0-1 16,-2 0 1-16,2 0-2 15,0 0 1-15,-2 0-2 16,2 0 0-16,0 0 1 16,0 0-1-16,0 0-1 15,0 0-1-15,0 0 1 16,0 0-1-16,0 0 0 16,0 0-1-16,0 0 0 15,0 0 0-15,0 0 0 16,0 0 1-16,0 0-1 15,0 0 1-15,0 0 0 0,0 0 2 16,0 0 0-16,0 0 0 16,0 0-2-16,0 0 1 15,0 0 0-15,0 0-2 16,0 0 1-16,0 0-1 16,0 0 0-16,0 0 1 15,0 0-1-15,0 0 0 16,0 0 1-16,0 0-1 15,0 0 1-15,0 0 0 16,0 0 0-16,0 0 0 16,-3 0-1-16,3 0-1 15,0 0-13-15,0-9-23 16,0-17-50-16,0-14-82 16</inkml:trace>
  <inkml:trace contextRef="#ctx0" brushRef="#br0" timeOffset="43767.23">32327 7367 475 0,'0'0'100'16,"0"0"-85"-16,0 0 9 15,0 0 25-15,0 0-16 16,0 0-13-16,0 0-18 15,-9 0-2-15,9 0-16 16,0 0-11-16,0 0-25 16,0 0-49-16,0 0-84 15</inkml:trace>
  <inkml:trace contextRef="#ctx0" brushRef="#br0" timeOffset="47219.98">8791 9272 145 0,'0'0'171'0,"0"0"-147"16,0 0-24-16,0 0 0 15,0 0-2-15,0 0-1 16,-25 8-43-16,23 16-66 15</inkml:trace>
  <inkml:trace contextRef="#ctx0" brushRef="#br0" timeOffset="47769.55">10725 10287 456 0,'0'0'0'0,"0"0"-106"15,0 0 106-15,0 0 9 16,0 0 5-16,0 0-14 16,-33 12-59-16,33-8-87 15</inkml:trace>
  <inkml:trace contextRef="#ctx0" brushRef="#br0" timeOffset="49717.87">12039 8272 123 0,'0'0'69'0,"0"0"-45"16,0 0-9-16,0 0 16 15,0 0 6-15,0 0-6 16,2-4-9-16,-2 4-2 16,0 0 6-16,0 20-7 15,0 17-9-15,-13 14-4 0,-7 11 4 16,-2 12 0 0,-5 13-1-16,1 5-4 0,-6 5-2 15,-3-3-1-15,-1-5 1 16,3-4-1-16,-1-8 0 15,3-4 0-15,-1-7 3 16,3-6-1-16,3-5 1 16,2-5-3-16,6-5-1 15,0-2 1-15,2-7-1 16,3-4 0-16,1-7-1 16,2-6 0-16,1-5 0 15,3-6 1-15,-2-2-1 16,4-2 1-16,2-2-1 15,0 1 1-15,-1-3 0 16,1 0 3-16,2 0-1 0,-2 0-1 16,0 0 0-16,2 0-1 15,0 0 0-15,-2 0 0 16,2 0 1-16,0 0 0 16,0 0 0-16,-2 0 0 15,2 0 1-15,0 0 1 16,0 0-1-16,0 0 1 15,0 0-1-15,0 0-1 16,0 0 1-16,0 0-2 16,0 0-1-16,0 0 1 15,-4 0 0-15,2 0-1 16,2 0 2-16,0 0-2 0,0 0 0 16,0 0-2-1,0 0-3-15,0-6-21 0,16-15-66 16,16-7-56-1</inkml:trace>
  <inkml:trace contextRef="#ctx0" brushRef="#br0" timeOffset="51389.62">12506 9487 125 0,'0'0'36'16,"0"0"-17"-16,0 0 16 16,0 0 10-16,0 0-5 15,0 0-24-15,0 0-10 16,-39-33 2-16,66 25 2 16,6 5-6-16,12 3-3 15,8 0-1-15,9 0-2 16,8 0-8-16,1 7-3 15,14 1 0-15,9 2-3 16,10-2 2-16,12-2-9 0,0-1 13 16,2-2-3-16,-3-3-75 15</inkml:trace>
  <inkml:trace contextRef="#ctx0" brushRef="#br0" timeOffset="51659.65">15016 9476 37 0,'0'0'69'0,"0"0"-52"16,0 0-11-16,0 0 4 15,0 0 16-15,0 0-16 16,75 0-9-16,-63 0-1 16,-3 0-6-16,2 0-16 15,2 0-33-15,3 0-24 16</inkml:trace>
  <inkml:trace contextRef="#ctx0" brushRef="#br0" timeOffset="52474.42">16382 9406 214 0,'0'0'41'0,"0"0"-41"15,0 0 7-15,0 0 25 0,0 0 4 16,0 0-3-1,22 0-14-15,-9 0-1 0,5 0-4 16,7 0-8-16,4 0-3 16,4 0-2-16,5 0 2 15,4 0-3 1,3-2 2-16,3 1-2 0,0 1 0 16,1 0 0-16,-5 0 0 15,-6 0 0-15,-11 0 0 16,-7 0 0-16,-9 0 1 15,-5 0 0-15,-1 0 5 16,-2 0 5-16,-1 0 3 16,-2 0-1-16,0 0 4 0,0 0-2 15,0 0-3 1,0 0-1-16,0 0 0 16,0 0-1-16,0 0 0 0,0 0-4 15,0 0-2-15,0 0-1 16,0 0 0-16,0 0 0 15,0 0-1-15,0 0 3 16,0 0-3-16,0 0-1 16,0 0-1-16,0 0 1 15,0 0 0-15,0 0 1 16,0 0-2-16,0 0 1 16,0 0 0-16,0 0-1 15,0 0 0-15,0 0 0 16,0 0-6-16,0 0-15 15,0 0-33-15,-20 0-81 16</inkml:trace>
  <inkml:trace contextRef="#ctx0" brushRef="#br0" timeOffset="53204.65">17676 9370 22 0,'0'0'0'0</inkml:trace>
  <inkml:trace contextRef="#ctx0" brushRef="#br0" timeOffset="53559.51">20045 9387 189 0,'0'0'163'15,"0"0"-163"-15,0 0-36 16,0 0 36-16,0 0 21 16,0 0-6-16,-48 3-14 15,46-3-1-15,2 0-5 16,0 0-16-16,12 0-40 16,17-8-44-16</inkml:trace>
  <inkml:trace contextRef="#ctx0" brushRef="#br0" timeOffset="54837.35">22812 9499 346 0,'0'0'45'16,"0"0"-36"-16,0 0 43 16,0 0 10-16,0 0-25 15,0 0-16-15,-69 12-10 16,69-12 0-16,0 0-3 15,0 0 0-15,0 0-3 16,0 0-3-16,0 0-2 16,0 0-1-16,0 0 1 15,0 0 1-15,0 0-1 16,0 0 1-16,0 0 0 16,0 0-1-16,0 0 1 15,0 0 1-15,0 0 0 16,0 0 1-16,0 0-2 15,0 0 3-15,0 0 1 0,0 0-1 16,0 0 0-16,0 0-3 16,0 0 0-16,0 0-1 15,0 0 0-15,0 0 0 16,0 0 0-16,0 0 0 16,0 0 0-16,0 0 0 15,0 0 1-15,0 0-1 16,0 1 0-16,0-1 1 15,0 0-1-15,0 0 0 16,0 0 0-16,0 0 0 16,0 0 0-16,0 0 0 15,0 0-1-15,0 0 1 16,0 0 0-16,0 0-1 0,0 0 1 16,4 0 0-16,7 3-2 15,10 1 2-15,10 2 2 16,2 0-2-16,0 0 0 15,-1-5 0-15,-3 4-1 16,-5-4-1-16,-2 4 2 16,-4-3-1-16,-5 0 0 15,-1-2 0-15,-6 2 0 16,1-2 1-16,-5 0 0 16,0 0 0-16,-2 0 1 15,0 0-1-15,2 0 0 16,-2 0 1-16,0 0-1 15,0 0 0-15,0 0 1 16,0 0 0-16,0 0 0 0,0 0 0 16,0 0 1-16,0 0-2 15,0 0 0-15,0 2 0 16,0 0-3-16,0 2-9 16,-6 2-4-16,-7 0-32 15,5 1-48-15,8-2-68 16,0-5-131-16</inkml:trace>
  <inkml:trace contextRef="#ctx0" brushRef="#br0" timeOffset="55230.99">23264 9282 117 0,'0'0'118'0,"0"0"-78"16,0 0-16-16,0 0 32 15,0 0-11-15,0 0-20 0,-49 62-2 16,35-34-2-16,1 3-1 16,0 1-3-16,2 0-7 15,0-5-6-15,4-2 0 16,0-7-4-16,3-2 0 16,1-6 0-16,1-2-1 15,2-4-2-15,0-3-10 16,0-1-18-16,0 0-29 15,0 0-68-15,16-7-91 16</inkml:trace>
  <inkml:trace contextRef="#ctx0" brushRef="#br0" timeOffset="57831.75">27061 8897 269 0,'0'0'69'0,"0"0"-37"16,0 0 21-16,0 0 7 15,0 0-18-15,0 0-15 16,-8-2-8-16,6 2-3 16,-2 4-2-16,-2 18 2 15,-1 12-4-15,-5 4 3 16,-1 12-3-16,-3 11 1 16,-1 4-4-16,-3 9 0 0,-1-7 0 15,2-5 0 1,-2-8 1-16,6-8-4 15,-1-6-1-15,3-8-1 16,2-5-1-16,2-7-2 0,2-6 1 16,3-6-1-16,2-2 0 15,2-4-1-15,0-2 1 16,0 0-1-16,0 0 0 16,0 0 0-16,0 0-1 15,-2 0 0-15,2 0-1 16,0 0 0-16,0 0 1 15,0 0 0-15,0 0 1 16,0 0-1-16,0 0 1 0,0 0 0 16,0 0 0-1,0 0 0-15,0 0 0 0,0 0 0 16,0 0 0-16,-2 0 1 16,2 0-1-16,-4 0 0 15,4 0 0 1,0 0 0-16,0 0 0 0,0 0 0 15,0 0 0-15,0 0 0 16,0 0 0-16,0 0 0 16,0 0 0-16,0 0 0 15,0 0 0-15,0 0 0 16,0 0 1-16,0 0-1 16,0 0 0-16,0 0-1 15,0 0 2-15,0 0-1 0,0 0 0 16,0 0 0-1,0 0 0-15,0 0-1 0,0 0 1 16,0 0 0-16,0 0 0 16,0 0 0-16,0 3 0 15,0-3 0-15,0 0 0 16,0 0 0-16,0 1 0 16,0-1 0-16,0 0 0 15,0 0 0-15,0 0 0 16,0 1-1-16,0-1 2 15,-2 0-1-15,2 0 0 16,0 0 1-16,0 0-1 16,0 0 0-16,0 0 1 0,-2 0 0 15,0 0 0-15,2 0 0 16,0 0 1-16,0 0-1 16,0 0 2-1,0 0-2-15,0 0 2 0,0 0-1 16,0 0 0-16,0 0 0 15,0 0-2-15,0 0 1 16,0 0 0-16,0 0 0 16,0 0-1-16,0 0 0 15,0 0 1-15,0 0-1 16,0 0 0-16,0 0 0 16,0 0 0-16,0 0 0 15,0 0 0-15,0 0 1 16,0 3-1-16,0-3 0 15,0 0 0-15,0 0 0 16,0 0 0-16,0 0 0 0,0 0 2 16,0 0-2-16,0 0 0 15,0 0 0-15,0 0 0 16,0 0 1-16,0 0-1 16,0 0 1-16,0 0-1 15,0 0 0-15,0 0 1 16,0 0-1-16,0 0 0 15,0 0 0-15,0 0 0 16,0 0 0-16,0 0 0 16,0 0 1-16,0 0-1 15,0 0 0-15,0 0 0 0,0 0 0 16,0 0 0 0,0 0 0-16,0 0 0 0,0 0 0 15,0 0 0 1,0 0 0-16,0 0 0 0,0 0 0 15,0 0 0-15,0 0 0 16,0 0 0-16,0 0-1 16,0 0 1-16,0 0 0 15,0 0 0-15,0 0 0 16,0 0 0-16,0 0 0 0,0 0 0 16,0 0 0-1,0 0-1-15,0 0 1 16,0 0 0-16,0 2-1 15,0-2 1-15,0 0 0 0,0 0 0 16,0 0 0-16,0 0 0 16,0 0 1-16,0 0 0 15,0 0-1-15,0 0 1 16,0 0-1-16,0 0 1 16,0 0 1-16,0 0-2 15,0 0 1-15,0 0-1 16,0 0 0-16,0 0 0 15,0 0 0-15,0 0 0 16,0 0-1-16,0 0 2 16,0 0-2-16,0 0 1 15,0 0 0-15,0 0 0 0,0 0 0 16,0 0 1-16,0 0-1 16,0 0 0-1,0 0 0-15,0 0 0 0,0 0 0 16,0 0 0-16,0 0 0 15,0 0 0-15,0 0 0 16,0 0 0-16,0 0 0 16,0 0 0-16,0 0 0 15,0 0 0-15,0 0 0 16,0 0 0-16,0 0 0 16,0 0 0-16,0 0 0 15,0 0 0-15,0 0 1 0,0 0-2 16,0 0 1-16,0 0 0 15,0 0 0 1,0 0 0-16,0 0 0 0,0 0 0 16,0 0 0-16,0 0 0 15,0 0 0-15,0 0-1 16,0 0 1-16,0 0-7 16,0 0-11-16,0 0-20 15,0 0-27-15,0 0-42 16,-17 0-111-16</inkml:trace>
  <inkml:trace contextRef="#ctx0" brushRef="#br0" timeOffset="66485.97">18644 10613 282 0,'0'0'26'0,"0"0"-25"16,0 0 17-16,0 0 28 15,0 0-9-15,0 0-16 16,0 0-2-16,115-17-3 16,-62 8-6-16,12 4-5 15,18-2-3-15,15 3 2 16,11-2-3-16,8 0-1 16,2 4-1-16,-1 2-2 15,-4 0 1-15,-1 0-1 16,-1 0 2-16,-3 0 0 0,6 0 1 15,8 0 1 1,9 0-1-16,6 0 0 16,3-4 0-16,-10 1 1 15,-4 0-2-15,-11 2 1 16,-12 1 0-16,-10 0 0 0,-9 0 0 16,-10 0 1-16,-8 0-1 15,-4 0 2-15,-8 0 0 16,-4 0 1-16,-9 0-1 15,-5 0-2-15,-11 0 0 16,-6 0 0-16,-14 0 1 16,-3 0-1-16,-3 0 1 0,0 0 4 15,0 0 11-15,0 0-1 16,0 1-5-16,0-1 0 16,0 4 1-16,0 2-5 15,-3 2-5-15,-5 1-1 16,1-5 0-16,5 0-16 15,2-3-35-15,0-1-74 16,5 0-143-16</inkml:trace>
  <inkml:trace contextRef="#ctx0" brushRef="#br0" timeOffset="67019.73">22440 10457 107 0,'0'0'285'0,"0"0"-257"0,0 0-24 15,0 0 40-15,0 0 2 16,0 0-17-16,-14-38-11 15,45 12-8-15,7 1-4 16,3 0-1-16,5 6 0 16,1-4-2-16,4 3-2 15,3 0-1-15,-5-3 0 16,-7 7 0-16,-7 1 0 16,-10 4-1-16,-9 5 1 15,-12 3 0-15,-4 3 0 16,0 0 4-16,0 0-4 15,0 0 0-15,0 0-7 0,0 1-22 16,-2 10-13-16,-9 2-27 16,2 0-41-16,-2-6-54 15</inkml:trace>
  <inkml:trace contextRef="#ctx0" brushRef="#br0" timeOffset="67585.39">22546 9901 334 0,'0'0'65'15,"0"0"-51"-15,0 0 7 16,0 0 49-16,0 0-28 15,0 0-20-15,-22-9-14 16,22 9-3-16,12 2 2 16,10 16 1-16,9 6 3 15,5-1-2-15,-1 0-5 16,5-1 1-16,-2-2-1 16,-2-1 0-16,2 0-2 15,-3 1 0-15,3 2-2 16,-2 0 0-16,-1 1 1 15,-1-1-1-15,-2 0 0 0,-1 2 0 16,-5-4 1-16,-4 0-1 16,-1-3 0-16,-4-4 0 15,-1-1 0-15,-1 0 0 16,-3 1 0-16,-1-8 0 16,-3 3 0-16,0-7 0 15,-2 2 1-15,-2-1-1 16,-1 0 0-16,-3-2 0 15,4 2 0-15,-4-2 1 16,0 0-1-16,0 0 1 16,0 0-1-16,0 2 1 15,0-2 0-15,0 0-1 0,0 0 0 16,0 0-3-16,0 0-17 16,0 0-38-16,0 0-68 15,0-12-156-15</inkml:trace>
  <inkml:trace contextRef="#ctx0" brushRef="#br0" timeOffset="67772.02">23681 10365 568 0,'0'0'44'0,"0"0"-27"15,0 0 21 1,0 0-26-16,0 0-12 0,0 0-25 16,-23-33-27-16,23 20-44 15,0-1-155-15</inkml:trace>
  <inkml:trace contextRef="#ctx0" brushRef="#br0" timeOffset="77508.9">8241 13090 150 0,'0'0'91'16,"0"0"-63"-16,0 0-17 15,0 0 25-15,0 0 11 16,0 0-13-16,0 0-16 16,0 0-6-16,6 0 0 15,4 0 1-15,7 0 5 16,8 0 0-16,4 0-6 0,2 0-3 15,6 0-5 1,6 0-1-16,6 0-1 0,5 0-1 16,1 0 0-1,3 0 1-15,3 0-1 0,-1 0-1 16,0 0 1-16,-5-6-1 16,-1 2 1-16,-3 2-1 15,-4-2 0-15,0 4 0 16,-3 0 0-16,-1-2 0 15,-3 2 0-15,-3-2 0 16,-5 0 0-16,-6 2 0 16,-1 0-1-16,-8 0 1 0,-3 0 0 15,-3 0 0 1,-7 0 0-16,1 0 0 0,-2 0 1 16,-3 0 0-16,0 0 2 15,0 0 1-15,0 0 0 16,0 0-1-16,0 0-1 15,0 0 1-15,0 0 2 16,0 0-2-16,0 0 1 16,0 0 0-16,0 0-3 15,0 0-1-15,0 0 1 16,0 0-1-16,0 0 0 16,0 0 0-16,0 0 0 15,0 0-1-15,0 0 1 16,0 0 0-16,0 0 0 15,0 0 0-15,0 0 1 0,0 0 0 16,0 0 0 0,0 0-1-16,0 0 0 0,0 0 2 15,0 0-2-15,0 0 0 16,0 0 0-16,0 0 0 16,0 0 1-16,0 0-1 15,0 0 0-15,0 0 0 16,0 0 1-16,0 0 0 15,0 0-1-15,0 0 0 16,0 0 0-16,0 0 0 16,0 0 0-16,0 0 0 15,0 0 0-15,0 0 0 16,0 0 0-16,0 0 0 16,0 0 0-16,0 0 0 0,0 0 0 15,0 0 0 1,0 0 0-16,0 0 0 0,0 0 0 15,0 0-1-15,0 0 0 16,0 0-8-16,0 0-21 16,0 6-43-16,19 3-98 15</inkml:trace>
  <inkml:trace contextRef="#ctx0" brushRef="#br0" timeOffset="79092.23">10698 13136 179 0,'0'0'116'0,"0"0"-116"15,0 0 14-15,0 0-14 16,0 0 32-16,0 0-7 16,116-8-5-16,-65 4-8 15,9-2-6-15,7 0-5 16,5 0-1-16,-1 2 0 16,2 2 0-16,3-1 0 15,7 2 0-15,3 1 0 16,1-5 0-16,5 4 1 0,-1-3 0 15,2-2-1 1,1 0 1-16,2 0-1 0,-5 0 0 16,-4 0 0-16,-6-3 2 15,-8 6-2-15,-6-5 0 16,-3 0 1-16,1 0 0 16,4 0-1-16,5 2 1 15,2 2-1-15,-1-1 0 16,-4 5 0-16,-11-1-1 15,-8 1 1-15,-14 0-1 16,-7 0 2-16,-9 0-1 16,-4 0 0-16,-7 0 2 15,-4 0 3-15,-3 0 0 16,0 0 2-16,-1 0-2 0,-1-2-2 16,-2 2 1-16,0 0 0 15,0 0 0-15,0 0 3 16,0 0 2-16,0 0 1 15,0 0 1-15,0 0 1 16,0 0-8-16,0 0 2 16,0 0-1-16,0 0-2 15,0-3-1-15,0 3-2 16,0 0 3-16,0-1-3 16,0 1 2-16,3 0-2 15,-3 0 1-15,0 0-1 16,0 0 0-16,0 0 2 15,0 0-2-15,0 0 0 16,9 0 1-16,10 0 0 0,8 0 0 16,4 0 0-16,0 0-1 15,0 0-4-15,-2 0 1 16,0 0-2-16,-2-1 4 16,-4-2 0-16,-4 3 1 15,-3 0 0-15,0 0 0 16,-3-2 0-16,-2 2 0 15,3 0 0-15,1 0 0 16,-1 0 0-16,1 0 0 16,-1 0 0-16,-1 2 1 15,3 2-1-15,-3-3 0 16,0 4 1-16,1-5-1 16,-1 4 2-16,1-4 0 0,-3 0-1 15,-1 2 0-15,2-2 1 16,-5 0-2-16,-1 0 2 15,-2 0 0-15,-4 1 2 16,0-1 1-16,0 0 1 16,0 0 3-16,0 0 0 15,0 0-1-15,0 0 0 16,0 0-1-16,0 0-1 16,0 0-6-16,0 0-6 15,-4 0-13-15,-21 0-30 16,-6 0-82-16,2 3-201 0</inkml:trace>
  <inkml:trace contextRef="#ctx0" brushRef="#br0" timeOffset="80534.11">18523 12324 242 0,'0'0'50'16,"0"0"-30"-16,0 0 31 15,0 0 13-15,0 0-21 16,0 0-6-16,13-12-2 0,-13 12 3 15,0 6-18-15,0 22 3 16,0 13-3-16,0 5-3 16,-2 2-4-16,-11 4 0 15,-1 6-3-15,-3 9-3 16,-1 4 0-16,-3 6-4 16,0 4 1-16,-2 0-4 15,1-2 3-15,-1-6-2 16,4-7 1-16,0-8-1 15,2-8-1-15,3-5 2 16,3-6-1-16,3-8 0 16,2-7-1-16,2-4 1 15,4-12-1-15,0 0 0 16,0-8-1-16,0 0 1 16,0 0-2-16,0 0 2 0,0 0 0 15,0 0 0-15,0 0 0 16,0 0-3-16,0 0 3 15,0 0 0-15,0 0 1 16,0 0-1-16,0 0 0 16,0 0 0-16,0 0 0 15,0 0 2-15,0 0-2 16,0 0 1-16,0 0 0 16,0 0 0-16,0 0 0 15,0 0 0-15,0 0-1 16,0 0 1-16,0 0-1 15,0 0 0-15,-2 2 1 0,2-2-1 16,0 0 1 0,0 0-1-16,0 0 0 0,0 0 1 15,0 0-1-15,-2 0 2 16,2 0 0-16,0 0 0 16,0 0 1-16,0 0 0 15,0 0-1-15,0 0 1 16,0 0-1-16,0 0 0 15,0 0-1-15,0 0 1 16,0 0-1-16,-2 0 0 16,2 0 2-16,0 0-1 15,0 0 2-15,0 0-1 0,0 1 1 16,-3-1 2 0,1 0 1-16,2 0 0 0,-2 0-1 15,2 0-1-15,0 0-1 16,-2 0 0-16,2 0-1 15,0 0-2-15,0 0 0 16,-2 0-1-16,2 3-2 16,0-3-8-16,0 0-14 15,0 2-20-15,0-2-41 16,0-32-68-16</inkml:trace>
  <inkml:trace contextRef="#ctx0" brushRef="#br0" timeOffset="85849.48">24649 11949 157 0,'0'0'210'16,"0"0"-163"-16,0 0-21 15,0 0 26-15,0 0 4 16,0 0-23-16,0 0-16 15,3 27-11-15,-3 9 1 16,-3 14-1-16,-3 7 4 16,-1 11-1-16,1 19-2 15,-4 16-1-15,0 10-2 16,-1 0 0-16,-3-8 0 16,1-16 0-16,-3-13-2 15,5-8 1-15,-2-9 1 0,-1-12 2 16,3-4-3-16,0-9 0 15,0-8-1-15,2-5 1 16,3-9-1-16,1-9-2 16,5 0 0-16,0-3 1 15,0 0-1-15,0 0-1 16,0 0-2-16,0 0 0 16,0 1 1-16,0-1 1 15,0 0 0-15,0 0 1 16,0 0 0-16,0 0 1 15,0 0-1-15,0 0 0 16,0 0 0-16,0 0 1 0,0 0-1 16,0 0 1-16,0 0-1 15,0 0 0-15,-3 0 1 16,3 0 0-16,0 0-1 16,0 0 1-16,0 0-1 15,0 0 1-15,0 0-1 16,-2 0 1-16,0 0 1 15,2 0-1-15,0 0 2 16,0 0 3-16,-2 0 6 16,2 0 1-16,-2 0 2 15,0 0-2-15,-1 0 3 16,3 0-6-16,-2 0 0 0,2-4-4 16,-2 4-1-16,2-3-1 15,-2-2-1-15,0 1 2 16,0 2 0-16,-2 1 0 15,4-2-3-15,0 1 1 16,-2 0 1-16,-2-2 1 16,-5 0 3-16,-7-2-1 15,-5-4-3-15,-6-2-1 16,-2 0 3-16,2 0 1 16,7 2-1-16,4 2-4 15,6 2 0-15,2 4-1 0,4 0 0 16,4 2-1-1,-2 0 0-15,2 0 0 16,0 0-2-16,0 0 0 16,0 0-4-16,0 0 2 0,0 0-5 15,0 0 4-15,6 0-2 16,4 0 5-16,-2 0 1 16,1-2-1-16,-5-2 2 15,-1 2-1-15,-1 0 0 16,-2 2-1-16,0 0 1 15,0 0-2-15,0 0 2 16,3 0 0-16,-3 0-1 16,0 0 0-16,0 0 2 15,4 0-1-15,3 0 0 16,3 6 1-16,7 5 0 16,-5-4 0-16,0-1-1 0,-3-2 1 15,2 0 0 1,-5 0 0-16,4 0 0 0,-4-2 0 15,-1 0 0-15,-3-2 0 16,-2 0-1-16,0 0 1 16,0 0 0-16,0 0 0 15,0 0 1-15,0 0-1 16,0 0-3-16,0 0-5 16,0 0-11-16,2 0-13 15,2 0-19-15,10 0-41 16,5-6-48-16,13-14-73 0</inkml:trace>
  <inkml:trace contextRef="#ctx0" brushRef="#br0" timeOffset="87226.62">30062 13091 343 0,'0'0'65'15,"0"0"-57"-15,0 0 41 16,0 0 16-16,0 0-16 16,0 0-21-16,-90-21-3 15,86 19-6-15,2 0 2 16,2 0-6-16,0 2-6 15,0 0-3-15,0 0-3 16,0 0-2 0,0 0-1-16,0 0-2 0,0 0-1 15,0 0 2-15,0 0 0 0,0 0 0 16,-2 0-1-16,2 0-1 16,-2 0-1-16,0 0-5 15,-2 0-15-15,4 0-17 16,-2 0-35-16,-6 0-61 15,1 0-127-15</inkml:trace>
  <inkml:trace contextRef="#ctx0" brushRef="#br0" timeOffset="90688.18">10248 13078 419 0,'0'0'58'0,"0"0"-52"0,0 0 30 16,0 0 22 0,0 0-28-16,0 0-15 0,-24 62-4 15,17-30 3-15,0 4 0 16,-1 3-1 0,-1-2-6-16,-5 4-1 15,-1 0 1-15,-3 1-1 16,3-3 0-16,-4-1-2 0,3-7-3 15,3-6 3-15,5-7-3 16,3-8-1-16,2-10 1 16,3 0 0-16,0 0 0 15,0 0-1-15,0 0-8 16,0 0-10-16,0-22-22 16,0-6-14-16,12-12-52 15,3-2-126-15</inkml:trace>
  <inkml:trace contextRef="#ctx0" brushRef="#br0" timeOffset="96364.88">7106 15169 35 0,'0'0'117'15,"0"0"-66"-15,0 0-23 16,0 0 14-16,0 0-6 16,0 0-11-16,0 0-8 15,0 0 4-15,-4-17 9 0,2 17-3 16,-7 0 4-16,-7 13-8 16,-8 12-14-16,-7 7-6 15,-5-2-3 1,2 2 2-16,5-8 2 0,8-3-2 15,5-4 0-15,3-7 0 16,8 0 1-16,5-2-3 16,0 1 1-16,0-1-1 15,3 3 0-15,10 1 0 16,7-3 0-16,2 1 2 16,2-2-2-16,1 1 0 15,0-1 1-15,-7-2-1 0,-7 7 0 16,-3-6 0-1,-6 9-1-15,-2 7 1 16,0 2 1-16,0 7-1 0,0 3 0 16,0 1 0-16,-2-4 0 15,-4 1 1-15,-1 0-1 16,-2-5 0-16,2 1 1 16,-1-6-1-16,1-4 0 15,-2-6 1-15,2-1 0 16,1-4-1-16,1-2 1 15,3-1-1-15,0-1 0 16,0-4 0-16,2 0 0 16,0 0 1-16,0 0 1 15,0 0-2-15,0 0 2 16,0 0 0-16,0 3-2 0,0 7 2 16,0 0-2-16,2 7 0 15,9-4 0-15,0 6 0 16,-2-1 0-16,0 4 0 15,-3 0 0-15,1 0 1 16,-2 5-1-16,-3 0 0 16,0 4 0-16,3 0 1 15,-1 1-1-15,0-1 0 16,3 9 0-16,-2-5 1 16,2 6-1-16,-1-5 1 15,0 4-1-15,1-1 1 16,-2-2-1-16,0 3 0 15,-3-4 2-15,0 4-2 0,0 0 0 16,-2 1 0 0,0-1 0-16,2 4 0 0,2-4 1 15,-1 0-1-15,-1 0 0 16,0 0 0-16,-2 0 1 16,2 0-1-16,-2 2 1 15,0-2-1-15,0 5 0 16,0-5 0-16,0 0 0 15,0-5 0-15,2-4 0 16,4-3 0-16,-4-6 0 16,0 0 0-16,-2-8 0 15,2 0 0-15,-2-6 0 16,0-4 1-16,0 0-1 16,2 0 0-16,-2-4 0 15,0 0 0-15,0 0 0 16,0 0-2-16,0 0 2 0,0 0 0 15,2 0 1-15,1 0-1 16,1 0 0-16,2 0 1 16,4 0 0-16,3 0-1 15,1 0-1-15,-1 6-2 16,0 6 2-16,1-1-6 16,-6 6 1-16,-3 1 3 15,-1 0 2-15,-4 0-2 16,0-1 3-16,0 1-1 15,0 0 0-15,0 0-1 0,-2 0 2 16,-11 0 1 0,-6-1-1-16,-2 2 3 0,-6-1-2 15,-4 0 2-15,0-2 2 16,-3-1-3 0,5-2 0-16,5-1 2 0,3-6-1 15,6 2 0-15,9-2 1 16,0-6-1-16,6 0 0 15,0 0 5-15,0 0-5 16,0 0 0-16,0 0 0 16,0 0-1-16,0 0-1 15,8 0 1-15,11 0 0 16,8 0 3-16,6 0-2 16,8 0-1-16,3 0-1 0,6 0 1 15,0 0-2-15,2 5 0 16,-4 10 0-16,2-1 0 15,-3 8 1-15,-3-4 2 16,-4-4-1-16,-7 0-1 16,-8-5-1-16,0 0 2 15,-7-5-2-15,-3-4 0 16,-6 5 0-16,-2-5 0 16,-7 0 1-1,0 0 2-15,0 0 0 0,0 0-1 16,0 0-2-16,0 0-2 15,0 0-18-15,0 0-32 16,0 0-67-16,0 0-133 0</inkml:trace>
  <inkml:trace contextRef="#ctx0" brushRef="#br0" timeOffset="97027.47">8535 17383 567 0,'0'0'24'0,"0"0"-21"16,0 0 34-16,0 0-10 16,0 0-21-16,0 0-6 15,-14 0-3-15,24 0-7 16,3 0-2-16,5 0 2 16,4 4 1-16,0 1-8 15,7-5-3-15,2 0-2 16,7 0 2-16,5 0-17 15,-3 0-2-15,-1-5-4 16,-3-3-3-16,-3 4 11 16,-4-6 27-16,8 6 5 15,3-1 3-15,11 0 11 0,6 2 11 16,9-2-22 0,-2 1 0-16,-1-2-4 0,-8 6-7 15,-10-4-6-15,-14 4-1 16,-11 0-3-16,-11 0-7 15,-9 0 5-15,0 0 23 16,0 0 30-16,-4 0-30 16,-13 4-19-16,5 6-66 15,5-5-66-15</inkml:trace>
  <inkml:trace contextRef="#ctx0" brushRef="#br0" timeOffset="97252.18">10096 17177 427 0,'0'0'167'0,"0"0"-162"16,0 0-3-16,0 0 25 15,0 0-19-15,0 0-8 16,-48 0-27-16,48 0-49 16,0 0-105-16</inkml:trace>
  <inkml:trace contextRef="#ctx0" brushRef="#br0" timeOffset="102090.65">8664 18056 94 0,'0'0'144'0,"0"0"-144"16,0 0 1-16,0 0-1 15,0 0-26-15,0 0-45 16,0 0-21-16</inkml:trace>
  <inkml:trace contextRef="#ctx0" brushRef="#br0" timeOffset="103342.84">7494 17848 10 0,'0'0'19'0,"139"-31"-17"16,-57 22-2-1,9 9-7-15</inkml:trace>
  <inkml:trace contextRef="#ctx0" brushRef="#br0" timeOffset="103589.36">8800 18236 31 0,'0'0'94'0,"0"0"-54"0,0 0-15 16,0 0-2-16,0 0-23 16,0 0-10-1,-34 62-5-15,28-62-16 0,-1 0-8 16,3 0-26-16</inkml:trace>
  <inkml:trace contextRef="#ctx0" brushRef="#br0" timeOffset="103764.82">9080 18115 634 0,'0'0'21'0,"0"0"-15"0,0 0 6 16,0 0-12-16,0 0-70 16,0 0-64-16,-69 40-225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22T07:43:58.3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4768 5657 61 0,'0'0'160'0,"0"0"-150"16,0 0-9-1,0 0 21-15,0 0 13 0,0 0-16 16,0 0 1-16,-34-33 3 16,50 27 6-16,2 5-1 15,-1 1-7-15,8 0-4 16,-1 0 2-16,8 1-6 16,7 12-2-16,7-2-5 15,11 0 2-15,10-1-6 16,13-2 2-16,18-4-4 15,16-4 3-15,15 0 10 16,7 0-10-16,6-4-2 16,3-4-1-16,-2 4 0 0,-3 4 0 15,-13 0 0 1,-5 0-1-16,-5 1 1 0,-1 7 0 16,6-1-2-16,1-5 1 15,2-2 1-15,-5 0 0 16,-3 0 0-16,-5 0 0 15,-12 0 1-15,-9 0 1 16,-10 0-2-16,-6 0 0 16,-1 0 0-16,-3 2 0 15,0 1 0-15,-1-3 0 0,-1 3 0 16,2-3 0 0,3 0 0-16,4 0 0 15,0 0-2-15,-5-3 2 0,-4 2-4 16,-13-1-1-16,-14 0 3 15,-13 0 2-15,-15 2 0 16,-8 0 0-16,-6 0 0 16,2-2 3-16,-2 2 2 15,3 0-3-15,-1 0-1 16,2 0 1-16,-2-2-2 16,0 2-5-16,2 0-18 15,-4 0-60-15,0 0-66 16</inkml:trace>
  <inkml:trace contextRef="#ctx0" brushRef="#br0" timeOffset="3338.33">17908 5631 352 0,'0'0'172'15,"0"0"-161"-15,0 0-10 16,0 0 13-16,0 0 24 15,0 0-15-15,0 0-17 16,-43 8-5-16,43-8-1 16,0 0-1-16,0 0-22 15,0 2-52-15,0-1-79 16,12-1-206-16</inkml:trace>
  <inkml:trace contextRef="#ctx0" brushRef="#br0" timeOffset="6959.7">10810 5765 6 0,'0'0'132'0,"0"0"-108"0,0 0-20 16,0 0 0-16,0 0 16 16,0 0 3-16,0 0-15 15,-3 0-2-15,3 13 12 16,0 7 1-16,0 18-2 15,0 12-7-15,-2 9-6 16,-18 12 2-16,-7-1 7 16,-2 4-3-16,-6 4-3 15,-6 2-1-15,1 6 1 16,-4-4 2-16,1 1 2 16,6-3-3-16,-1-6-6 15,5-4-1-15,6-3 0 0,4-5-1 16,4-6 0-1,1-2 0-15,7-8 0 0,-1-7 0 16,3-7 0-16,3-6 0 16,-1-7 0-16,2-2 0 15,1-7 0-15,0-4 0 16,1-4 0-16,3-2 2 16,-2 0-2-16,2 2 1 15,0-2 1-15,-2 0 0 16,2 0 3-16,0 2-4 15,0-2-1-15,0 0 0 16,0 0-1-16,0 0-4 16,0 0-6-16,0 0-21 15,13-11-2-15,16-4-46 0,7-10-129 16</inkml:trace>
  <inkml:trace contextRef="#ctx0" brushRef="#br0" timeOffset="8602.94">13786 7084 167 0,'0'0'250'0,"0"0"-250"0,-191 88-27 15,77-47 27-15,-31 1 34 16,-24 0 9-16,-20-3-18 16,-8-8-5-16,-1-7 8 15,-5-16 7 1,7-8-12-16,11-14-12 0,7-30-6 15,11-14-3-15,7-16-1 16,8-15 0-16,14-3-1 16,15-6-1-16,23-7 1 15,19-1 0-15,27-6 0 16,22-1 0-16,23 5 1 16,9 8-1-16,41 6-2 15,30 4 1-15,31 5-1 16,34 7 1-16,37 12 0 0,28 10 1 15,26 12-1-15,10 12 1 16,-4 9-3-16,1 12 2 16,-13 4-3-16,-5 7 1 15,-9 0-4-15,-7 0 1 16,-9 22-3-16,-12 13-1 16,-17 11 1-16,-18 12 3 15,-20 15 2-15,-20 9 1 16,-27 6 1-16,-23 2 1 15,-23 4 0-15,-20 0 1 16,-11-1 0-16,-2-1 0 16,-30-2 0-16,-5-2 1 15,-10-4 0-15,-4-2 0 0,-5 7-1 16,-11-7 0-16,-6 0 1 16,-16-4-1-1,-12-7 0-15,-12-2 1 0,-14-4 0 16,-14-5 0-16,-10-7-1 15,-3-11 2-15,-2-12-2 16,2-12 1-16,3-12-1 16,1-6 0-16,8-14 1 15,10-26-1-15,7-16 0 16,10-12 0-16,14-11 0 16,15-13-2-16,14-11-2 15,20-9 2-15,15 0-1 16,20 1-1-16,17 8 2 15,8 3-2-15,38 7 3 0,18 5-1 16,20 6 0-16,21 6 2 16,22 5 0-16,15 3 0 15,17 10 0-15,10 6 2 16,5 9-2-16,7 14 0 16,4 8 0-16,-3 14 0 15,0 7 0-15,-1 0 0 16,-7 7 0-16,-5 24 0 15,-1 14-2-15,-10 16 2 16,-13 15-1-16,-18 12 1 16,-21 7 0-16,-25 3 1 0,-21 1-1 15,-25-8 2 1,-20-3 1-16,-15-2 7 0,0-3-1 16,-13-3 0-16,-18 0-1 15,-4-9-3-15,-8-6 2 16,-1-6 1-16,-8-9-4 15,2-7 0-15,-4-8 0 16,4-8-1-16,2-2 1 16,1-8-4-16,5-6-2 15,2-3-8-15,7-6-23 16,17-2-28-16,16 0-84 16,2-27-88-16</inkml:trace>
  <inkml:trace contextRef="#ctx0" brushRef="#br0" timeOffset="8839.91">16689 7199 498 0,'0'0'0'16,"0"0"-18"-16,0 0 0 16,0 0 18-16,0 0 0 15,0 0-6-15,-17-64-67 16,17 47-76-16</inkml:trace>
  <inkml:trace contextRef="#ctx0" brushRef="#br0" timeOffset="10324.91">18309 7110 186 0,'0'0'151'0,"0"0"-140"15,0 0-9-15,0 0-2 0,0 0 15 16,0 0 2-1,138-51-1-15,-49 46-2 0,15 4-5 16,15-2-3-16,8 3-2 16,11 0-2-16,12 0-1 15,8 0-1 1,2 0 0-16,0 0-1 0,0 4-1 16,-3-2 0-16,1-2-3 15,0 0 4-15,0 0 1 16,3 0-1-16,-3 3 1 15,-7-2 0-15,-3 3-7 16,-9 2-1-16,-6-2 0 16,-13 6 1-16,-5-3 5 0,-5-1 2 15,-12-3 0 1,-5-3 0-16,-8 0 1 0,0 3-1 16,-1-2 0-16,3 4-1 15,-6-4-1-15,-11 3 2 16,-9 2 0-16,-12 2 0 15,-9-1 0-15,-11-1 2 16,-9-5-1-16,-11 1 5 16,-5-2 7-16,-4 0 0 15,0 0 3-15,0 0 10 16,0 0-4-16,0 0-11 16,0 0-6-16,0 0-3 15,0 0 4-15,5 0-2 16,-1 0-2-16,6 3 0 0,0-3 1 15,3 3-1 1,1 0-1-16,-5-3 0 0,-3 1 1 16,2-1-1-16,-4 0-1 15,0 3 1-15,-1-3 0 16,-3 0 1-16,0 0 1 16,0 0 1-16,0 0 3 15,0 0 2-15,0 0 0 16,0 0 0-16,0 0-5 15,-9 0-4-15,-5 0 0 16,-1 0-8-16,-1-3-22 16,-4-4-48-16,4-8-122 15</inkml:trace>
  <inkml:trace contextRef="#ctx0" brushRef="#br0" timeOffset="16263.04">10505 8024 125 0,'0'0'162'0,"0"0"-144"15,0 0-15 1,0 0 25-16,0 0 22 16,-63 129-17-16,45-71-15 0,-7 10-4 15,-1 10-3-15,-6 11 2 16,-7 16-5-16,-1 12-1 16,-10 8-5-16,0-5-1 15,2-9-1-15,1-9 2 16,10-15-2-16,5-7 0 15,3-15 0-15,6-9-3 16,2-7-2-16,3-7-1 16,3-9 0-16,3-4-4 15,1-9 1-15,3-6-6 0,1-6 6 16,2-6-3-16,3-2-2 16,0 0-14-16,2 0-1 15,0-10-21-15,0-16-12 16,27-6-76-16</inkml:trace>
  <inkml:trace contextRef="#ctx0" brushRef="#br0" timeOffset="17777.32">14152 9090 114 0,'0'0'139'16,"0"0"-87"-16,0 0-38 15,0 0 27-15,0 0 18 16,-125 23-19-16,85-4-12 16,1 0-12-16,6 2-2 15,0 6 1-15,2 6-2 16,-1 13-1-16,6 13-7 16,-1 10 1-16,1 12-1 15,3 6-2-15,3 1 0 16,3-3 1-16,3-3 3 15,5-4-1-15,7-3 4 16,2 3-1-16,0 8-3 0,15 2 0 16,14-1-2-16,4-7-1 15,8-12-3-15,1-9 1 16,0-9-1-16,3-10 1 16,-5-7-1-16,-7-6-1 15,-4-6 1-15,-8-8 0 16,-10-5-1-16,-5-2 1 15,-6-4 0-15,0 0 0 16,0 0 1-16,0-2-1 0,0 2 1 16,0-2-1-1,0 0 0-15,0 0 0 16,0 0-5-16,0 0-12 16,0 0-7-16,0 0-10 0,0-18-3 15,0-12 7-15,0-3-59 16,2 2-27-16,14-1-143 15</inkml:trace>
  <inkml:trace contextRef="#ctx0" brushRef="#br0" timeOffset="18925.59">27250 9210 271 0,'0'0'36'0,"0"0"-24"15,0 0 29-15,0 0 23 16,0 0-17-16,0 0-23 0,-33-18-9 15,33 22-7 1,0 20 7-16,15 7 4 0,12 8-1 16,2 3-6-16,8 7-4 15,1 5 1-15,-1 4-2 16,-6 12 0-16,-12 8-2 16,-7 6 0-16,-12 4 1 15,0-1 2-15,-18 1-2 16,-13-6-1-16,-7 4 0 15,-9-2-1-15,0-3 0 16,-9-7-1-16,5-6-1 16,-5-7-1-16,3-7 0 0,-1-6 0 15,5-8-1 1,7-6 0-16,11-4 1 0,8-11-2 16,10-6 1-16,9-7-1 15,2-4-6-15,0-2-8 16,2 0-6-16,0 0-4 15,0-17-25-15,4-16-37 16,25-9-95-16,13 1-89 16</inkml:trace>
  <inkml:trace contextRef="#ctx0" brushRef="#br0" timeOffset="19120.97">28141 10782 486 0,'0'0'115'0,"0"0"-78"16,0 0 33-16,0 0 1 16,0 0-32-16,0 0-26 15,-89 38-13-15,89-38-1 16,0 0-27-16,5-21-38 16,1-16-88-16,-6-9-315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22T07:22:00.4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21934 10485 179 0,'0'0'215'0,"0"0"-207"16,0 0 1-16,-119 52 26 0,100-36-22 16,3-1-10-16,1-1-3 15,-1-3 1 1,1 3 3-16,-4-2 4 0,-3 1 5 15,-6-5 3-15,-3-4 0 16,-8 1 2-16,-5-5-4 16,-8 0-4-16,-4 0-2 15,-6-13-1-15,2-4-1 16,3-5 2-16,5 0-1 16,12-6-3-16,6-6 0 15,12-5-1-15,9-6-2 16,4 1 0-16,5 0-1 15,4 6 1-15,0 2 0 16,0 3 0-16,0-1 0 0,0 5 0 16,10 1 0-16,4-5-1 15,1 3 1 1,4 0 0-16,0 2-1 16,1 5 0-16,1-2 0 0,-2 5 0 15,-1 4 0-15,-2 2 0 16,-2 6 0-16,3-1 0 15,-1 3-1-15,4 1 1 16,2 1 0-16,5-1 0 16,2 4 0-16,4-5 0 15,0 2 1-15,-1 0-1 16,-3 4 0-16,-9 0 0 16,0 0 0-16,-5 0 0 15,2 0 0-15,0 10 0 16,3 2 0-16,0 0 0 15,0 0 0-15,0 2 0 0,0 0 1 16,0 2-1-16,-7 2-2 16,3 3 2-16,-5 6 0 15,-4-1 1-15,0 2-1 16,-5-2 0-16,0 3 0 16,-2-2 0-16,0-1 0 15,0-1 1-15,0-2-1 16,0-3 0-16,0 3 1 15,0-1-1-15,0-1 0 16,0 0 0-16,-2 5 0 0,-9 2 0 16,-3-1 1-16,1 2-1 15,-5-3 1-15,-2-1-1 16,0-3 0-16,0-3 1 16,-3-3-1-16,6 0 1 15,1-2-1-15,3-1 0 16,2-4 0-16,2-2 2 15,4-1-2-15,-1-1 0 16,2-1 0-16,-1-1 0 16,2-3 1-16,3 0-1 15,0 0 0-15,-2 0 0 16,2 0 0-16,0 0 1 16,0 0-1-16,0 0 2 0,0 0-1 15,0 0 0 1,0 0-1-16,-2 0 1 0,2 0-1 15,0 0 1-15,0 0 0 16,0 0 0-16,0 0-1 16,0 0 1-16,0 0-1 15,0 0 0-15,0 0 0 16,0 0 1-16,0 0-1 16,0 0 1-16,0 0 1 15,0 0 0-15,-2 0 1 16,2 0-1-16,0 0-1 15,0 0-1-15,0 0-1 16,-2 0 0-16,2 0-15 0,0 0-28 16,0 0-34-1,2-21-101-15</inkml:trace>
  <inkml:trace contextRef="#ctx0" brushRef="#br0" timeOffset="18658.57">31167 12015 124 0,'0'0'149'0,"0"0"-121"15,0 0 30-15,0 0 5 16,0 0-29-16,0 0-17 15,0 0-1-15,0 0 2 16,-65 91 5-16,54-82 3 16,-9 2 0-16,-16 7 2 15,-13 2-11-15,-15 0-4 16,-10 4-6-16,1-4-3 0,2-1 0 16,6-2 1-16,-1-5 0 15,4-2-1-15,2-6 1 16,3 2-2-16,-1-6 2 15,2 0-1-15,-2 0-2 16,-4 0 0-16,-1 0 1 16,3-12-3-16,0-2 0 15,6-3 0-15,8-2 1 16,6-1-1-16,6-7 0 16,2-1-1-16,1-3 2 15,-2-1-2-15,0-2 1 16,-5 3 0-16,5 1 0 15,-3 5 1-15,5 4-1 0,4-5 0 16,5 0 0-16,11-5 0 16,4-7-1-1,2-5 1-15,5-8 1 0,-2 0-1 16,2-1 0-16,0 4 0 16,-2-1 1-16,2 6-1 15,0 4 0-15,0 0 0 16,0-2 0-16,2-5 0 15,16-3 0-15,9-3-1 16,2 0 1-16,4-6 0 16,3 2 0-16,-1 2 0 15,3 1 0-15,-5 5 0 16,2 0 1-16,-6 0-1 16,-4-2 1-16,7-1-1 15,1 1-1-15,1-1 1 0,2-2 0 16,4 6 0-1,-3 0 0-15,1 6 1 0,1 2-1 16,-2 3 0-16,-1 4 1 16,-1 3-1-16,1 3 2 15,0 4-1-15,0-1 1 16,6 2-2-16,7 0 1 16,4 0-1-16,5 4 0 15,-2 0 0-15,0 5 1 0,-5 3-1 16,-9 3 0-16,-4 1 1 15,-3 1 0-15,-6 2 1 16,2 0-2 0,3 0 2-16,4 0-1 0,11 2 1 15,9 0-2-15,2 0 3 16,-2 0-3-16,0 0 0 16,-4 11 0-16,-6 3 1 15,-6 5 0-15,-5 1-1 16,-6 0 2-16,-2-2-1 15,-5 0 1-15,-2 7-1 16,1 1 1-16,-4 6-2 16,4 6 1-16,-1 0 0 15,1 2 0-15,-1 0-1 16,-4-1 0-16,2 0 0 0,0-1 0 16,-2-2 0-16,-3 1 0 15,1-5 0-15,-5 2 1 16,3 2-1-16,-4-2 0 15,-1-1 0-15,1-4 0 16,-4 0 0-16,-1 4 1 16,-3 4-1-16,-2-1 1 15,0 6-1-15,0-4 1 16,0 6-1-16,-5-3 0 16,-3 2 0-16,-4-1 0 0,1 0 0 15,-3 1 0 1,-1-3 0-16,-3 0 1 15,1-3-1-15,-6 4 0 16,-2 2 1-16,-1-6-1 0,-3 1 1 16,3-2-1-16,-1-6 1 15,0 0-1-15,4-5 0 16,1-3 1-16,2-7-1 16,2-1 1-16,1-3-1 15,-1-5 1-15,-1 4 0 16,2-5-1-16,-5 4 0 15,-1-3 0-15,1-2 1 16,0 2-1-16,-1 0 0 16,6-2 0-16,1-2 0 15,3 0 0-15,1-2 0 16,4 1 1-16,1-1-1 0,1 0 0 16,0 0 0-16,4 0 0 15,2 0 0-15,0 0 0 16,0 0-1-16,0 0 0 15,0 0 1-15,0 0-1 16,0 0-3-16,0 0-3 16,0 0-1-16,0 0-3 15,0 0-5-15,0 0-17 16,0-5-42-16,0-24-68 16,0-1-236-16</inkml:trace>
  <inkml:trace contextRef="#ctx0" brushRef="#br0" timeOffset="21274.84">29513 12314 202 0,'0'0'164'15,"0"0"-152"1,0 0 34-16,0 0 14 0,0 0-16 16,0 0-25-16,0 0-7 15,-24 0-2-15,24 2-4 16,0 2-3-16,22 0 1 16,9 2 3-16,7-3 3 15,5-2 0-15,8-1-1 16,4 0 0-16,8 0 1 15,4 0-4-15,4 0-1 16,0-8-2-16,5 0-1 16,-2 2 1-16,-1-2-2 15,3 1 0-15,0 1-1 16,-3 4 2-16,-3-1-2 16,-8 3 0-16,-7 0 0 0,-6-2 0 15,-1 2 1 1,-6-1-1-16,-3 1 2 0,-1-3-2 15,-9 1 1-15,-2 2-1 16,-9-2 3-16,-3 2-1 16,-3 0 1-16,-6 0 0 15,3 0 0-15,-2 0 0 16,-7-2-3-16,5 2 1 16,-3-2 0-16,-2 2-1 15,2 0 1-15,-2 0 0 0,0 0 0 16,0 0 0-16,0 0 1 15,0 0-1-15,0 0 0 16,0 0-1 0,0 0 2-16,0 0-2 0,0 0 0 15,0 0 0 1,0-2 0-16,0 2 0 0,0 0 0 16,0 0 1-16,0-2-1 15,0 2 0-15,0 0 0 16,0 0 0-16,0 0 1 15,0 0-1-15,0 0 0 16,0 0 0-16,0 0 0 16,0 0 0-16,0 0 0 15,0 0 0-15,0 0 1 16,0-2-1-16,0 2 0 0,0 0 0 16,0 0 1-16,0 0 1 15,0 0-1-15,0 0 0 16,0 0-1-16,0 0 0 15,0 0-1-15,0 0 1 16,0 0-1-16,0 0-1 16,0 0-7-16,-18 0-10 15,-1 0-22-15,0-2-46 16,-3-9-112-16</inkml:trace>
  <inkml:trace contextRef="#ctx0" brushRef="#br0" timeOffset="24620.96">28333 13906 93 0,'0'0'46'16,"0"0"-40"-16,0 0 19 16,0 0 12-16,0 0 4 15,0 0 6-15,-72 65 4 16,46-46-5-16,-5 3-5 16,-6 0-5-16,-5-1-12 15,0-4-6-15,-5 0-6 0,1-5-5 16,-4-6-4-16,-1-2-1 15,0-4-2-15,-2 0-2 16,-8 0 0 0,-5 0 2-16,-5-4 0 0,-16-2 1 15,-5-6 0-15,-1 0 3 16,-3 0 2-16,9-2 3 16,2-3-2-16,10-2-3 15,12-7 0-15,14-9-4 16,16-5-2-16,8-8 1 15,10-6 0-15,3-6 1 16,8-2 0-16,-1 5 0 16,3 6 1-16,0 6 2 15,2 10-3-15,0-2 1 16,0 7 0-16,0-2-1 16,0 0 1-16,7 2-1 0,9-2 1 15,5 1 1-15,8 4-1 16,2 1 2-16,3 5 0 15,7 3-2-15,-2 4 3 16,3 6-4-16,6-2 1 16,0 2 0-16,1 2-1 15,7 0 1-15,7-1-1 16,1-2 0 0,9 1 0-16,4 0 1 15,0 2-1-15,1 1-1 0,-4 5 1 16,-2 0 0-16,-1 0 0 15,-7 3 0-15,-2 7 0 16,-8 0-1-16,-3 3 1 0,-2-6 0 16,-5 0-1-16,-1 2 2 15,-5 1-1-15,0 2 0 16,-5 5-1-16,-2 2 1 16,-6 3-1-16,-3 5 1 15,-4 0 0-15,-7 1 1 16,0 5-1-16,-7-3 1 15,-1 4-1-15,-3 0 1 16,0 4 1-16,0 2 0 16,0 0 2-16,0 2 2 15,-5-8 1-15,-1-3-4 16,-3-3 3-16,2-6-3 16,0-1 0-16,-1-8-2 0,3-3-1 15,3-4 2-15,0-6-2 16,2 0 0-16,0 0 0 15,0 0-4-15,-2 0-7 16,-6-6-7-16,2-22-25 16,-3-19-71-16,7-4-153 15</inkml:trace>
  <inkml:trace contextRef="#ctx0" brushRef="#br0" timeOffset="25238.86">28460 13134 51 0,'0'0'456'16,"0"0"-434"-16,0 0-5 15,0 0 4-15,0 0-21 16,0 0-11-16,-19-4-29 15,22-2 2-15,19-8-32 16,7-6-43-16,2-6-33 16</inkml:trace>
  <inkml:trace contextRef="#ctx0" brushRef="#br0" timeOffset="25426.3">28755 12891 188 0,'0'0'37'16,"0"0"10"-16,0 0 4 0,0 0-9 15,0 0-7-15,0 0-4 16,33-22-10-16,-23 22-13 16,1 0-6-16,3 0-2 15,3 0-6-15,4-8-20 16,6-14-31-16,6-6-27 16,0-4-26-16,1 2-10 15</inkml:trace>
  <inkml:trace contextRef="#ctx0" brushRef="#br0" timeOffset="25569.28">29066 12693 42 0,'0'0'70'0,"0"0"-1"16,0 0-2-16,0 0-12 16,0 0-1-16,0 0-6 0,71-18-21 15,-62 15-14-15,7-3-8 16,1-1-5-16,3-7-9 16,7-4-60-16,0-2-57 15,-3 4-58-15</inkml:trace>
  <inkml:trace contextRef="#ctx0" brushRef="#br0" timeOffset="25693.51">29428 12533 287 0,'0'0'68'0,"0"0"-8"16,0 0-10-16,0 0-29 0,0 0-21 16,0 0-2-16,50-69-30 15,-37 51-41-15,1-1-38 16,-3 0-109-16</inkml:trace>
  <inkml:trace contextRef="#ctx0" brushRef="#br0" timeOffset="25854.25">29629 12344 317 0,'0'0'71'16,"0"0"-19"-16,0 0 3 15,0 0-12-15,0 0-34 16,0 0-9-16,11-34-18 0,3 21-25 15,-1 0-26-15,3-1-50 16,-1 2-47-16</inkml:trace>
  <inkml:trace contextRef="#ctx0" brushRef="#br0" timeOffset="26024.04">29629 12344 170 0,'152'-124'160'0,"-152"122"-117"16,0 2 14-16,0-2-12 15,0-2-19-15,0 0-18 16,0-1-7-16,0 2-1 16,0 3-9-16,0 0-22 15,0 0-20-15,0 0-26 16,2 0-28-16,0 0-90 16</inkml:trace>
  <inkml:trace contextRef="#ctx0" brushRef="#br0" timeOffset="26209.08">29872 12218 186 0,'0'0'296'0,"0"0"-258"16,0 0 6-16,0 0 6 16,0 0-45-16,0 0-5 15,-33 0-31-15,33-4-31 16,0-8-49-16,2 4-86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22T07:44:25.2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8517 12737 129 0,'-123'24'257'15,"-17"2"-257"-15,-9 1 4 16,-7 0-4-16,0 0 39 16,2-5 8-16,5-9-13 15,6-2-13 1,5-7 3-16,4-3-3 0,-1-1-5 15,-1 0-10-15,-3 0-5 16,2 0-1-16,-6 0 0 16,-4-7-1-16,2-14 1 15,0-6-3-15,7-18 0 16,11-9 0-16,4-8 0 16,8-10 2-16,10 2-1 15,9 2 2-15,13 2 2 0,19 7 1 16,13-1-1-16,18 2 2 15,19-6-2-15,14-10-2 16,6-9 0-16,46-9-2 16,26 0 2-1,27 0-5-15,24 10 3 16,16 8 1-16,7 11 0 0,10 9-2 16,12 6 0-16,9 8 1 15,12 7 1-15,13 11 0 16,3 6 0-16,8 13-1 15,4 3-9-15,-7 1 3 16,0 30-4-16,-9 2 3 16,-15 10 3-16,-12 3-1 15,-15 2-1-15,-9 2 4 16,-5-4 4-16,-1-4 0 0,-10 0 2 16,-6-5-2-16,-19 2-8 15,-14-3-6-15,-19 1 5 16,-12-1 4-16,-13 1 5 15,-10 3 0-15,-9-1 0 16,-9 1 3-16,-9-2-1 16,-1 2 1-16,-3-1 0 15,3-3 0-15,0-2 0 0,-1 0 0 16,0-2-1-16,-2 2 1 16,-3 2 2-1,-7-2-1-15,2 2 4 0,-8-4-1 16,0-1 0-16,0-3 1 15,-12-2 1-15,-8-5 4 16,-4 4-4-16,-3-7-4 16,-4 2-2-16,-1-4 2 15,-1-2-5-15,6 0-1 16,3-2-6-16,4-6-3 16,8-2-5-16,8-4-20 15,4-14-47-15,4-20-71 16</inkml:trace>
  <inkml:trace contextRef="#ctx0" brushRef="#br0" timeOffset="179.54">10707 12389 459 0,'0'0'53'0,"0"0"-53"16,0 0 0-16,0 0 38 15,0 0 11-15,0 0-41 16,2 0-8-16,-2-2-12 16,0-7-10-16,4-7-39 15,4-2-130-15</inkml:trace>
  <inkml:trace contextRef="#ctx0" brushRef="#br0" timeOffset="1587.24">15012 12637 281 0,'0'0'149'16,"0"0"-139"-16,0 0-7 16,-150 48-3-16,70-19 12 15,-25 4 8-15,-21 3-7 16,-26 4 2-16,-15-2 11 15,-13-2 9-15,-7-10-4 16,-4-8-11-16,0-13-3 16,6-5-7-16,14-14-4 15,13-27-3-15,19-11-1 16,17-12-1-16,15-12 2 0,16-9 1 16,17-14-1-16,18-8-2 15,18-5 0-15,17 0 0 16,15-3-1-16,6 4 1 15,27 6-2-15,31 9 2 16,25 13-2-16,26 17 0 16,23 5 1-16,22 11 0 15,25 12 0-15,14 9 0 16,9 8 0-16,3 9 0 16,-5 11 0-16,-3 1 0 15,-6 1 1-15,-6 28-1 0,-6 11 0 16,-8 8 1-16,-4 14 0 15,-11 6-1-15,-16 9 0 16,-20 5 0-16,-22 4 0 16,-19 6 1-1,-21 0-1-15,-18-1 0 0,-22-5 3 16,-14-2 1-16,-4-4 2 16,-9-1 0-16,-17-7 2 15,-6-6-3-15,-1-8 3 16,0-8-3-16,-2-8 0 15,10-8-1-15,0-8-1 16,4-8-1-16,11-5-1 0,3-7-1 16,2-2-1-16,3-4-6 15,0 0-15-15,-1 0-14 16,1 0-37-16,-2-29-52 16,4-13-151-16</inkml:trace>
  <inkml:trace contextRef="#ctx0" brushRef="#br0" timeOffset="2639.38">18572 12622 1 0,'0'0'0'0</inkml:trace>
  <inkml:trace contextRef="#ctx0" brushRef="#br0" timeOffset="3783.64">20599 12561 200 0,'0'0'94'0,"-162"38"-90"16,44-22 1-1,-7-6 55-15,-6-8-13 16,1-2-12-16,13-6-2 0,9-22-5 16,8-12-6-16,13-10-8 15,6-13-5 1,13-5-4-16,14-2-4 0,14-4 3 15,21-4 5-15,13-4-6 16,6-5-1-16,29 5-1 16,23 4 1-16,12 10-2 15,17 9 3-15,15 11-2 16,14 12-1-16,17 13 1 0,18 10-1 16,21 13 5-16,14 0-2 15,12 10 0 1,10 18-3-16,-1 13 0 0,-9 4 0 15,-10 11 0 1,-19 6 0-16,-20 9 0 0,-23 0 1 16,-22 0-1-1,-23 2 1-15,-21-2 1 0,-19 6 4 16,-16-3 8-16,-19-4 0 16,0-3 1-16,-27-9-4 15,-11-5 1-15,-7-4-2 16,3-6-5-16,4-8-4 15,9-7-1-15,9-8-5 16,9-11-26-16,11-9-42 0,0-3-92 16,36-35-225-16</inkml:trace>
  <inkml:trace contextRef="#ctx0" brushRef="#br0" timeOffset="4723.09">25829 12847 336 0,'-130'17'38'0,"-26"-9"-37"16,-9-8 26-16,3 0 64 15,10-13-36-15,16-17-20 0,23-14-15 16,24-8-9-16,20-12-6 15,17-8-5-15,17-10 2 16,12-9-1-16,15-5 2 16,8-6-1-16,10-9-2 15,36-7 0-15,18 2 0 16,18 7 0-16,19 15 1 16,18 17 0-16,20 16 4 15,15 15 2-15,8 16-3 16,16 17 2-16,7 13-2 15,-2 17 1-15,0 29-4 16,-14 14-1-16,-13 12 2 16,-11 10-1-16,-16 11 1 15,-13 2-1-15,-16 5 0 0,-13 2 0 16,-22-4 1-16,-23-4 0 16,-22-1 2-16,-20-3 1 15,0-2 2-15,-38-4-2 16,-16-4 1-16,-10-6 4 15,-5-10 1-15,0-6-2 16,-1-9-2-16,10-9-1 16,10-8-1-16,10-8-1 15,13-8-4-15,9-8 0 16,7-6-10-16,7-2-26 16,4-10-16-16,0-24-35 15,2-10-105-15</inkml:trace>
  <inkml:trace contextRef="#ctx0" brushRef="#br0" timeOffset="4924.29">28144 13018 348 0,'0'0'302'16,"0"0"-300"-16,0 0 7 15,0 0-9-15,0 0 17 0,0 0-16 16,4-28-1 0,-2 0-41-16,-2-15-50 0,0 0-169 15</inkml:trace>
  <inkml:trace contextRef="#ctx0" brushRef="#br0" timeOffset="7972.29">12803 12982 4 0,'0'0'3'0,"0"0"0"15,0 0-3-15</inkml:trace>
  <inkml:trace contextRef="#ctx0" brushRef="#br0" timeOffset="8389.67">12803 12982 190 0,'90'-64'101'0,"-90"64"-72"16,0 0-3-16,0 0 25 16,0 0-17-16,0 0-10 15,0 0-9-15,-2 14 3 16,-3 18 3-16,-3 12-10 16,-6 6 0-16,-4 6 2 15,-4 1 2 1,-5 2-5-16,0 0-2 0,2-1 0 15,2-4-3-15,0-2 0 16,3-6-3-16,2-6 1 16,7-8-1-16,2-6 0 0,3-5 0 15,1-7-2-15,5-6 0 16,-3-2 0-16,3-5 0 16,0-1-3-16,0 0-6 15,0 0-17-15,0 0-11 16,0-11-26-16,0-20-54 15,12-5-165-15</inkml:trace>
  <inkml:trace contextRef="#ctx0" brushRef="#br0" timeOffset="10946.69">13927 13352 1 0,'0'0'79'0,"0"0"-66"15,0 0-6-15,0 0 15 16,0 0-1-16,0 0-8 16,93-51-12-16,-44 51-1 15,11 0-10-15,14 6-31 16,8 9-36-16</inkml:trace>
  <inkml:trace contextRef="#ctx0" brushRef="#br0" timeOffset="11654.1">16932 13416 342 0,'0'0'58'16,"0"0"-46"-16,0 0 45 16,0 0-4-16,0 0-29 15,0 0-11-15,-38 0-4 16,38 0 0-16,0 0 1 16,-2 0-3-16,2 0-5 15,0 0 0-15,0 0-1 0,0 0 0 16,0 0-1-16,0 0 1 15,0 0 0-15,0 0 1 16,0 0 3-16,0 0-2 16,0 0 0-16,0 0 1 15,0 0-2-15,0 0 0 16,0 0-1-16,0 0 2 16,0 0-3-16,0 0-2 15,0 0 1-15,0 0 1 16,0 0-2-16,0 0 2 0,0 0-6 15,9 0-18-15,13 5-28 16,16 9-42-16,14-2-75 16</inkml:trace>
  <inkml:trace contextRef="#ctx0" brushRef="#br0" timeOffset="12129.15">19006 13341 289 0,'0'0'90'0,"0"0"-80"0,0 0 18 16,0 0 24-16,0 0-31 16,0 0-18-16,-44 8-3 15,44-6 0-15,0-2-1 16,-2 0-2-16,2 1 1 16,-2-1 2-16,-1 3 0 15,1 1-4-15,0-2-17 16,2 1-20-16,-3 2-36 15,-4 3-78-15</inkml:trace>
  <inkml:trace contextRef="#ctx0" brushRef="#br0" timeOffset="14205">17886 13481 103 0,'0'0'141'0,"0"0"-141"15,0 0-79 1,0 0 79-16,0 0 59 0,0 0-19 15,-5-30-9-15,10 28 8 16,8 2 14-16,1 0-8 16,10 0-6-1,5 0-10-15,11-2-7 0,8 2 8 16,4 0-9-16,0 0-4 16,-4 0-4-16,-1 0 0 15,0 2-5-15,2 2-3 16,9 1 0-16,15-5-3 15,21 0 2-15,18 0-3 16,17 0 0-16,9-9-1 16,6-3-1-16,-3 4-4 15,-7 1-4-15,-14 4 3 16,-18 0 0-16,-17 2 0 16,-14 1-1-16,-9 0 4 0,-8 0 1 15,-7 0 1-15,-3 4 1 16,-6 4 0-16,-9-2 1 15,-6-4-1-15,-9 0 2 16,-8 0 1-16,-2-2 4 16,-1 0 1-16,-3 0 0 15,2 0 0-15,0 0-2 16,7 0-1-16,-2 0-2 16,-3 0 0-16,3 0-1 15,-5 0 1-15,-2 0-3 16,0 0 2-16,0 0-2 15,0 0 1-15,0 0 1 16,0 0 1-16,0 2 0 16,0 0 1-16,0-2-1 0,0 0-1 15,0 0 1-15,0 0-2 16,0 0 1-16,0 0-2 16,0 0 1-16,0 0 0 15,0 0 0-15,0 0 1 16,0 0 0-16,0 0 1 15,0 0 0-15,4 0 2 16,-2 0 0-16,-2 0 0 16,3 0-2-16,-1 0 0 15,3 0-1-15,1 0 0 16,1 0 1-16,2 0-1 16,7 0 1-16,3 0-2 15,8 0 1-15,14 0-1 0,5 0-1 16,6 0 0-16,0 0 0 15,0 0 0-15,-7 0-1 16,-7 0 1-16,-9 0-2 16,-8 0 2-16,-5 0 0 15,-5 0 0-15,-9 0 0 16,0 0 0-16,-2 0 0 16,0 0 1-16,0 0 2 15,0 0 0-15,0 0 2 16,0 0-1-16,0 0 0 0,0-2 0 15,0 2-2-15,0 0 1 16,0-2-1-16,0 2 1 16,0 0 2-16,0 0 0 15,0 0 1-15,0 0 3 16,0 0 1-16,0-2 0 16,0 2 2-16,-6 0-1 15,-5-2-2-15,-7-4 1 16,-1-4-1-16,-2 0-4 15,6 0 3-15,1 4 0 16,5 0-1-16,3 0-2 16,-1-3-2-16,4 3 0 15,-1 4-1-15,-2-5-1 16,-1 5-1-16,1-2 2 16,0 0-1-16,2 2 1 0,-2 0-2 15,-1 0 2-15,3 2-1 16,-4 0-1-16,6 0 0 15,0 0 0-15,2 0-1 16,0 0 1-16,0 0 0 16,0 0-1-16,-2 0 1 15,2 0-1-15,0 0 1 16,0 0 0-16,0 0 0 16,0 0-1-16,0 0 1 15,0 0-1-15,0 0 1 16,0 0 0-16,0 0-1 15,0 0 0-15,0 0 0 16,0 0 0-16,4 0 0 16,-2 0-1-16,0 0 2 15,4 0-1-15,-2 2 0 0,0 2 1 16,3 0 0-16,-3-3 0 16,4-1 0-16,-2 3 0 15,3-1 1-15,2 0-2 16,2-2-1-16,5 2 2 15,2-2-3-15,1 0 2 16,-4 0-3-16,1 0 3 16,-1 0 0-16,-1 0 1 15,5 0-1-15,-4 0 0 16,3 0 1-16,0 0 0 16,-2 0 0-16,2 0 0 15,-2 0-1-15,2 0 0 16,0 0 1-16,-7 0 1 0,-4 0-1 15,-5 0 0-15,0 0 0 16,-2 0 0-16,4 0 0 16,3 4 0-16,2-3 0 15,7 2 1-15,2 0 0 16,7 2-1-16,4 1 1 16,5 0-1-16,-3 0 0 15,0-2 0 1,-4 2 0-16,3-2 0 15,-1 2 0-15,0 0 0 0,4 2 0 16,-1-2 0-16,-1-2 0 0,-2 0 1 16,-4-2-1-1,-2-2 0-15,-3 2 0 0,-6 0 0 16,-3-2 0-16,-6 0 1 16,-3 0-1-16,-4 0 0 15,0 0 1-15,0 0-1 16,0 0 1-16,0 0-1 15,0 0 1-15,0 0 0 16,0 0 0-16,0 0-1 16,0 0 0-16,0 0 0 15,0 0 2-15,0 0-2 16,0 0-2-16,0 0 2 16,0 0 0-16,0 0 0 0,0 0 2 15,0 0-4-15,0 0 4 16,0 0-4-16,0 0 2 15,0 0 0-15,0 0 0 16,0 0-1-16,0 0-1 16,0 0-3-16,0 0-6 15,0 0-22-15,0 0-26 16,-20-8-64-16,-7-11-133 16</inkml:trace>
  <inkml:trace contextRef="#ctx0" brushRef="#br0" timeOffset="15125.8">22208 12722 327 0,'0'0'83'0,"0"0"-71"16,0 0 15 0,0 0 19-16,0 0-21 0,0 0-15 15,0 0-4-15,-2 69-5 16,-3-31 0-16,3 2 0 15,-2-1-1-15,-3-3 2 16,0 2-2-16,0-2 2 16,3-4 0-16,-5 1 0 15,2-4-1-15,-2-7 2 16,5-2 1-16,-2-8 0 16,-1-1 1-16,4-5 0 15,-1-5-2-15,4 1-1 16,0 1-1-16,0-3-1 15,0 4 0-15,0-4-1 16,0 0-1-16,0 0-5 16,0 0 3-16,0 0 1 0,0 0 1 15,0 0 1-15,0 0-1 16,0 0 2-16,0 0 0 16,0 0 0-16,0 0 0 15,0 0-1-15,0 0-16 16,11 5-49-16,2-5-57 15,6 0-80-15</inkml:trace>
  <inkml:trace contextRef="#ctx0" brushRef="#br0" timeOffset="17370">22743 13377 308 0,'0'0'40'0,"0"0"-35"16,0 0 14-16,0 0 14 16,0 0-28-16,0 0-5 15,65 4-27-15,-26-14-19 16,8 0-70-16</inkml:trace>
  <inkml:trace contextRef="#ctx0" brushRef="#br0" timeOffset="18307.73">23388 13349 100 0,'0'0'126'16,"0"0"-95"-16,0 0-30 16,0 0 21-16,0 0 8 15,0 0-6-15,12-4-12 0,24 4 1 16,11 2-9 0,10 6-4-16,7-2-10 0,11-1-10 15,12 4-7-15,10-6 22 16,10-3-11-16,-2 3-15 15,-5-3-12-15,-6 0 3 16,-5 0 4-16,-4 0 1 16,-3 0 3-16,-6 0 8 15,-5 0-20-15</inkml:trace>
  <inkml:trace contextRef="#ctx0" brushRef="#br0" timeOffset="18364.41">25106 13371 3 0,'0'0'0'16</inkml:trace>
  <inkml:trace contextRef="#ctx0" brushRef="#br0" timeOffset="18462.66">25545 13357 5 0,'0'0'7'0,"0"0"-7"0,149-12-2 16,-84 10-8-16,-1 0 10 16,-3 2 12-16,-14 0-12 15</inkml:trace>
  <inkml:trace contextRef="#ctx0" brushRef="#br0" timeOffset="19257.52">26037 13341 31 0,'0'0'14'15,"0"0"34"-15,0 0-37 16,146 0-11-16,-95 0 2 16,2 0 24-16,7 0-6 15,0 0-20-15,-6 0 0 16,-7 0 6-16,-9 10 3 16,-7-6-9-16,-6 2 21 0,-8-1 30 15,-5 0-28-15,-4-4-7 16,-1 2 8-16,-3-3 7 15,-2 0-4-15,1 0-1 16,-3 0-4-16,0 0 0 16,0 0-1-16,0 0 5 15,0 0-6-15,0 0-1 16,0 0-4-16,0 0 0 16,0 0 3-16,0 0-4 15,0 0 2-15,0 0-6 16,0 0 5-16,0 0-5 15,0 0 3-15,0 0-4 0,0 0 3 16,2 0-7-16,1 0-2 16,-3 0-1-16,2 0-1 15,-2 0 1-15,0 0-1 16,2 0 2-16,-2 0-1 16,0 0 2-16,0 0-1 15,0 0 1-15,0 0 1 16,0 0 0-16,0 0 3 15,0 0-1-15,0 0-1 16,0 0-1-16,0 0-1 16,0 0-1-16,0 0-1 0,0 0-1 15,2-3-1 1,5 3 0-16,6-3 0 16,7-2-1-16,5-2 1 0,0 1 0 15,-8 4-6-15,1 0 3 16,-5 0 2-1,3 0 1-15,1 0-1 0,4-2 1 16,-3 1 0-16,-1 2-1 16,1-1-1-16,0 2 0 15,0-4 2-15,-3 2 0 16,1 2 0-16,-1-3-1 16,-1 2 1-16,-1 1 0 15,1 0 0-15,-5 0 0 16,1 0 1-16,0 0-1 0,-3 0 0 15,-3 0 0-15,0 0 0 16,-2 0 0-16,0-2 1 16,1 2-1-16,-3 0 3 15,2 0-3-15,-2 0 2 16,0 0-2-16,0 0 0 16,0 0-2-16,0 0-9 15,0 0-20-15,0 0-18 16,2 0-35-16,3 0-38 15,6 9-88-15</inkml:trace>
  <inkml:trace contextRef="#ctx0" brushRef="#br0" timeOffset="20036.04">28152 13527 284 0,'0'0'184'0,"0"0"-149"15,0 0-18-15,0 0 27 16,0 0-14-16,0 0-22 0,15-6-4 16,51 1-4-16,13 3 0 15,11-4 0-15,-1 1-8 16,-4 4-4-16,-8 1 0 16,-8 0-11-1,1 0 2-15,-3 0 4 0,-9 0 11 16,-12 0 6-16,-15 0-2 15,-15 0 0-15,-9 0-28 16,-7 0-20-16,0 0 13 16,0 0-41-16,0 0-141 0</inkml:trace>
  <inkml:trace contextRef="#ctx0" brushRef="#br0" timeOffset="21133.97">30392 13334 396 0,'0'0'74'0,"0"0"-49"15,0 0 36 1,0 0 3-16,0 0-20 0,0 0-14 16,31-19-8-1,31 9 2-15,18-2-5 0,7-3-5 16,2-1-3-16,5 1-1 15,1-4-5-15,8 3-3 16,4 0-1-16,-7 3 0 16,-6-2-1-16,-18 3-1 15,-19 2 1-15,-12 0 0 16,-9 4 0-16,-3-2 0 16,-4 4 0-16,-7 0 0 15,-9 2 0-15,-6 0 0 16,-4 0 0-16,-3 2 3 0,0 0 1 15,0 0 1-15,0 0-1 16,0 0-3-16,0 0 0 16,0 0 0-16,0 0-2 15,0 0 2-15,0 0-1 16,0 0 0-16,0-2 0 16,0 2 0-16,0 0 0 15,0-2 0-15,0 2 0 16,0 0-1-16,0 0 2 15,0 0-2-15,0 0 2 16,0 0-1-16,0 0 0 16,-3 0 0-16,1 0 0 0,2 0 0 15,0 0 0 1,0 0 0-16,0 0 0 0,0 0 0 16,0 0 0-16,0 0 0 15,0 0 0-15,0 0 0 16,0 0 1-16,-2 0-1 15,-3 0 0-15,-1 0 1 16,-1 0 1-16,3 0-2 16,-1 0 0-16,0 0 0 15,3 0 0-15,-2 0 0 16,2 0 0-16,0 0 0 16,2 0 0-16,-3 0 0 15,-1 0 0-15,0 0 0 16,-1 0 0-16,2 0 1 15,1 0-1-15,2 0 0 0,0 0-1 16,0 0 1 0,0 0 0-16,0 0 0 0,0 0 0 15,0 0 0-15,0 0 0 16,0 0 0-16,0 0 1 16,-2 0-2-16,-17-2-8 15,-16 0-8-15,-13-7-26 16,-23-8-38-16,-12-18-88 15</inkml:trace>
  <inkml:trace contextRef="#ctx0" brushRef="#br0" timeOffset="26388.23">22883 4959 286 0,'0'0'72'0,"0"0"-57"16,0 0-13-16,0 0-2 15,0 0 13-15,0 0 2 16,135 89-10-16,-77-51-3 16,10 10 0-16,5 7-2 15,0 16 0-15,-6 7-5 0,-1 12-6 16,-6 14-9-16,-3 11 0 15,-1 11 13 1,-5 10 7-16,-9 5 0 0,-15 1-28 16,-6 7 12-1,-17 1 13-15,-4 2 3 0,0 8 1 16,0 4 2-16,0 0-2 16,0 2-1-16,-18-4 0 15,-9-5 0-15,-1-1 0 16,-9-3 5-16,2-7 0 15,6-10 9-15,0-10 7 16,2-9 2-16,5-18 4 16,2-13-9-16,-1-17-7 0,4-12-3 15,-3-11-2-15,0-12-2 16,4-6 0-16,6-8 0 16,-2-10-1-16,7-2-3 15,1-6-2-15,-4-2-15 16,3 0-24-16,-4-22-40 15,6-18-83-15</inkml:trace>
  <inkml:trace contextRef="#ctx0" brushRef="#br0" timeOffset="26584.83">24306 8582 220 0,'0'0'275'0,"0"0"-182"16,0 0-33-16,0 0-7 16,0 0-25-16,0 0-27 15,-102-26-1-15,102 10-21 16,0-6-19-16,15-6-35 16,10-2-109-16</inkml:trace>
  <inkml:trace contextRef="#ctx0" brushRef="#br0" timeOffset="33330.81">5238 16437 70 0,'0'0'167'0,"0"0"-152"16,0 0-6-16,0 0 23 15,0 0 6-15,0 0-20 16,0 0-7-16,-29-40 2 15,68 26 10-15,19-1-6 16,19 3 0-16,11-6 2 16,17 4 0-16,18 1 0 15,21 0-11-15,19 3-3 16,13-5-3-16,9 0-1 16,3 1-1-16,1-4 0 0,7-4 0 15,7-1 0-15,3-2 0 16,8 0 1-1,0-4-1-15,-4 1 0 16,-9 6-2-16,-19 0 0 0,-21 5-1 16,-19 8-1-16,-26-2-2 15,-20 4 3-15,-22 2 2 16,-17 1 1-16,-16 3 0 16,-10-2 1-16,-14 2-1 15,-3 1 3-15,-6 0 0 16,-5 0 4-16,-1 0 1 15,-2 0-3-15,0 0-1 16,2 0-1-16,0 0 3 16,0 0 0-16,-2 0 2 15,2 0-3-15,-2 0 1 0,0 0 2 16,0 0-1-16,4 0-1 16,-4 0 0-16,0 0 1 15,0 0 1-15,0 0-2 16,0 0-1-16,0 0-2 15,2 0 0-15,-2 0 0 16,0 0-1-16,0 0 0 16,0 0 3-16,0 0 1 15,0 0 3-15,0 0-3 16,0 0 4-16,0 0-2 16,0 0 2-16,0 0-3 15,0 0-1-15,0 0-1 16,0 0-1-16,0 0-1 15,0 0-2-15,0 0 0 0,0 0-1 16,0 0 1-16,0 0-1 16,0 0 0-16,0 0 0 15,0 0 0-15,0 0 0 16,0 0 0-16,0 0 1 16,0 0-1-16,0 0 1 15,0 0-1-15,0 0 1 16,0 0 1-16,0 0 2 15,0 0 6-15,0 0-3 16,0 0 2-16,0 0-2 16,0 0 1-16,0 0-1 15,0 0 1-15,0 0-1 0,0 0 0 16,0 1 0-16,0 2 1 16,0-2 0-16,0 3 0 15,0 1 0-15,0-1 0 16,-10-1 1-16,4 2-3 15,-5 1 1-15,-1 2-2 16,-1-7 2-16,-1 8 1 16,3-5 0-16,1 0-4 15,-2 0 0-15,5-1-1 16,-1 0-1-16,1 0 0 16,0 2-1-16,3-5-1 15,1 0 0-15,3 0 0 16,0 0 0-16,0 0-1 15,0 0 1-15,0 0-1 0,0 0-2 16,7 0-3-16,5-5-6 16,-2-8-9-16,9-5-10 15,0-1-14-15,1-6-18 16,5 3-23-16,13-1-49 16,16-4-124-16</inkml:trace>
  <inkml:trace contextRef="#ctx0" brushRef="#br0" timeOffset="34584.99">12431 15954 116 0,'0'0'122'16,"0"0"-108"-16,0 0-13 15,0 0 26-15,-124 104 17 16,90-78-19-16,-8 0-7 15,-13 6 6-15,-16 0 6 16,-21 4 6-16,-13 4-14 0,-11-2-12 16,-11-2 1-16,-2-8-2 15,2-6-6-15,7-9-3 16,3-12 0-16,5-1 0 16,-11 0 0-16,-9 0 0 15,-8-1 0-15,-3-21 0 16,3-9 2-16,10-10-1 15,17-12 2-15,15-13-3 0,22-12 0 16,18-6-1 0,18-10-1-16,20-5 1 0,15 1-1 15,5 4 2 1,17 10-1-16,22 5 0 0,11 5 1 16,12 4-1-16,16-7 1 15,19-3 0-15,26 0-2 16,20 6 2-16,17 14 0 15,12 12 0-15,9 12 2 16,4 14-2-16,10 12 0 16,3 7 1-16,8 3-1 15,3 0 1-15,-4 17-2 16,2 7 1-16,-4-2-1 16,-16 7-1-16,-16 0-7 15,-17 1-2-15,-22 10 6 16,-23 4 5-16,-20 0-1 0,-24 10 2 15,-20-4 0-15,-12 3 0 16,-11 1 1-16,-6 0-1 16,-3 2 1-16,-7 4 2 15,-6 2 1-15,0-3 2 16,0 3 4-16,0-8 1 16,-6-6 0-16,-3-7 0 15,0-2-2-15,2-11 0 16,3-6-3-16,1-4-3 15,3-10 0-15,0-2-2 16,0-6 3-16,0 0-5 16,0 0 2-16,0 0-1 15,0 0-1-15,0 0-3 0,0-10-15 16,-6-15-25-16,2-8-35 16,2-11-92-16</inkml:trace>
  <inkml:trace contextRef="#ctx0" brushRef="#br0" timeOffset="35541.83">14568 16037 166 0,'0'0'74'15,"0"0"-65"-15,0 0-6 16,0 0 22-16,0 0-1 16,0 0-12-16,-15 0-5 0,15 0 3 15,20 0-5 1,11 0-4-16,3 0-1 0,5 0-23 15,6 0-18-15,6-3-22 16,9-1-7-16,9 0-6 16,3 0 51-16</inkml:trace>
  <inkml:trace contextRef="#ctx0" brushRef="#br0" timeOffset="35912.39">15709 15996 188 0,'0'0'0'15,"0"0"-63"-15,0 0 63 16,113-16 50-16,-61 8 0 16,6 4-30-16,4-6-11 0,-1 1 4 15,-3 6 4 1,-10-1-2-16,-3 2-5 15,-5-1-10-15,0 3-4 0,0 0-20 16,3 0-19-16,-1 0-46 16,1 0-43-16</inkml:trace>
  <inkml:trace contextRef="#ctx0" brushRef="#br0" timeOffset="36140.51">17005 15781 70 0,'0'0'188'0,"0"0"-188"16,0 0-46-16,0 0 46 16,0 0 10-16,0 0-4 15,103-40 1-15,-83 36-4 16,2 2-3-16,1-2-39 15,6 4-117-15</inkml:trace>
  <inkml:trace contextRef="#ctx0" brushRef="#br0" timeOffset="36344.51">17734 15704 258 0,'0'0'27'0,"0"0"-25"0,0 0-2 16,0 0 6-16,0 0-6 16,0 0-2-16,79-49-4 15,-62 39-6-15,7 3-8 16,3 2 6-16,5-4 1 16,3 3-24-16,5 3-95 15</inkml:trace>
  <inkml:trace contextRef="#ctx0" brushRef="#br0" timeOffset="37189.89">18683 15538 299 0,'0'0'37'0,"0"0"-36"0,0 0-1 16,0 0 5-16,0 0-2 15,0 0 0-15,80-44 4 16,-70 38-5-16,-4 4-2 16,-2 0 2-16,-1 2 2 15,-1 0-2-15,-2 0-2 16,4-1 0-16,3 1-5 16,2 0-2-16,2 0 6 0,3 0 1 15,-3 0 1-15,3 0 1 16,-4 1 1-1,1 3 6-15,-7-2 6 0,2-2 5 16,-4 0-2-16,-2 0-2 16,2 0 4-16,-2 0-5 15,0 0-5-15,0 0-1 16,0 0 1-16,0 0 1 16,0 0 0-16,0 0-1 15,0 0 2-15,0 0 3 16,0 0-2-16,0 0 0 0,0 0-1 15,0 0 1 1,0 0-4-16,0 0 0 16,0 0 0-16,0 0-2 0,0 0-2 15,0 0-2-15,0 0 0 16,0 0-1-16,0 0 1 16,0 0 1-16,0 0-2 15,0 0 1-15,0 0-1 16,0 0 2-16,0 0-2 15,0 0 0-15,0 0-1 16,0 0 1-16,0 0-2 16,0 0 2-16,0 0-2 15,0 0 1-15,0 0-1 16,0 0 0-16,0 0 1 16,0 0 1-16,0 0 0 15,0 0 1-15,0 0 1 16,0 0 1-16,0 0-2 15,0 0 1-15,0 0 0 16,0 0-1-16,0 0-2 0,0 0 1 16,0 0-2-16,0 0 2 15,0 0 0-15,0 0-1 16,0 0 1-16,0 0-2 16,0 0 1-16,0 0-1 15,0 0 0-15,0 0 0 16,0 0 1-16,0 0-1 15,0 0 0-15,0 0-1 0,0 0 1 16,-2 0-1 0,-12 4-14-16,-11 6-10 0,-6 2-30 15,-4-7-48 1,-3-5-127-16</inkml:trace>
  <inkml:trace contextRef="#ctx0" brushRef="#br0" timeOffset="39886.08">14611 7858 214 0,'0'0'166'15,"0"0"-146"-15,0 0-14 16,0 0 35-16,0 0-4 16,0 0-14-16,0 0-5 15,-83 50 0-15,60-33 6 16,-6 1-3-16,-10 4-5 0,-15-1-4 16,-15 4-6-1,-11-4-5-15,-11 2 9 16,-3-4 1-16,-2-5-4 15,2-3-2-15,6-3-1 0,5-6 0 16,5-2-2-16,7 0-1 16,6-21-1-16,5-6-2 15,0-5 0-15,2-3 2 16,0 4-2-16,7 4 2 16,6 1 2-16,12 4 0 15,6 4 1-15,10 4 1 16,3 1 0-16,7-2-1 15,5-3 1-15,2-6-3 16,0-5-1-16,4 4 0 16,15 0 0-16,0 2 1 0,6 0-1 15,2 2 1 1,6-1 0-16,5 4 1 0,5-3-1 16,7 3 2-16,6 7-1 15,6-4-1-15,5 4 1 16,3-2-2-16,3 4 1 15,0-1 0-15,1 1-1 16,-7 1 0-16,-7 0 0 16,-6 0 0-16,-8 2 0 15,-4 2 1-15,1 2 0 16,-3 2 2-16,0 0-2 16,3 0 2-16,3 0-2 0,3 0 0 15,5 0-1-15,-3 0 1 16,-2 0-1-16,0 5 0 15,-6 4 0-15,-4 2 0 16,-7 0 0-16,-3 1 0 16,-9-1-2-16,-5-1 1 15,1-2 1-15,-3 0-1 16,1-1 1-16,1 4 1 16,-4-1-1-16,1-1 0 15,1 5-1-15,-4 0 1 16,4 2 1-16,-2 3-1 15,-1-5 0-15,-2 1 1 16,-1-2-1-16,-1-1 0 0,2-4 1 16,-2-3-1-1,-4 0-1-15,0-2 1 0,-2 1 0 16,0-2 1-16,0 1-1 16,0 1-1-16,0 2-3 15,-8 2-3-15,-15 1-18 16,-4 1-39-16,0-10-90 15,-4 0-271-15</inkml:trace>
  <inkml:trace contextRef="#ctx0" brushRef="#br0" timeOffset="41263.49">14580 8660 251 0,'0'0'72'16,"0"0"-65"-16,0 0 23 15,-114 81 25-15,80-61-21 16,1 1-8-16,-7 2-8 16,-5-3-1-16,-3 0 1 15,-10-4-3-15,-3-2-3 16,-7-2-5-16,-7 0 0 0,-7-4-6 16,0-3-1-1,-3-5 0-15,4 0 0 0,6-3-1 16,-3-19 0-16,0-6 0 15,0-10 1-15,5-4 1 16,8-6 0-16,18-8 1 16,9-1 0-16,11-3-1 15,14 2-1-15,9 8 0 16,4 1 0-16,0 11 0 16,9 4 0-16,13-2 1 15,7 3 2-15,0-2 0 16,7 3 2-16,8 0 0 15,10 0 1-15,8 4-1 16,2-2-4-16,3 4-1 16,5 5 0-16,-1 2-1 0,2 5-2 15,1 5 2-15,-3 8-3 16,-2 1-1-16,-2 0 3 16,-5 1 0-16,-2 11 2 15,1-3 0-15,-3 1 0 16,0-4-2-16,-2 0 2 15,-5 1 0-15,-2 6-2 16,-2 3-6-16,-5 4 5 16,0 2 1-16,-6 4 2 15,-2 0 0-15,-5 2 0 16,-6-4 0-16,2 2 1 16,-2-2 0-16,-3-2-1 15,-1 2 1-15,-2 2 0 16,-7-1 0-16,3 1 1 0,-5-2 3 15,-2 0 1-15,-2-1-1 16,-1 0 3-16,-3 2 3 16,0-4 0-16,0-1 1 15,0 2 0-15,0-4-1 16,0 1-4-16,0-10-4 16,0-3-3-16,-3-6 0 15,1 0-8-15,0 0-14 16,-2 0-16-16,-6 0-21 15,-1-20-30-15,3-4-60 16</inkml:trace>
  <inkml:trace contextRef="#ctx0" brushRef="#br0" timeOffset="41445.9">14974 8416 460 0,'0'0'163'15,"0"0"-122"-15,0 0 14 16,0 0-7-16,0 0-35 16,0 0-13-16,-62 4-21 15,62-6-40-15,0-20-43 16,0-6-77-16</inkml:trace>
  <inkml:trace contextRef="#ctx0" brushRef="#br0" timeOffset="42788.67">14881 7582 391 0,'0'0'99'0,"0"0"-47"16,0 0 6-16,0 0-16 16,0 0-26-16,0 0-10 15,-79 6-6-15,79-6 0 16,0 0-13-16,0 0-14 15,0 0-20-15,0 5-24 16,4 8-62-16,3 3-101 16</inkml:trace>
  <inkml:trace contextRef="#ctx0" brushRef="#br0" timeOffset="44332.78">22368 15954 20 0,'0'0'79'0,"0"0"-39"0,0 0 11 16,0 0 7-16,0 0-13 16,0 0-4-16,105-56 6 0,-98 54-4 15,-3 2-5-15,-4 0-2 16,0 0-2-16,0 0 2 15,0 0-10-15,0 6 0 16,0 15-10-16,0 11-8 16,-6 3-1-16,-3 5-2 15,2-4 0-15,-2 0-2 16,5-1-2-16,-1 1 0 16,3-9-1-16,2-1 0 15,0-8-1-15,0-8 1 16,0-2-2-16,0-3-1 15,0-5 0-15,0 0 2 16,0 0-1-16,0 0-1 16,0 0-5-16,0 0 2 15,0 0-4-15,0-15-10 0,11-6 2 16,5-2-51-16,3-4-102 16</inkml:trace>
  <inkml:trace contextRef="#ctx0" brushRef="#br0" timeOffset="55965.64">7615 16754 226 0,'0'0'83'0,"0"0"-64"15,0 0-13-15,0 0 31 16,0 0-2-16,-73 138-12 16,59-94-9-16,1 14-1 0,-5 6 1 15,-5 11 0-15,-3 4 0 16,-3 8-5 0,0-3-2-16,-2 0-1 15,0-8 2-15,2-7 2 0,0-11-3 16,4-5-1-16,2-8-2 15,6-5-1-15,3-14-3 16,6-4 1-16,1-8-1 16,5-5 0-16,2-1-1 15,0-8-7-15,0 0-6 16,0 0-12-16,0 0-12 16,0 0-20-16,0-20-26 15,11-13-88-15</inkml:trace>
  <inkml:trace contextRef="#ctx0" brushRef="#br0" timeOffset="59198.66">11629 17375 186 0,'0'0'66'0,"0"0"-46"15,0 0-15-15,0 0 19 0,0 0 9 16,0 0-21-16,-17-54-9 15,41 54-2-15,5 0-1 16,12 0 1-16,3 4-1 16,10 10-2-16,4 2-2 15,10-2 1 1,12-4-4-16,11-2-7 0,10-3 2 16,4-5-2-16,2 6-4 15,2-3-15-15,3 5-30 16,3 6 12-16,3-6 51 15,9 3 51-15,3-8-51 16,5-3 0-16,3 4-16 16,-4-4 12-16,-7 0 4 15,-6 0-7-15,-11 5-21 16,-6 0-55-16,-9 3 45 16</inkml:trace>
  <inkml:trace contextRef="#ctx0" brushRef="#br0" timeOffset="59398.68">14568 17493 19 0,'0'0'160'0,"0"0"-160"16,0 0-4-16,0 0-1 15,0 0 5-15,0 0 1 16,70 6-1-16,-68-1 0 16,-2-5 4-16,0 4 9 15,0-4 2-15,0 0 4 16,0 4 3-16,0-3-4 15,0 3-18-15,0 1-9 0,-10 3-64 16,-1 1-96-16</inkml:trace>
  <inkml:trace contextRef="#ctx0" brushRef="#br0" timeOffset="59644.27">14798 17558 190 0,'0'0'177'0,"0"0"-172"0,0 0-5 16,0 0 0-1,0 0 9-15,0 0-9 0,2-6-3 16,4 6-25-16,3 0-33 15,7-4-60-15,5 4-47 16</inkml:trace>
  <inkml:trace contextRef="#ctx0" brushRef="#br0" timeOffset="62752.27">27589 16686 397 0,'0'0'119'16,"0"0"-104"-16,0 0 2 15,0 0 24-15,0 0-7 16,0 0-18-16,0 0-12 16,-25 50-1-16,9 7 3 0,-6 20 3 15,-4 3-4-15,-8 4-3 16,-1-3 0-16,0-5-1 16,2-5 0-16,2-8-1 15,2-9 0-15,3-2 1 16,3-16 0-16,5-4-1 15,7-9 4-15,5-9 2 16,4-11-2-16,2 1-1 16,0-4-1-16,0 0-2 15,0 0-3-15,0 0-2 16,0 0-6-16,4 0 3 16,7-12-1-16,3-6-11 0,-6-9-22 15,-3-10-23 1,-5-7-38-16,0-5-132 15</inkml:trace>
  <inkml:trace contextRef="#ctx0" brushRef="#br0" timeOffset="69664.89">6335 8231 48 0,'0'0'47'0,"0"0"-5"0,0 0 21 15,0 0 14 1,0 0-14-16,0 0-14 0,0 0-6 16,0 0-2-1,-39-15-9-15,39 15-8 0,0 0-6 16,0 0 0-16,0 0-3 15,0 0 2-15,8 0 5 16,10 0-3-16,5-7-6 16,2 5-8-16,-2-2-1 15,4 2-3-15,-2 2 2 16,2 0-3-16,0 0 0 16,2 0 0-16,2 0 1 15,0 0-2-15,-2 0 2 16,-5 0-1-16,-2 0 0 15,-1 0 1-15,-4 0-1 0,-1 0 0 16,-3 0 0 0,1 0 1-16,-1 0-1 0,-4 0 0 15,0 0 0-15,-4 0 1 16,-3 0-1-16,-2 0 0 16,0 0 0-16,0 0 2 15,0 0-2-15,0 0 2 16,0 0-1-16,0 0 0 15,0 0-1-15,0 0 2 16,0 0-1-16,0 0 0 16,0 0 1-16,0 0 0 15,0 0 2-15,0 0-2 16,0 0 3-16,0 0-4 16,0 0 3-16,0 0 0 0,0 0 0 15,0 0 0 1,0 0-1-16,0 0 1 0,0 0-2 15,0 0 1-15,0 0-3 16,0 0 1-16,0 0 0 16,0 0 1-16,0 0-2 15,0 0 2-15,0 0-2 16,0 0 1-16,0 0 0 16,0 0 1-16,0 0-1 15,0 0 0-15,0 0 1 16,0 0-1-16,0 0 1 15,0 0-1-15,0 0 1 16,0 0 0-16,0 0 0 0,0 0 0 16,0 0 0-16,0 0-2 15,0 0 1-15,0 0-1 16,0 0 0-16,0 0 1 16,0 0-1-16,0 0 0 15,0 0 0-15,0 0 0 16,0 0 2-16,0 0-2 15,0 0 1-15,0 0 1 0,0 0 1 16,0 0-2 0,0 0 0-16,0 0 0 15,0 0 0-15,0 0 1 0,0 0-2 16,0 0 0-16,0 0 0 16,0 0 1-16,0 0-1 15,0 0 0-15,0 0 0 16,-2 0 0-16,-5 0-1 15,-3 0-4-15,-3 0-11 16,3 0-42-16,-6 0-89 16,3 0-238-16</inkml:trace>
  <inkml:trace contextRef="#ctx0" brushRef="#br0" timeOffset="73145.25">6310 8560 323 0,'0'0'49'0,"0"0"-22"0,0 0 36 15,0 0-14 1,0 0-29-16,0 0-7 0,-6 2-4 16,27-2 0-16,5 0 5 15,6-8-4-15,-1 3-4 16,4-1-1-16,-1 3 1 16,9 0 0-16,1 0-3 15,3 3 0-15,1 0-1 16,-2 0 1-16,-2 0-2 15,-5 0 1-15,-5 0 0 16,-5 0 1-16,-4 0 0 16,-5 0 1-16,-3 4-1 15,-1-4 0-15,-5 0 0 16,1 2-1-16,-6-2 0 16,1 0 0-16,-3 0-1 15,-2 0 0-15,0 0 1 0,1 0-1 16,-3 0 2-16,0 0 2 15,0 0-1-15,0 0 0 16,0 0-2-16,0 0 2 16,0 0-3-16,0 0 2 15,0 0-3-15,0 0 1 16,0 0 1-16,0 0-2 16,0 0 2-16,0 0-1 15,0 0 1-15,0 0 0 16,0 0 0-16,0 0-1 15,0 0 0-15,0 0 0 0,0 0-1 16,0 0 0-16,0 0 0 16,0 0 0-16,0 0 1 15,0 3-1-15,0-3 1 16,0 0-1-16,0 0 0 16,0 0 0-16,0 0 1 15,0 0-1-15,0 0 0 16,0 0 0-16,0 0 0 15,0 0 0-15,0 0 0 16,0 0 1-16,0 0-1 16,0 0 0-16,0 0 0 15,0 0 1-15,0 0-1 0,0 0 0 16,0 0 0-16,0 0 1 16,0 0-1-16,0 0 0 15,0 0 0-15,0 0 0 16,0 0-1-16,0 0 2 15,0 0-1-15,0 0 0 16,0 0 0-16,0 0 0 16,0 0 0-16,0 0 0 15,0 0 0-15,0 0 1 16,0 0-1-16,0 0 0 16,0 0 0-16,0 0 0 15,0 0 0-15,0 0 0 16,0 0 0-16,0 0 0 0,0 0-8 15,0 0-23 1,-9 1-62-16,-2 5-104 0</inkml:trace>
  <inkml:trace contextRef="#ctx0" brushRef="#br0" timeOffset="74435.47">7507 8688 0 0,'0'0'0'0,"0"0"0"15</inkml:trace>
  <inkml:trace contextRef="#ctx0" brushRef="#br0" timeOffset="74816.25">7752 8721 57 0,'0'0'16'0,"-135"10"5"15,79-10 3-15,2 0-4 16,6-13-8-16,6-6-5 15,5-5-1-15,8-5-3 16,10-4-3-16,7-6-8 16,10 2-8-16,2-3-12 0,0-1 3 15,29 3-16 1,10-2 17-16,9-2 22 16</inkml:trace>
  <inkml:trace contextRef="#ctx0" brushRef="#br0" timeOffset="74977.42">9016 8219 20 0,'0'0'0'16,"199"49"-3"-16,-112-29-3 15,-12-1-5-15</inkml:trace>
  <inkml:trace contextRef="#ctx0" brushRef="#br0" timeOffset="76305.22">22317 8450 87 0,'0'0'248'0,"0"0"-193"16,0 0-13-16,0 0 23 16,0 0-9-16,0 0-18 15,63-50-9-15,-39 49-6 16,8 1-9-16,1 0 1 15,2 1-3-15,3 19-3 16,-5 11-1-16,-1 12-1 16,-3 12 2-16,-9 4 0 0,-9 5-1 15,-7-1-3-15,-4-7 1 16,0-4-1-16,-2-10-1 16,-9-6 2-16,-1-10 0 15,-1-4-3-15,7-6-1 16,0-8-2-16,0-4 1 15,6-4-1-15,0 0-1 16,0 0-11-16,0-4-23 16,0-27-39-16,10-13-61 15,1-19-289-15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22T07:45:49.5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6846 13422 297 0,'0'0'18'15,"0"0"-18"-15,0 0 4 16,0 0 7-16,0 0 0 15,136 5-6-15,-81-5 0 16,10 0-1-16,7-5 1 16,3-1 2-16,6 4-2 15,-2-1-4-15,2 1 0 16,8 2-1-16,11 0 1 16,16 0-1-16,9 0 42 15,8 0-26-15,4-6-16 16,3 2 1-16,-2 0-1 15,-6-2 0-15,-8 4 0 16,-12 0 0-16,-10 0-1 0,-4 2 1 16,-11 0-3-16,0 0-2 15,-3 0 0-15,1 0 1 16,6 0 2-16,7 0 1 16,5 0 0-16,2-2 1 15,-9-1-2-15,-12 0-8 16,-8 0 6-16,-6 3 0 15,-6-1 3-15,1 1 1 16,-1 0 0-16,1 0 0 16,-1-2 0-16,7-2 0 15,5 0 0-15,4 0 1 16,7-1 3-16,-4 5-4 16,-4 0 0-16,-2 0 0 15,-13 0 0-15,-8 0 0 0,-7 0 4 16,-6 5 4-16,-4 2-5 15,11-7-2-15,8 0 0 16,8 1-1-16,10-1 1 16,0 0-1-16,-7 0-1 15,-9 0-1-15,-14 1 2 16,-7 8 0-16,-8-7 0 16,-5 2 3-16,-3-2 6 15,-1-2 0-15,-1 2 2 16,-2-2 6-16,-1 0-2 15,-3 0-2-15,-1 0-3 16,-5 0-4-16,-7 0-3 16,-2 0 4-16,0 0 2 0,0 0 4 15,0 0-2-15,0 0 1 16,0 0-2-16,0 0 1 16,0 0-1-16,0 0-1 15,2 0 1-15,0 0-1 16,-2 0 4-16,0 0 1 15,0 0-1-15,3 0 0 16,-3 0 0-16,2 0-1 16,3 0 0-16,-5 0 0 15,2 0 0-15,0 0-2 0,0 0-1 16,-2 0 0 0,3 0 0-16,-3 0-3 0,0 0-1 15,0 0 0-15,0 0 3 16,0 0 0-16,0-2-1 15,0 2 0-15,0 0 0 16,0-5-1-16,0 5 0 16,0-1-1-16,0-1 0 15,0-1-1-15,0 0-1 16,0 3 1-16,0 0-1 16,0-3 0-16,0 3-1 15,0 0 0-15,0 0 0 16,0 0 0-16,0 0-2 15,0 0 0-15,0 0 0 16,0 0 1-16,0 0-1 0,6 0-4 16,19-1 4-16,8-5-2 15,7-1-1-15,3 4-3 16,-3-1 4 0,-1 0-1-16,1-3 1 0,1 1 0 15,1 0 1-15,5-4 0 16,0 3 1-16,-2 3 0 15,-1-3-3-15,-7 2 0 16,-3-1-1-16,-3 1 0 16,-6 2 2-16,-1 3 0 15,1-3 2-15,-2 2 0 16,-2-4-1-16,2 4 2 0,-1-3-1 16,-2 1 0-1,0 3 1-15,1-1-1 0,0-2 1 16,2 2 1-16,-3-4 0 15,-1 1 1-15,2 0 0 16,-5 4-2-16,-3-1 1 16,-2 1-1-16,3 0 0 15,-4-3 2-15,4 3-2 16,-3-3 1-16,2 3-1 16,3-3-1-16,-1 3 3 15,1 0-1-15,-5 0 1 16,-1-2-2-16,-6 2 4 15,0-1-3-15,-2 1 2 16,-2 0 0-16,0 0 0 16,0 0 2-16,0 0-1 0,0 0 0 15,0 0-2-15,0 0-1 16,0 0 0-16,0 0-1 16,0 0-1-16,0 0 0 15,0 0 0-15,0 0 1 16,0 0-2-16,0 0 1 15,0 0-2-15,0 0-1 16,-6 0-3-16,-12 0-10 16,-11 0-25-16,-7 0-45 15,3 0-119-15</inkml:trace>
  <inkml:trace contextRef="#ctx0" brushRef="#br0" timeOffset="1252.29">14414 13343 380 0,'0'0'30'16,"0"0"-28"-16,0 0-2 15,0 0 25-15,0 0-4 16,156-50-17-16,-86 48-4 16,14 0 1-16,17 2 13 15,12 0-13-15,15 0-1 16,3 0-1-16,6 0-1 15,2 2 0-15,-1 1 0 16,7 0 2-16,0-2 1 16,-1-1-1-16,-1 0 0 15,-2 0-2-15,-6 0 1 16,-1 0-3-16,-5 0-2 16,-1 0-6-16,-9 0 6 0,-7 0 6 15,-14-5-2-15,-11-1-5 16,-5-1 7-16,-6 4-1 15,-12 1 0-15,-6-1-10 16,-10 3 9-16,-15 0 2 16,-8 0 2-16,-10 0-2 15,-13 0 0-15,-2 0 5 16,0 0 11-16,0 0 4 0,0 0-4 16,0 0-6-1,0 0 2-15,0 0-3 0,0 0-4 16,0 0-4-16,0 0-1 15,0 0 0-15,0 3-10 16,0 0-25-16,0 2-8 16,6 3-42-16,10-2-183 15</inkml:trace>
  <inkml:trace contextRef="#ctx0" brushRef="#br0" timeOffset="1440.7">18347 13411 237 0,'0'0'37'15,"0"0"-19"1,0 0 32-16,0 0-27 0,0 0-23 16,0 0-12-16,0-42-31 15,0 39-72-15,0 1-58 16</inkml:trace>
  <inkml:trace contextRef="#ctx0" brushRef="#br0" timeOffset="4147.72">19216 13375 4 0,'0'0'132'15,"0"0"-92"-15,0 0-16 16,0 0 4-16,0 0 12 0,0 0-2 16,-18-4-8-1,18 4-9-15,15 0 5 16,21 0-1-16,18 0-4 0,15 0-7 15,18 0-4 1,15 1-5-16,12 4-1 0,8-4-4 16,5 4 0-16,0-3 1 15,10 0-1-15,-4 2 0 16,0-4-1-16,2 0-2 16,-6 0 1-16,-3 0 0 15,3 0 0-15,5 0 2 16,2 0 0-16,2 0 0 15,-2 0 0-15,-4-2 0 16,-8-2 0-16,-5 2 2 0,-11-6-2 16,-5-1 1-1,-7 0-1-15,-11-1 1 16,-8 4-1-16,-6-4 0 0,-1 4 0 16,1 0-1-16,8 2 1 15,5 4 0-15,3 0 0 16,0 0 0-16,-7 0-11 15,-9 0-5-15,-10 6 16 16,-15 1-2-16,-7-1-10 16,-11 3 11-16,-2-5 1 15,1 1 1-15,-4 2 1 16,2-7 4-16,-4 2 3 0,0-2 5 16,1 0 3-1,-7 0 8-15,-3 0 2 0,-6 0-13 16,-6 3 7-16,0-3 12 15,0 0-1-15,0 0-8 16,0 0-7-16,0 0 0 16,3 0-2-16,-3 0 0 15,2 0 3-15,0 0-2 16,-2 0-4-16,0 0 1 16,0-5 2-16,0 5 1 15,0-4-2-15,0 0 4 16,0 2-2-16,-4-4 1 15,-25 4-1-15,-11-2-7 16,-14 4-4-16,-4-4-1 16,4-1 5-16,14 2-2 0,18-3 9 15,13 2-9 1,7 4-5-16,2 0-2 0,0-3-1 16,0 2 0-16,0-1 1 15,0 2 0-15,0 0-1 16,0 0 1-16,0 0 0 15,0 0 0-15,0 0-2 16,0 0-1-16,0 0 0 16,2 0 3-16,3 2 0 15,-1 3-1-15,1 0 1 0,4-1-1 16,2-1-1 0,5 0 1-16,5-1 0 15,4-1-2-15,-3 2-3 0,-1 1 1 16,-10-2 1-1,-5 0-1-15,-4-2 3 16,0 2-1-16,3-2 2 0,-5 0 0 16,3 0-2-16,1 0-1 15,3 0 0-15,3 0-1 16,4 0-2-16,4-2-1 16,4-2 0-16,-1 0 1 15,2 1 0-15,4 3 1 16,-2 0 1-16,2 0 2 15,-3 0 2-15,5 0-2 16,5 0 3-16,6 0 0 0,9 0 0 16,11 0 1-16,7 0-1 15,10 0 2-15,8 0-2 16,2 0 0 0,-2 0 0-16,-3-3-2 0,-6 0 2 15,-7 2 0-15,-4-1-1 16,-5 2 1-16,0-3 0 15,0 2 0-15,5 1 0 16,-1 0 0-16,1 0 0 16,-1 0 0-16,-3 0 0 15,-6 4 0-15,-5 2 0 16,-4 0 0-16,-3-2 0 0,-1 0 0 16,4-4 0-1,6 0 0-15,8 2 0 0,9 0 1 16,1 0-1-16,5 2 0 15,-6 0 0-15,-5 1 2 16,1-3-1-16,-7 3-1 16,-2-4 0-16,0 2 0 15,-5-1 0-15,2-1 0 16,7-1-1-16,3 3 1 16,5-1 0-16,2 0 0 15,-3 0 1-15,-5 2-2 16,-10 0 2-16,-10 0-1 15,-11 2 0-15,-4-3 1 16,-2-3 1-16,-2 0 1 16,4 1-3-16,2 1 0 0,7 1 2 15,2-2-2-15,-2 0 0 16,2 4 0-16,-7-4 0 16,-2 4 0-16,-7-1 0 15,-2 0 0-15,-4 0 0 16,-1 0 1-16,-1 0-1 15,1-4 0-15,-1 0 0 16,1 0 2-16,1 2-2 16,-3 0 1-16,-1-2 0 15,-6 4-1-15,-4-1 2 16,-2-3 0-16,0 1 0 16,0-1 0-16,0 0 1 15,0 0-2-15,0 0 1 0,3 0 1 16,-3 0-2-16,0 0 2 15,0 0-1-15,2 0 1 16,-2 0-3-16,0 0 1 16,2 0 0-16,-2 0 0 15,0 0-1-15,2 0 1 16,-2 0-1-16,0 0 1 16,0 0-2-16,0 0 2 15,0 0-2-15,0 0 1 16,0 0 0-16,0 0 0 15,0 0 0-15,0 0 0 16,0 0 0-16,2 0 0 0,7 0 0 16,3 0 2-16,0 0-2 15,5-4 2-15,0 0 1 16,-1-2-1-16,-3 2 0 16,1 0-1-16,-6 0 1 15,-1 4 0-15,-3 0 1 16,-4-2-1-16,0 0-2 15,0 0 0-15,0 0 0 16,0 2-10-16,0 0-17 16,0 0-16-16,0 0-27 15,-8 0-59-15,-1 12-79 16,9 15-168-16</inkml:trace>
  <inkml:trace contextRef="#ctx0" brushRef="#br0" timeOffset="4314.34">27606 13564 541 0,'0'0'76'0,"0"0"-54"15,0 0 50-15,0 0 0 16,0 0-34-16,0 0-38 16,0-17-2-16,0 5-18 15,0-9-20-15,0 0-62 16,0 5-122-16</inkml:trace>
  <inkml:trace contextRef="#ctx0" brushRef="#br0" timeOffset="7768.46">3582 14512 262 0,'0'0'113'16,"0"0"-90"-16,0 0-19 15,0 0 8-15,0 0 5 16,0 0 2-16,40 29 0 16,5-6-4-16,6 2-6 15,0 0-4-15,-2-6-2 16,-7-2-1-16,-6-11-1 0,-7-4 0 16,-7-2 1-1,-1 0 1-15,-2 0-2 0,-1-8 1 16,7-13 0-16,2-2-1 15,1-3 1-15,6 4-2 16,4 3 0 0,2 4 0-16,0 9 0 0,-2 4-1 15,-2 2 1-15,1 0 0 16,3 0-1-16,5 10 1 16,6 4 0-16,5 2 6 15,0-2 9-15,2-1-11 16,-2-5-4-16,-4-2 2 15,2-3 2-15,-2-3-3 0,-2 0 2 16,0 0-2 0,-1-16 2-16,2-4-2 0,-2-1 0 15,-3 0 0-15,2 5-1 16,-6 6 0-16,-2 7 0 16,-2 3 0-16,2 0 0 15,0 0 0-15,3 0 0 16,-3 10 0-16,-1-1 0 15,0 3 1-15,-1-2-1 16,4-3 2-16,5 4-2 16,11-7 0-16,6-4 0 15,12 0-2-15,9 0 0 16,6-4-7-16,-2-8 4 16,-9 2 3-16,-10 0 1 0,-10 6 1 15,-5 0 0 1,-1 4 0-16,1 0 0 0,1 0 1 15,4 0-1-15,3 12 0 16,1-2 0-16,1-1 0 16,2 0 0-16,-1-5 1 15,-1-4-1-15,-3 0 0 16,-4 0 2-16,-4-10-1 16,-3-8 2-16,4-7-1 15,6-2-1-15,-1-8-1 16,2 3 0-16,-6 5 1 15,-9 4 0-15,-13 7 3 16,-7 6 3-16,-12 6 8 0,1 4 0 16,1 0-10-16,8 0-4 15,17 4-1-15,16 9 3 16,18-1 10-16,9-6-10 16,5-5-2-16,-1-1-1 15,1 0 0-15,-1 0 0 16,-4-6 0-16,-8-1 1 15,-9-4-1-15,-8 7 3 16,-7-4 5-16,-4 6-1 16,3 0 0-16,1 2-4 15,9 0 0-15,10 0-3 16,12 14 1-16,15 2 0 0,5 2-1 16,5-5 0-1,3-3-3-15,-5-7 1 0,-1 0 1 16,-10-3 1-16,-9 0 1 15,-14 0 0-15,-6-11-1 16,-7 3 1-16,-4-2-1 16,0 1 0-16,0 0 0 15,2 0 0-15,-2 0 1 16,3-1-1-16,3 4 0 16,-1 0 0-16,-3 6 0 15,-5 0 0-15,-1 4 1 16,-6 20 1-16,2 6 0 15,-2 5-2-15,1-3 1 16,2-6-1-16,-2-6 0 16,1-10 0-16,-1-7 0 0,-2-3 0 15,0 0 0-15,-8-6 0 16,-1-7 0-16,-1-1 0 16,0-5 0-16,2 8 2 15,3-3-4-15,2 6 4 16,5 2-2-16,-3 6 0 15,6 0 0-15,-4 0-2 16,1 1 2-16,-5 12-1 16,-3 1 1-16,-8-3-1 15,0 1 1-15,-9 1 1 0,1-5-1 16,-7-2 0 0,-3-3 0-16,3-3 1 0,-1 0 1 15,7 0 1-15,7-12-2 16,2-1-1-16,3-4 0 15,-1 0 1-15,-4 5-1 16,-2 2 0-16,-5 4 2 16,-2 3 1-16,-4 3-1 15,1 0-2-15,4 0 0 16,0 0 1-16,0 0-1 16,-3 0 0-16,-7 0 0 15,-3 0 0-15,-6 0 0 16,2 0 0-16,-4 0 0 15,0 0-12-15,0 0-22 16,0 0-22-16,0 0-13 0,0-8-37 16,4 4 32-16,11 4 26 15,5 0-31-15,0 0-30 16,0 9 52-16</inkml:trace>
  <inkml:trace contextRef="#ctx0" brushRef="#br0" timeOffset="7918.16">12463 14427 25 0,'0'0'246'0,"0"0"-183"0,0 0-23 15,0 0 16-15,0 0-7 16,0 0-18-16,49 5-11 16,-49-5-9-16,0 0-11 15,0-9-23-15,0 0-38 16,4-9-56-16,3-1-138 0</inkml:trace>
  <inkml:trace contextRef="#ctx0" brushRef="#br0" timeOffset="9911.89">15910 13564 355 0,'0'0'78'15,"0"0"-54"1,0 0 7-16,0 0 21 0,0 0-13 15,-42 120-15-15,32-78-9 16,-1 2-1-16,3 12-5 16,-6 7 0-16,1 10-2 15,-3 8 0-15,-2-3-2 16,0 2-2 0,-2-10-1-16,2-8 0 0,5-9 1 15,0-9-1-15,4-8 2 16,1-9-3-16,4-12 0 15,4-5-1-15,0-4 0 16,0-6 0-16,0 0-3 16,0 0-3-16,0 0-11 15,0 0-9-15,0 0-15 16,14-25-14-16,9-12-28 0,10-10-74 16,7-7-131-16</inkml:trace>
  <inkml:trace contextRef="#ctx0" brushRef="#br0" timeOffset="12097.05">20920 14493 110 0,'0'0'206'0,"0"0"-178"0,-185 104-2 15,101-68 50-15,-10-1-11 16,-11-9-35-16,-1-4-7 16,-6-8 2-16,5-5-3 15,0-9-10-15,0 0-4 16,0-12-4-16,-2-21 1 16,2-1-2-16,5-4 0 15,2-1 1-15,8-8 1 0,7-3 1 16,10-6 0-1,17-10 0-15,13-11-2 0,16-11-1 16,16-14-2-16,13-1-1 16,0 0 0-1,27 9 0-15,19 13 0 0,16 9 0 16,15 5-1-16,12 11-1 16,9 6 2-16,13 6 0 15,9 10-1-15,5 6 2 16,2 8-2-16,0 3 2 15,5 5-1-15,-6 8 0 16,4 4 1-16,-10 0-2 16,-14 3 1-16,-7 13 0 0,-17 5-1 15,-6 8 1 1,-11 4-1-16,-7 6 1 0,-4 10-1 16,-10 2 1-16,-7 10 0 15,-5-2 0 1,-10 2 0-16,-9-1 0 0,-1 2 1 15,-6 0-1-15,-6 3 1 16,0 3 0-16,0-4-1 16,0-2 0-16,-8-4 1 15,-13-2 1-15,-3-4-1 16,-8 1 1-16,-5-6 0 16,-13 0 3-16,-10-3 1 0,-9-4 5 15,-10-8 1 1,-8 1-2-16,-9-10-3 0,-9-2-2 15,-4-10-2 1,-3-7-2-16,4-4 1 0,0 0-1 16,-1-14 3-16,-2-16 0 15,-1-8-2-15,5-12-2 16,10-10 0-16,9-14 0 16,10-9 0-16,16-8 0 15,7-14 0-15,7-1 0 16,15 3 0-16,8 9 0 15,17 10-2-15,8 5 0 16,0 3-1-16,33 0 2 16,19 2 0-16,19 4-1 15,24 6 2-15,22 2 0 0,20 8 0 16,13 3 0 0,8 7 0-16,9 11 2 0,0 6-2 15,0 21 0 1,-6 6 0-16,-15 16-1 0,-11 26 0 15,-23 6 0 1,-20 8 1-16,-16 7-1 0,-20 5 1 16,-12 10 0-16,-11 3 0 15,-8 3 1-15,-9-1 1 16,-5 0 1-16,-7-1 1 16,-1-4-1-16,-3-1-2 15,0-1-1-15,0-6 1 0,-3-6-1 16,-10-4 0-16,-7-4 1 15,-9-3-1 1,-11-6 0-16,-9-3 0 16,-14-6 2-16,-5-5 0 0,-13-10-1 15,-6-2 3-15,-7-15-1 16,-8-2-2-16,-6-4 0 16,-15 0 1-16,-7 0-2 15,-3 0 0-15,4-4-1 16,4-12 0-16,4-7 0 15,12-6-2 1,11-7-2-16,11-17-2 0,16-6 3 16,6-20-2-16,14-7 1 0,13-12 1 15,16-6 1-15,13 3 1 16,9-1 1-16,6-2-2 16,32-3 1-16,16 3 1 15,20 6-1-15,14 11 2 16,18 14 0-16,12 10 0 15,4 15 0-15,10 14 0 16,5 16 1-16,6 16-1 16,-2 2 0-16,-8 22 0 15,-8 18-1-15,-9 14 0 16,-14 14 1-16,-15 13 0 16,-20 13 0-1,-13 5 0-15,-19 1 0 0,-10-9 1 16,-8-5 2-16,-9-3 0 0,-4 0 0 15,-4-3 0-15,0-3 1 16,0-4-2-16,-2-7 0 16,-14-4 0-16,-7-9-1 15,-8-7 2-15,-4-7-2 16,-10-3 0-16,-6-13 0 16,-7-5-1-16,-5-9 0 15,5-9-8-15,4 0-12 16,8-5-15-16,13-17-36 15,11-10-56-15,13-2-89 16,9-4-58-16</inkml:trace>
  <inkml:trace contextRef="#ctx0" brushRef="#br0" timeOffset="12280.16">21760 14222 683 0,'0'0'76'0,"0"0"-71"16,0 0 7-16,0 0 26 16,0 0-26-16,0 0-12 15,-98 7-10-15,109-7-34 16,23-26-59-16,3-16-116 0</inkml:trace>
  <inkml:trace contextRef="#ctx0" brushRef="#br0" timeOffset="18157.08">11295 16092 85 0,'0'0'147'16,"0"0"-107"-16,-135 50-28 15,79-36 28-15,-7 3 8 16,1-9-24-16,-3 1-5 15,1-7 0-15,-1-2 4 16,5 0-4-16,2-11-4 16,7-14-5-16,9-7-6 15,6-12 1-15,11-2-3 16,15-7 0-16,10-1-2 0,4-4 0 16,31-5-1-16,14 6 1 15,11-5-2-15,10 4 1 16,7 3 0-16,6 10-5 15,6 10 3-15,1 9-4 16,-4 12 3-16,-1 10-2 16,-3 4 0-16,1 8 1 15,-8 32 2-15,-8 6 3 16,-13 11 4-16,-17 4 5 16,-12 0 4-16,-5-1-3 15,-9-1 0-15,-9-5-1 16,-2-1-4-16,0 2-1 15,0-7-1-15,-10-2-3 0,-11-2 1 16,-3-12-1-16,-5-2-2 16,-3-8-9-1,-1-8-8-15,4-6-18 0,4-4-40 16,8-4-50-16,13 0-108 16</inkml:trace>
  <inkml:trace contextRef="#ctx0" brushRef="#br0" timeOffset="18695.7">11816 16980 387 0,'0'0'33'15,"-211"64"-28"-15,90-34 7 16,6-2 41-16,6-1-32 16,6-9-8-16,14 0-1 15,9-15-3-15,11-3-1 16,13-3 4-16,10-29-5 16,8-13-6-16,13-9-1 15,7-4 0-15,16-4-1 16,2-4 1-16,4-2-1 0,29-3 0 15,15 8 1 1,14-4-1-16,18 5 0 0,13 4 0 16,19 8-1-16,15 15-2 15,7 22-10-15,2 13-1 16,-12 13 1-16,-17 36 2 16,-22 17 7-16,-21 16 5 15,-16 2 0-15,-15 7 8 16,-16-7 3-16,-5-4 4 15,-10-10 1-15,-2-12 1 16,0 1-4-16,-9-9-2 16,-11-6-6-16,-5-8-2 15,3-14-2-15,0-4-1 16,0-14-3-16,-1-4-17 16,4 0-14-16,1-15-5 0,9-23-44 15,7-3-51 1,2-7-106-16</inkml:trace>
  <inkml:trace contextRef="#ctx0" brushRef="#br0" timeOffset="19213.8">11945 17744 147 0,'0'0'100'0,"0"0"-85"16,0 0 3-16,0 0 47 15,-115 117-4-15,75-91-20 16,-7-7 1-16,-2-2-5 15,-2-7-2-15,0-10-13 16,-1 0-11-16,6-22-7 16,1-19-1-16,9-9-3 15,7-8 0-15,16-4-2 16,9-4 0-16,4 8-4 16,6 8 0-16,26 5-3 0,16 1 0 15,14 8 0-15,13 4-4 16,16 6-3-16,2 16-8 15,5 10 6-15,-6 6-11 16,-12 34 2-16,-15 12 23 16,-21 16 4-16,-15 3 2 15,-16 1 5-15,-13-6 10 16,0-6 5-16,0-4-5 16,-11-6 0-16,-2-6-10 0,1-7-6 15,4-5-1 1,4-10-13-16,-1 4-32 0,5 0-57 15,0 6-101-15</inkml:trace>
  <inkml:trace contextRef="#ctx0" brushRef="#br0" timeOffset="19652.73">12288 18479 363 0,'0'0'43'0,"0"0"-42"15,0 0 21-15,-129 40 2 16,100-47-24-16,-2-29-6 16,8-16-3-16,0-6 2 0,5-8 5 15,11-3 2-15,7 11 0 16,0 0 0-16,13 14-4 15,18 4 0-15,10 8 0 16,8 1 2-16,6 4 0 16,6 0-1-16,1 10 3 15,-4 7 1-15,-4 10 2 16,-12 0 4-16,-7 27 3 16,-8 10 16-16,-4-1 7 15,-8 8-8-15,-3-4-12 0,-8 0-8 16,-2-3 2-16,-2-2 4 15,0 5 1-15,-2 0 0 16,-16 1-5-16,-2-2-3 16,0-3-4-16,2-15-7 15,0-15-24-15,4-6-24 16,8-27-50-16,6-30-108 16</inkml:trace>
  <inkml:trace contextRef="#ctx0" brushRef="#br0" timeOffset="19845.58">13204 17879 524 0,'0'0'31'0,"0"0"-17"16,0 0 37-16,0 0-33 15,-122 32-18-15,107-32-20 16,15-32-53-1,0-13-50-15,6-16-198 0</inkml:trace>
  <inkml:trace contextRef="#ctx0" brushRef="#br0" timeOffset="20327.7">12429 16137 183 0,'0'0'32'0,"0"0"14"16,0 0 24-16,0 0-2 15,0 0-16-15,0 0-8 0,-6 0-8 16,12 0-8-16,28 0-2 16,17-3-1-16,20-7-11 15,16 0-9-15,13-2-2 16,16-3-1-16,13-2-2 15,17 1 0-15,5 2-3 16,1 4-7-16,-6 2-1 16,-10-1-2-16,-11 8-7 15,-9-3-6-15,-16 4-2 16,-22 0-11-16,-22-4-12 16,-25 4-10-16,-19 0-2 15,-12-5 12-15,0-1-21 16,-21-6-69-16,-4-1 115 15</inkml:trace>
  <inkml:trace contextRef="#ctx0" brushRef="#br0" timeOffset="20559.8">14136 15806 85 0,'0'0'164'16,"0"0"-78"-16,0 0-35 15,0 0 2-15,0 0 0 16,0 0-17-16,82 0-8 15,-50 0-6-15,3 0-3 16,3 0-3-16,5 10-6 16,-4 9 0-16,-5 1-3 15,-7 2-2-15,-9 6-2 16,-12-2-1-16,-6 1-2 0,0 5-13 16,-14 0-26-16,-21 2-35 15,-16 3-43-15,-16 1-68 16</inkml:trace>
  <inkml:trace contextRef="#ctx0" brushRef="#br0" timeOffset="20867.36">12944 16571 452 0,'0'0'54'16,"0"0"-49"-16,0 0 36 15,0 0 13-15,0 0-33 16,0 0-5-16,7-6-9 16,46-5 1-16,23-8 0 15,22 5-4-15,22 5-2 16,14-4-1-16,13 3 0 16,0-2 1-16,-6-3-2 15,-12 4-3-15,-15 1-4 16,-21-4-11-16,-15 5-1 15,-16 0-4-15,-13 1-7 16,-11 4-18-16,-11-6-32 16,-12 2-34-16,-15-3-58 15</inkml:trace>
  <inkml:trace contextRef="#ctx0" brushRef="#br0" timeOffset="21129.34">14110 16317 334 0,'0'0'107'0,"0"0"-85"0,0 0 17 16,0 0 17-16,166-19-29 15,-105 19-14-15,1 0-1 16,0 0-8-16,-8 8-3 16,-10 10-1-16,-13 5 4 15,-10 1 4-15,-15 6 0 0,-6-2-3 16,0 5 0-1,-27 0-5-15,-8-3-8 0,-9 1-19 16,-8 6-47 0,-15-7-52-16,-7 2-117 0</inkml:trace>
  <inkml:trace contextRef="#ctx0" brushRef="#br0" timeOffset="21411.62">12973 17245 175 0,'0'0'423'15,"0"0"-423"1,0 0-12-16,0 0 12 0,0 0 14 16,0 0 2-16,156-62-5 15,-56 34-1-15,23 6 0 16,6-5-5-1,9 9-2-15,2-3-2 0,-1 6-1 16,-1 1-1-16,-7-1-2 16,-11 0-9-16,-17 5-13 15,-25-7-1-15,-27 4-19 16,-22-5-18-16,-20-3-39 16,-9-6 0-16,0 6-101 15</inkml:trace>
  <inkml:trace contextRef="#ctx0" brushRef="#br0" timeOffset="21700.65">14229 16743 466 0,'0'0'82'16,"0"0"-82"-16,0 0 0 15,0 0 24-15,154 20 2 16,-105-7-9-16,-1 1 3 15,-2 8-3-15,-2 8-2 16,-5-2-7-16,-10 8 2 16,-12-2 5-16,-13 2 2 15,-4 5-11-15,-11-6-6 0,-20 1-1 16,-9 0-13-16,-3 1-6 16,-5-3-10-16,-1 2-10 15,2-8-19 1,-2 2-29-16,-1-2-63 0,2 3-110 15</inkml:trace>
  <inkml:trace contextRef="#ctx0" brushRef="#br0" timeOffset="22060.77">13454 17812 286 0,'0'0'176'16,"0"0"-173"-16,0 0 11 16,0 0 57-16,0 0-17 15,0 0-15-15,78-81-14 16,-2 54-12-16,2 4 0 16,7 2-3-16,6 3-5 15,3 0-3-15,4 0-2 16,2-1 1-16,4 2-1 15,1-1 0-15,0 2-1 16,-10 2-1-16,-12 0-5 16,-14 1 3-16,-17 4 2 15,-17 0 2-15,-17 4 0 16,-9 0-3-16,-7 5-8 16,-2-4-15-16,0 4-12 0,-18-4-47 15,-15-1-91-15,-3-4-108 16</inkml:trace>
  <inkml:trace contextRef="#ctx0" brushRef="#br0" timeOffset="22363.41">14789 17306 433 0,'0'0'91'0,"0"0"-89"16,0 0 7-16,0 0 36 15,115 0-18-15,-90 11 2 16,2 5-7-16,0 7-4 0,2 0-1 16,0 7-2-16,-8-2 3 15,-5-2 1-15,-11 6-1 16,-5-5-4-16,0 3-7 16,-15-2-5-16,-14 2-2 15,-3-6-5-15,-1-2-5 16,2-4-6-16,2-11 2 15,11 2-33-15,5-7-33 16,5-2-53-16,8-2-102 16</inkml:trace>
  <inkml:trace contextRef="#ctx0" brushRef="#br0" timeOffset="22525.98">15315 17642 594 0,'0'0'53'15,"0"0"-45"-15,0 0 21 16,0 0 11-16,0 0-40 16,0 0-6-16,-18 10-55 15,34-50-58-15,8-6-120 16</inkml:trace>
  <inkml:trace contextRef="#ctx0" brushRef="#br0" timeOffset="23791.46">12822 15418 50 0,'0'0'216'0,"0"0"-167"16,0 0-30-16,0 0 7 15,0 0 18-15,0 0-1 16,106-44-3-16,-50 34-13 16,9-4-2-16,15 5 3 15,16 9-13-15,10-4-7 16,19 4-4-16,25 0-1 16,19 0-2-16,25 6 0 15,26-1 0-15,19-3 1 0,21-2 3 16,19 0 3-16,13 0-4 15,7 0-3-15,-6-2-1 16,-10 2 0-16,-15 0-1 16,-19 0 1-16,-22 2 1 15,-19 4-1-15,-17-2-1 16,-17-4 1-16,-11 0 0 16,-14 0 1-16,-18 2-1 15,-12 0 1-15,-24 2-1 16,-18 2 0-16,-23-1 0 15,-19 0 3-15,-16-3 2 16,-9-1 9-16,-8-1-2 16,-2 0 2-16,0 0-5 0,0 0 0 15,0 0-2-15,0 0 1 16,0 0 6-16,0 0-2 16,0 0-2-16,0 0-1 15,0 3-2-15,0-2-1 16,6 4-2-16,3-5 0 15,5 6-1-15,-1-4 2 16,-2 2-2-16,-2-4 0 16,-7 0-1-16,-2 0 6 15,0 2-5-15,0-2 1 16,0 0 0-16,0 0-1 16,0 0-1-16,0 0 0 15,0 0-1-15,0 0-1 16,0 0 1-16,0 0-1 15,0 0 1-15,0 0-1 16,0 0 1-16,0 0-1 0,0 0-6 16,0 0-9-16,0 0-7 15,0 0-14-15,0 0-21 16,-2 0-35-16,2-14-65 16,0-12-137-16</inkml:trace>
  <inkml:trace contextRef="#ctx0" brushRef="#br0" timeOffset="23995.75">19000 15374 611 0,'0'0'111'15,"0"0"-102"-15,0 0-9 16,0 0-32-16,0 0 12 15,0 0-14-15,31-40-39 16,-31 22-78-16,0 4-150 16</inkml:trace>
  <inkml:trace contextRef="#ctx0" brushRef="#br0" timeOffset="30226.88">20811 3584 158 0,'0'0'18'16,"0"0"-12"-16,0 0 28 15,0 0 5-15,0 0-1 16,-136-21-9-16,65 23-5 16,-12 18 1-16,-13 8-6 15,-4 10 2-15,-2 10-3 16,-1 15-6-16,5 9-1 15,-2 14-5-15,4 12 3 16,5 15 1-16,10 13 0 16,6 18 0-16,6 15-1 15,3 11-2-15,0 7-4 0,9 1 1 16,5 7 1-16,9 1 2 16,6 8-2-16,8 11 0 15,7 1 1-15,4 11 3 16,9-1-5-16,9 6 0 15,0 0-1-15,0-1-2 16,9-1 0-16,11-6-1 16,12-8 0-16,7-6 0 15,15-14 1-15,11-5-1 16,10-4 2-16,8-9-2 0,4-5 0 16,6-12 0-16,1-13-1 15,4-11 0-15,-1-13 0 16,9-11-1-16,5-13 1 15,7-12 1-15,0-8-3 16,-2-5 3-16,-7-7-1 16,-7-8 0-16,-5-9 1 15,-2-4 0-15,-1-9 1 16,-3-8-1-16,-1-7 0 16,1-4 1-16,2-5-1 15,3-4 1-15,2 0 2 16,0-6-1-16,0-12 0 15,2-8 3-15,-1-6-1 16,1-6 1-16,2-6 0 16,-7-6 4-16,-1-9 1 15,-7-9-2-15,4-10-1 0,3-10-5 16,2-10 2-16,-1-11-4 16,-5-7 2-16,-5-11-2 15,-5-10 0-15,-9-13 1 16,-4-8-1-16,-5-11 1 15,-4-6 0-15,-8 4 0 16,-11 0-1-16,-7 9 2 16,-10-1-2-16,-9 3 2 15,-6-9 1-15,-7-10 1 16,0-7 0-16,0-4-2 16,0 3-2-16,0 1 0 15,0 3-1-15,0 9 1 16,-13 10 0-16,-14 12 1 0,-9 7 0 15,-4 9 1-15,-7 7 1 16,3 5 1-16,-1 9-3 16,7 4 1-16,-2 7-2 15,0 5 0-15,-9 5 0 16,-7 2 1-16,-8-2 0 16,-12 1-1-16,-11 5 1 15,-2 6 0-15,-2 6-1 16,4 8 0-16,6 5 1 15,-1 9-1-15,2 8 0 0,-1 8 2 16,2 8-2 0,0 7 3-16,-3 7-3 15,-7 9 2-15,-4 5-1 16,1 2 1-16,1 0-2 0,12 0 1 16,8 0-1-1,9-6 0-15,6-2 0 0,5 0 0 16,4-2-1-16,4 1-36 15,-1 8-47-15,2 1-77 16,7-3-215-16</inkml:trace>
  <inkml:trace contextRef="#ctx0" brushRef="#br0" timeOffset="30412.7">22667 3792 449 0,'0'0'26'0,"0"0"-21"0,0 0 60 16,0 0 1-16,0 0-24 15,0 0-22-15,33-3-20 16,-33-15-23-16,0-10-116 16,-22-13-347-16</inkml:trace>
  <inkml:trace contextRef="#ctx0" brushRef="#br0" timeOffset="33549.99">21811 5798 161 0,'0'0'26'0,"0"0"3"0,0 0 26 15,0 0-7 1,0 0-18-16,0 0-12 16,0 0 1-16,-42-64-3 15,51 52-6-15,5 5-3 0,-1 3-2 16,-3 2-2-16,2 2-1 16,-3 0-1-16,-1 0 0 15,-2 0-1-15,-2 0 2 16,-2 0 2-16,-2 0-3 15,2 4 1-15,0 4-1 16,1 0 4-16,-1-2-3 16,-2 1-2-16,2 4 0 15,2 1 0-15,1 7 0 16,2 0 0-16,-1 6 0 16,1-2 0-16,-1-1 0 15,-3 0-1-15,1-1 1 0,-4-3-1 16,0 0 1-16,0 2-1 15,0-3 1 1,0 4 1-16,0-6-1 0,0-1 0 16,0-1 1-1,3-5-2-15,-1-2 2 0,-2 0-2 16,0-5 1-16,0-1 0 16,0 2 0-16,0-2 0 15,0 0 0-15,0 3-1 16,0-3 1-16,0 1 0 0,0-1 1 15,0 0-1 1,0 0 0-16,0 0 0 16,0 0 0-16,2 0-1 0,1 0-3 15,-3 0 3 1,0 0-3-16,0 0-8 0,0 0-16 16,0 0-9-16,2 3-49 15,6-1-165-15</inkml:trace>
  <inkml:trace contextRef="#ctx0" brushRef="#br0" timeOffset="34808.37">21931 6364 6 0,'0'0'195'0,"0"0"-155"15,0 0-6-15,0 0 12 16,0 0-12-16,0 0-25 16,-2 3 5-16,2 11-3 15,0-1-8-15,7 0-1 0,-3 1 0 16,-1-6-2 0,2-2 0-16,-3-2 0 15,-2-2 0-15,2-2 1 16,-2 0-1-16,0 0 2 0,2 0-1 15,0 0 2-15,-2 0 1 16,2 0-3-16,-2 0 3 16,0 0 8-16,0 0-2 15,0 0-1-15,0 0-3 16,0 0-2-16,0 0 0 16,0 0-2-16,0 0-1 15,0 0-1-15,0 0 0 16,0 0 2-16,0 0-2 15,0 0 0-15,0 0 0 0,0 0 1 16,0 6-1 0,0 4 3-16,0 1-1 0,0 0-1 15,0-1-1-15,0 2 1 16,2 0-1-16,1 0 0 16,1 2 0-16,-2-2 0 15,-2 0 0-15,0 0 1 16,0-3-1-16,0-2 0 15,0-1 0-15,0 0 1 16,0 2 0-16,-9-2-1 16,1 0 0-16,1 0 2 15,0-1-2-15,-2-3 0 16,3 3 1-16,-3 1-1 16,2 0 0-16,0 0 0 15,5-4 1-15,0 0-1 0,0-2 0 16,2 0 0-16,0 3 0 15,0-3 0-15,0 0 0 16,0 1 0-16,0 1 0 16,0 2 0-16,0 1 0 15,-2-2 0-15,-1 1 0 16,3-3 1-16,-2 2 0 16,2-1-1-16,0-2 1 15,0 2 0-15,0 2 0 16,0 2-1-16,0 4 2 0,0 2 2 15,0 1-1-15,0-2-1 16,0 0 2-16,0-2 2 16,0 1-3-16,0 0 2 15,0 1 0-15,0-1 2 16,0-3-2-16,0 4 0 16,0-5-1-16,0 0-1 15,0 1 0-15,0 0 0 16,0-1 1-1,0 1-2-15,0-2 1 0,0 1-2 16,0-2 0-16,0 0-1 16,0 0 0-16,0-2 1 15,0 2-1-15,0-2 0 16,0 3 0-16,0 1 0 16,0-2 0-16,0 5-1 0,-4 3-33 15,-1 2-57-15,5-6-104 16</inkml:trace>
  <inkml:trace contextRef="#ctx0" brushRef="#br0" timeOffset="34992.93">21994 7094 414 0,'0'0'19'0,"0"0"-18"16,0 0-1-16,0 0-21 16,0 0-151-16</inkml:trace>
  <inkml:trace contextRef="#ctx0" brushRef="#br0" timeOffset="36895.87">21729 8843 380 0,'0'0'51'15,"0"0"-35"-15,0 0 30 16,0 0-4-16,-120 69-33 16,91-50-7-16,0 3 4 15,-9-1 5-15,-9-3 3 16,-7-3 4-16,-10-3 0 15,-7-2-2-15,-8-4 0 0,-7-6-5 16,-3 0-4 0,-2-10-3-16,-3-20-1 15,7-12-2-15,-2-14 0 0,8-15 0 16,4-4 0 0,2-4 0-16,16 3-1 0,8 8 1 15,17 10 2-15,16 6 0 16,12 2 2-16,6-5-1 15,10-2-2-15,31-10-1 16,10 0 0-16,9-4 0 0,0 6 0 16,-6 6 0-1,0 9 0-15,-8 9 2 16,3 8 1-16,-2 4 1 16,4 5 2-16,5 6-4 15,9 4 2-15,1 3-4 0,7 10 2 16,2 1-2-16,-2 0 0 15,3 10 0-15,-3 10-1 16,-2 5 1-16,-6 7-1 16,-7 2 0-16,-5-3 1 15,-5 4 0-15,-6-1-1 16,-5 0 1-16,-1-1-1 16,-3-1 0-16,-2 5 0 15,-6-3 0-15,0 1 0 16,-7 5 1-16,-5 1-2 0,-2 3 2 15,-2 0 0-15,-2-2-1 16,-7 3 0-16,0-1 0 16,0 4 0-16,0 4 0 15,-9 0 0-15,-9 2 0 16,-5-1 0-16,0-7 0 16,-8-2 1-16,-8-4 0 15,-1-4-1-15,-4-6 1 16,-5-5 0-16,-7-6 3 15,-9-5-1-15,-6-2-2 16,-7-7-1-16,-2-5 1 16,-3 0-1-16,-2-17-2 15,6-10-2-15,-2-9 1 16,3-5-1-16,5-7 0 0,4-4 3 16,9-4 0-16,8-1 1 15,12-5-1-15,9 2 0 16,6-2 0-16,17-2-1 15,8 2 1-15,0-3-2 16,15 1 1-16,18-1 1 16,6-2 0-16,7 4 0 15,3 7 0-15,2 4 0 16,7 7 0-16,2 4 1 16,7 9-1-16,5 8 1 15,1 10 0-15,5 10 0 16,2 4-2-16,1 2 2 15,-2 26 2-15,-2 9-2 0,-4 6 1 16,-7 7 1 0,-3 5-1-16,-9 1 0 0,-9 4-1 15,-8 1 1 1,-6 0 0-16,-6 7-1 16,-5-2 1-16,-9-1 0 0,0-3 3 15,-9-1-2-15,0-2-1 16,-2 1 1-16,0-2 0 15,-2-5 0-15,-15 1 1 16,-8-4-2-16,-8 2 2 16,-8 0-2-16,-7-2 1 0,-8-1-1 15,-4-4-1-15,-5-2 1 16,-2-9-1-16,-1-8 0 16,-2-8 0-16,1-6-2 15,-4-4-2-15,1-4 2 16,-1-4 0-16,-3 0 0 15,0 0-2-15,3-12-2 16,1-12 0-16,10-5 1 16,7-8-5-16,5-7 1 15,5-6 0-15,8-11 0 16,5-3 3-16,13-8 0 16,5-5-6-16,5 0 6 15,7-3-3-15,2 9 2 16,0 4-4-16,0 10 0 0,7 5-3 15,15 8 3 1,3 0-2-16,11 3-4 0,5 2 2 16,11 6 2-16,8 4-11 15,11 8-51-15,10 13-61 16,3 8-107-16</inkml:trace>
  <inkml:trace contextRef="#ctx0" brushRef="#br0" timeOffset="37077.68">22006 8446 433 0,'0'0'162'0,"0"0"-151"0,0 0 19 16,0 0 22-16,0 0-44 15,0 0-8-15,-79-42-32 16,79 24-35-16,0 1-96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22T07:46:37.3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14162 7011 387 0,'0'0'151'0,"0"0"-136"15,0 0-13-15,0 0 18 16,0 0 27-16,0 0-17 15,0 0-22-15,0 0-8 16,-37-7-5-16,37 7-27 16,6 0-40-16,1-7-62 15,0-12-116-15</inkml:trace>
  <inkml:trace contextRef="#ctx0" brushRef="#br0" timeOffset="4402.35">7365 8456 234 0,'0'0'131'0,"0"0"-123"16,0 0-2-16,0 0 36 15,0 0 23-15,0 0-29 0,0 0-26 16,-93-20-5-16,93 20 0 16,11 0-3-1,22 0 1-15,16 6 0 0,12 8-2 16,7 0-1-1,11-2 1-15,9 0 0 0,20 0-1 16,10-2 0-16,11-4 2 16,4-2-1-16,6-4-1 15,1 0 0-15,-2 0 0 16,-4 0 0-16,-8 0 1 16,-3 4-2-16,-7-4 1 15,-9 4 0-15,-11-1 0 0,-4-2 1 16,-8 4 0-1,-6-4-1-15,-5 4 0 0,-6-4 0 16,-9 0 0-16,-9 6 0 16,-9-7 0-16,-9 4 0 15,-6 0 0-15,-8-2 0 16,-3 2 0-16,-3-2 0 16,-5-2 0-16,0 2 0 15,0-2 0-15,3 2 0 16,9-2 1-16,4 2-1 15,5-2 2-15,6 4-2 16,0 0 0-16,4 1 0 0,0-2 0 16,-1 1 0-1,-3-3 0-15,1 6 0 0,-5-2 0 16,2-1 0 0,2 1 0-16,5-1 0 15,9-2 0-15,-1 1 0 16,8-3 0-16,-2 0 0 0,-1 0 0 15,0 1 0-15,-6 2 0 16,-1-1 0-16,-2-2 0 16,1 0 0-16,3 0 0 15,8 1 0-15,6-1 0 16,9 0 0-16,5 0 1 16,1 0-1-16,2 0 0 15,-2 0 0-15,0 0 0 16,-7 0 0-16,-10 0 0 15,-10 0 0-15,-6 0 0 16,-1 0 0-16,1 3 0 16,3-1 0-16,1-1 0 15,4-1-1-15,0 2 1 0,2-2 0 16,0 0 0-16,-6 4 1 16,-8 0-1-16,-9-1 0 15,-5 0 0-15,-1 0 0 16,2-2 1-16,1 3-1 15,10 3 5-15,6-6-3 16,3 5 0-16,6-1-2 16,0-4 0-16,3 2 0 15,-6-3 0-15,-8 0 0 0,-3 0-1 16,-8 0 1-16,-3 0 0 16,3 0 0-16,4 0 0 15,6 0 0-15,0 0 1 16,1 0-1-16,-1 0 0 15,-6 0 1-15,-11 0 0 16,-2 0-1-16,-9 0 1 16,-7 0 2-16,1 0 1 15,-5 0 4-15,0 0 3 16,3 0 3-16,-3 0-4 16,2 0 2-16,-2 0 0 15,0-3 0-15,0 2-4 16,0-4-1-16,0 1-3 15,0 4 2-15,0 0 2 16,0-2 0-16,0 2 3 16,0 0 2-16,0-1 0 0,0-2 2 15,0 2 2-15,0-6-3 16,0 1 2-16,0 2-4 16,0-1 0-16,0 0-6 15,0 4-2-15,0-4-3 16,0 4-1-16,6 1-1 15,5 0-1-15,1 0 1 16,1 0 0-16,-1 4 1 16,-10 4 6-16,4 1-1 15,-4 0 1-15,0-4 2 0,-2-1-1 16,0-4-3-16,3 0-1 16,5 0-3-1,13 0-1-15,8 0-1 16,4 0 0-16,2 0-2 0,-5 0 1 15,-10 0 3-15,-5 0 0 16,-3 0-2-16,-4 0 2 16,1 0 0-16,-2 0 0 15,-5 0 0-15,-2 0 0 16,0 0 0-16,0 0 0 16,0 5 2-16,0-4 0 15,0 5-2-15,0 5-1 16,0-6-2-16,5 2-3 15,6-7 0-15,4 0-10 0,3 0-8 16,5 0 12-16,-4-7-1 16,-9 3 11-16,-8 4 1 15,-2 0-1-15,0 0-13 16,-4 3-38-16,-17 12-68 16,-4-7-211-16</inkml:trace>
  <inkml:trace contextRef="#ctx0" brushRef="#br0" timeOffset="6650.08">17690 8256 503 0,'0'0'9'0,"0"0"-7"16,0 0 13-16,0 0 29 16,0 0-25-16,0 0-19 15,-8 10 0-15,8-10-44 16,0 3-57-16,0-3-105 16</inkml:trace>
  <inkml:trace contextRef="#ctx0" brushRef="#br0" timeOffset="9448.98">26621 8268 525 0,'0'0'39'0,"0"0"-38"0,0 0 6 16,0 0 37-16,0 0-15 16,0 0-25-16,-98-8-4 15,96 5-10-15,2 3-30 16,0-6-66-16,0-2-100 15</inkml:trace>
  <inkml:trace contextRef="#ctx0" brushRef="#br0" timeOffset="12186.84">9909 8865 267 0,'0'0'33'16,"0"0"-13"-16,0 0 1 16,0 0 26-16,0 0-10 15,0 0-16-15,-53 111-4 16,31-49 3-16,-7 13 0 16,-7 13-9-16,-3 12-7 15,-11 9 0-15,1 7-2 16,-4 5 2-16,1 3-2 15,5-5 1-15,3-9-1 16,2-4-1-16,3-9 0 16,6-3 0-16,2-9 2 0,0-8-2 15,6-11 2 1,3-13 0-16,2-13-1 0,5-9 0 16,3-11 1-16,6-7-2 15,4-5-1-15,-1-4 0 16,1-4 0-16,0 0-1 15,0 0-2-15,0 0 3 16,2 0-2-16,0 0 0 16,0 0 1-16,0 0-1 15,0 0 1-15,0 0-4 16,0 0-6-16,0-14-1 16,13-10-35-16,14-10-88 15,2-10-199-15</inkml:trace>
  <inkml:trace contextRef="#ctx0" brushRef="#br0" timeOffset="15001.98">17360 10281 5 0,'0'0'501'15,"0"0"-455"-15,0 0-22 16,0 0 17-16,0 0 8 15,0 0-24-15,-11 0-14 16,11 0-9-16,0 0-2 16,0 0-8-16,0 0-39 15,0-12-52-15,2-10-95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22T07:47:08.2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24824 3986 482 0,'0'0'42'15,"0"0"-38"1,0 0-3-16,0 0 37 16,0 0 5-16,0 0-16 0,0 0-19 15,0 0-6-15,-7-29-2 16,7 26 1-16,0 3-1 16,0-1-9-16,0 1-29 15,0-5-45-15,0-7-122 16</inkml:trace>
  <inkml:trace contextRef="#ctx0" brushRef="#br0" timeOffset="3568.45">14118 2300 438 0,'0'0'43'16,"-120"36"-40"0,51-20 22-16,2-2 28 0,4-4-33 15,6-10-11-15,1 0-3 16,0 0-3-16,-8-22 1 15,-13-11 1-15,-4-11-3 16,-4-6 1-16,2-14 1 16,10-8-1-1,4-8 0-15,13-4 1 0,11-1 4 32,10-6-4-32,15-3-1 0,13-9 2 0,7 1-2 15,0-5-1-15,31-3-1 16,14 3 0-16,13 5 0 0,15 12-1 15,21 17 0-15,13 12 0 16,11 19-2-16,7 9 1 16,0 12-2-16,-3 14 0 15,-11 7-2-15,-6 0-2 16,-16 28 4-16,-13 9-1 16,-14 15 3-16,-10 12 1 15,-8 13-2-15,-8 8 2 16,-7 4 0-16,-3 1 2 15,-3-2 3-15,-4-3-2 16,0 1 1-16,-6-6-2 16,-6-4 1-16,-3-2 1 0,-4-6-1 15,0-4 3-15,-6 2 5 16,-19-3-2-16,-2-5 0 16,-4-4 2-16,-2-7-2 15,-1-10-4-15,1-6-3 16,4-16 0-16,7-4-2 15,1-9-12-15,8-2-18 16,7 0-33-16,6-14-92 16,0-16-267-16</inkml:trace>
  <inkml:trace contextRef="#ctx0" brushRef="#br0" timeOffset="3939.57">15066 1728 336 0,'0'0'105'0,"0"0"-54"16,0 0 14 0,0 0-6-16,0 0-20 0,0 0-11 15,97-9-9-15,-21 6-8 16,6 1-7-16,-4 1-4 15,-4-2 0-15,-9 3-8 16,-12 0-21-16,-6 0-24 16,-8 0-31-16,0 0-57 15,-6 0-118-15</inkml:trace>
  <inkml:trace contextRef="#ctx0" brushRef="#br0" timeOffset="4098.96">15658 1574 20 0,'0'0'66'16,"0"0"-66"-16</inkml:trace>
  <inkml:trace contextRef="#ctx0" brushRef="#br0" timeOffset="5931.15">17923 2398 421 0,'0'0'37'16,"0"0"-18"-16,-116 116 34 16,74-78 7-16,-11-2-28 15,-12-1-6-15,-12-9-2 16,-21-6-3-16,-18-12 5 15,-21-8-10-15,-15 0-5 16,0-25 3-16,2-17-2 16,16-10-11-16,23-12-1 15,20-10-1-15,17-8-1 16,13-14 0-16,20-16 2 16,11-11-2-16,22-3 2 0,8-3-2 15,8 3 0-15,42-1 2 16,14 10-2-16,16 8 2 15,17 17-1-15,5 16 1 16,16 16 0-16,13 11-2 16,7 11 2-16,9 16-1 15,1 12 0-15,-9 10-1 16,0 4 1-16,-8 23 0 16,-8 8 0-16,-3 10 1 0,-6 5 0 15,-10 8-1 1,-10 8 1-16,-16 6 0 0,-13 8 0 15,-19 10-1 1,-12 9 1-16,-14 6 0 0,-14 1 1 16,-6 0 0-1,0 0 0-15,-21-4-1 0,-8-6 1 16,-10-7 0-16,-7-9-1 16,-10-12 1-16,-11-2 1 15,-11-5-2-15,-8-6 1 16,-15-8-1-16,-1-11 0 15,-8-12 0-15,-1-15 2 16,-5-9-2-16,2-1 0 16,1-33 0-16,1-16 0 15,2-13-3-15,0-9-2 16,10-18 1-16,11-14-2 0,22-21 0 16,22-9-1-16,18-5 3 15,21 7 2-15,6 10 1 16,20 10 0-16,29 8 0 15,23 11 1-15,17 12 0 16,13 12 0-16,12 10 1 16,8 13-1-16,7 16 1 15,5 23-1-15,4 7 1 16,0 17-1 0,-5 26 2-1,-8 14-2-15,-7 8 2 0,-10 8-2 0,-12 8 0 16,-17 4 0-16,-13 11 1 15,-18 4 2-15,-21 5 1 0,-21 3 3 16,-6 0 0 0,-33 1-3-16,-18-8 1 0,-14-7-2 15,-8-13 0-15,-8-9-2 16,-12-10 3-16,-9-8-3 16,-10-10 3-16,-11-9-2 15,-6-14 1-15,-8-12 2 16,-9-9-2-16,-1-15-2 15,-7-29-1-15,8-17 0 16,10-17-5-16,15-19-2 16,23-20 0-16,21-21 1 15,19-12 0-15,21-6 0 16,22 1 1 0,15 13 3-16,9 10 1 0,36 17-1 0,15 15-1 15,13 16 2-15,19 18 1 16,14 18-2-16,17 17 2 15,11 20 0-15,13 11-1 16,11 23 0-16,5 31 1 16,1 22 0-16,-6 21-2 15,-8 14 2-15,-21 8 0 16,-20 7 1-16,-21-1-1 16,-26-3 1-16,-29-7 1 0,-24-9 0 15,-9-7 0 1,-23-13 1-16,-25-9 0 0,-19-13 1 15,-18-9 3-15,-19-11-1 16,-24-7 0 0,-14-10-4-16,-9-10-1 0,-10-14 2 15,3-3-1-15,-1-6 0 16,5-26 0-16,8-15-2 16,14-18 0-16,26-15-5 15,25-23-3-15,33-13-3 16,23-8 3-16,21-11 2 15,4 5 1-15,24 0 1 0,22 10-1 16,21 11 4-16,18 19 1 16,19 18 0-1,15 15-2-15,11 20 1 16,7 10 0-16,11 14 1 0,5 7-1 16,8 6 0-16,-8 2 1 15,-8 25-1-15,-11 17 1 16,-18 19-1-16,-20 15 1 15,-19 10 0-15,-23 13 3 16,-19 1 0-16,-19 4 3 16,-16-3 1-16,0-8 0 15,-27-7-2-15,-12-7 1 16,-11-3 1-16,-12-6 0 16,-11-6-4-16,-14-5-2 15,-7-14 0-15,1-6-1 16,6-15 0-16,16-16-2 15,19-10-3-15,23 0-14 16,20-30-20-16,9-26-74 0,15-22-118 16</inkml:trace>
  <inkml:trace contextRef="#ctx0" brushRef="#br0" timeOffset="6124.48">19534 2332 656 0,'0'0'103'0,"0"0"-96"16,0 0 22-16,0 0 25 15,0 0-24 1,116-11-25-16,-106-6-5 0,-4-5-24 16,-6-3-44-16,-4 1-88 15,-41 7-193 1</inkml:trace>
  <inkml:trace contextRef="#ctx0" brushRef="#br0" timeOffset="7115.77">18295 6536 231 0,'-113'-172'0'15</inkml:trace>
  <inkml:trace contextRef="#ctx0" brushRef="#br0" timeOffset="11033.4">11436 744 468 0,'0'0'33'16,"0"0"-24"-16,-154-20 24 16,105 20 12-16,2 12-36 15,7 18 0-15,4 6-3 16,9 6-2-16,8 8-4 16,9 2 1-16,10-2-1 15,0 0-1-15,12-5-11 16,19-5-11-16,9-8-17 15,9-14-21-15,4-14-33 16,5-4-40-16</inkml:trace>
  <inkml:trace contextRef="#ctx0" brushRef="#br0" timeOffset="11245.17">11694 673 343 0,'0'0'110'15,"0"0"-66"-15,0 0 0 16,-67 146 12-16,38-71-20 16,7 2-16-16,13-2-9 15,9-13-7-15,0-6-3 16,11-13-1-16,16-12-19 16,11-12-31-16,2-13-37 15,4-6-56-15,-3-30-92 0</inkml:trace>
  <inkml:trace contextRef="#ctx0" brushRef="#br0" timeOffset="11558.19">11933 856 179 0,'0'0'278'0,"0"0"-244"16,-159 163 4-16,112-87 27 15,10-2-26-15,16-14-24 16,21-18-9-16,0-18-6 15,27-20-4-15,20-4-22 16,7-38 4-16,1-24-19 16,-1-10 3-16,-9 0 10 0,-12 1 21 15,-7 14 7 1,-10 20 2-16,-7 16 5 0,-5 15 13 16,-4 6 7-16,2 17 5 15,1 24-8-15,-1 14-4 16,3 6-8-16,3-3-10 15,5-7-2-15,8-3 0 16,8-15-24-16,6-11-48 16,6-19-67-16,1-3-132 15</inkml:trace>
  <inkml:trace contextRef="#ctx0" brushRef="#br0" timeOffset="11869.16">12352 870 481 0,'0'0'52'0,"0"0"-15"16,0 0 14-16,-135 110-20 16,113-67-18-16,7-3-6 15,8-7-4-15,7-5-3 16,5-7-1-16,30-15-22 16,15-6-12-16,10-6-1 15,4-18-11-15,-6-1-14 16,-14 10 16-16,-10 8 38 0,-18 7 7 15,-12 0 25 1,-4 21 25-16,0 8 5 0,-4 11-15 16,-16 3-9-1,-7-1-13-15,2-2-10 16,6-8-6-16,5-4-2 0,11-10-32 16,3-14-65-16,9-4-122 15</inkml:trace>
  <inkml:trace contextRef="#ctx0" brushRef="#br0" timeOffset="12162.8">12882 871 372 0,'0'0'135'16,"0"0"-68"-16,0 0-13 16,0 0-11-16,0 0-17 15,-129 136-10-15,119-109-9 0,10-4-7 16,0-6-2-16,29-7-14 15,14-3-2-15,8-3-2 16,3 0 1-16,-3 8 5 16,-9 10 1-16,-6 9 9 15,-12 4 4-15,-11 5 3 16,-7 3 14-16,-6-4 6 16,0 3-2-16,-17-4-3 15,-1-1-6-15,-3-9-7 16,2-5-5-16,6-6 0 15,4-9-36-15,9-8-69 16,0-16-198-16</inkml:trace>
  <inkml:trace contextRef="#ctx0" brushRef="#br0" timeOffset="12684.06">18115 1113 443 0,'0'0'138'15,"0"0"-121"-15,0 0 2 16,-89 108 12-16,69-56-22 15,6-2-9-15,10-4-3 16,4-3-47-16,0-11-61 16,20-20-108-16</inkml:trace>
  <inkml:trace contextRef="#ctx0" brushRef="#br0" timeOffset="12864.27">18000 667 364 0,'0'0'129'0,"0"0"-94"16,0 0 22-16,0 0-11 15,-114 9-33-15,111 25-13 16,3 4-17-16,21 2-55 16,25-12-80-16,10-17-212 15</inkml:trace>
  <inkml:trace contextRef="#ctx0" brushRef="#br0" timeOffset="13328.34">18324 957 429 0,'0'0'48'0,"0"0"-3"0,-79 116 25 16,60-78-23-16,7-3-33 15,2-6-10-15,8-9-4 16,2-8 0-16,0-12-8 15,0 0-27-15,18-24 0 16,9-22 14-16,2-14 3 16,-2 3-10-16,-1 8 8 15,-6 16 15-15,0 15 5 16,0 11 0-16,0 7 2 16,1 4 14-16,-6 21 4 15,-1 3-5-15,-10 4 7 16,-4 0-4-16,0 0 1 0,0 1-6 15,0-5-8-15,-2-6-2 16,-2-8-2-16,4-8-1 16,0-6-1-16,0 0-18 15,15-34-11-15,14-23 27 16,8-13-14-16,1 8-14 16,-7 18 21-16,-6 22 10 15,-7 16 2-15,-7 6 8 16,1 10 8-16,-6 20 9 15,-2 10-3-15,1 2-6 16,-5 3-15-16,0-5-3 16,2-2-5-16,6-8-41 15,4-12-59-15,8-16-149 0</inkml:trace>
  <inkml:trace contextRef="#ctx0" brushRef="#br0" timeOffset="13655.95">19066 852 194 0,'0'0'265'16,"0"0"-246"-16,0 0 44 15,-137 144 13-15,108-98-38 16,10-5-14-16,13-7-9 16,6-10-11-16,2-8-4 15,27-10-12-15,6-6-10 0,3 0-7 16,1-30-9-16,-8-8-11 15,-4-6 26-15,-8 6 13 16,-5 8 10-16,-3 11 0 16,-7 12 10-16,-4 7 18 15,0 0 11-15,0 19-8 16,0 18 2-16,0 7-8 16,0-2-13-16,-4-8-7 15,2-4-5-15,2-10-2 16,0-8-38-16,24-11-45 15,14-1-88-15,0-19-200 16</inkml:trace>
  <inkml:trace contextRef="#ctx0" brushRef="#br0" timeOffset="14004.95">19376 848 293 0,'0'0'154'0,"0"0"-112"0,0 0 19 16,0 0-11-16,0 0-23 15,0 0-16-15,-121 104-7 16,115-80-4-16,6-2 0 16,0-6 0-16,0-7-6 15,14-8-13-15,10-1-3 16,5 0 4-16,4-10 5 16,1-3-14-16,-6 2 8 15,-5 9 16-15,-5 2 3 0,-7 4 4 16,-7 20 15-1,-4 11 16-15,0 5 1 16,-11 2-8-16,-13-2-10 0,-1-5-8 16,3-4-8-16,6-9-2 15,6-10-12-15,5-8-43 16,3-4-30-16,-1 0-80 16,3-28-152-16</inkml:trace>
  <inkml:trace contextRef="#ctx0" brushRef="#br0" timeOffset="14295.38">19434 1101 234 0,'0'0'81'0,"0"0"-30"16,0 0 4-16,0 0-19 15,0 0-24-15,131-28-9 16,-111 18-2-16,-3-2 3 16,-9-1-2-16,-1 1 6 15,-5-3 7-15,-2-4 6 16,0 1-3-16,0-2-7 15,-9 2 1-15,-11 8 1 16,3 4-1-16,-10 6-2 16,-2 0-5-16,0 24 4 15,-3 8 6-15,6 8 6 16,7 2-1-16,11 2-5 16,6-1-1-16,2-5-3 15,0-6-3-15,0-6-5 0,8-8-2 16,4-2-1-16,1-6-19 15,3-1-22-15,1-4-51 16,8-5-105-16</inkml:trace>
  <inkml:trace contextRef="#ctx0" brushRef="#br0" timeOffset="14459.2">19928 1408 6 0,'0'0'588'0,"0"0"-546"16,0 0-1-16,0 0-1 16,0 0-28-16,0 0-12 15,-83-13-39-15,79 9-88 16,2-7-287-16</inkml:trace>
  <inkml:trace contextRef="#ctx0" brushRef="#br0" timeOffset="15406.95">20350 695 469 0,'0'0'66'16,"0"0"-4"-16,0 0 13 16,0 0-37-16,0 0-27 15,0 0-8-15,-9 105 3 16,20-21-1-16,-7 10-1 16,-4-3-3-16,0-9-1 15,0-10 0-15,0-12-8 16,0-18-25-16,0-12-23 15,14-12-35-15,1-18-44 0,4-2-120 16</inkml:trace>
  <inkml:trace contextRef="#ctx0" brushRef="#br0" timeOffset="15953.66">20749 1016 195 0,'0'0'295'0,"0"0"-250"16,0 0 11-16,0 0 1 16,-129 39-29-16,102-2-19 15,9 10-3-15,9 1-4 0,9-2-2 16,0-8 0-16,13-10-7 15,14-12-6-15,2-16-8 16,2 0 3-16,-2-20 8 16,0-24-4-16,-6-6 11 15,-8-5-2-15,-6 5 4 16,-2 6 1-16,-5 8-1 16,0 14 1-16,0 14 0 15,-2 8 2-15,0 6 8 16,2 28 0-16,-2 10 4 15,0 3 0-15,5-6-8 0,-1-8-2 16,3-11-4 0,2-6-2-16,4-6-41 15,10-10-69-15,16 0-145 16</inkml:trace>
  <inkml:trace contextRef="#ctx0" brushRef="#br0" timeOffset="16211.44">21141 788 222 0,'0'0'269'16,"0"0"-216"-16,0 0 24 15,-54 139-9-15,30-76-25 16,5-7-26-16,9-6-10 16,3-7-4-16,5-11-3 15,2-12-2-15,0-6-3 16,0-11-15-16,0-3-19 0,0 0-5 15,9-3-3-15,5-15 32 16,-4-2-9-16,-5 2 0 16,-3 10 9-16,0 4-16 15,0 4-30-15,5 0-14 16,7 4-33-16</inkml:trace>
  <inkml:trace contextRef="#ctx0" brushRef="#br0" timeOffset="16430.56">21439 802 437 0,'0'0'83'0,"0"0"-29"16,-87 108 12 0,56-49-24-16,7 0-25 0,6-3-11 15,9-5-5-15,9-11-1 16,0-8-4-16,7-12-22 15,17-12-23-15,5-8-16 16,0 0 0-16,0-24-27 16,-7 0-11-16,-4 8-47 15</inkml:trace>
  <inkml:trace contextRef="#ctx0" brushRef="#br0" timeOffset="16628.89">21459 1152 20 0,'0'0'103'0,"0"0"-25"15,0 0 3-15,0 0 3 16,0 0-19-16,0 0-15 15,5-31-14-15,-5 24-5 0,0 4-7 16,-23 3-1-16,-4 0-16 16,-1 0-5-16,4 13 3 15,10 8-5 1,9-3 0-16,5 4-7 0,0-5-1 16,11-2-18-16,12-9-11 15,4-6-13-15,-1 0-56 16,8-27-61-16</inkml:trace>
  <inkml:trace contextRef="#ctx0" brushRef="#br0" timeOffset="17002.37">21878 792 333 0,'0'0'144'0,"0"0"-68"15,-38 162 6-15,19-83-28 16,0-10-14-16,9-7-16 15,2-11-17-15,8-15-6 16,0-10-1-16,0-9-14 16,8-12-25-16,-2-5-24 15,3-4-18-15,-5-30 27 16,-4-12 4-16,0-6 1 16,-2 3 25-16,-23 12 24 0,-10 12 13 15,-5 15 25 1,-12 10 13-16,0 10 7 0,2 22-1 15,8 7-6 1,13 1-13-16,15 2-14 0,12-1-15 16,2 7-6-16,9-3-3 15,22-2-2-15,5-5-14 16,4-10-7-16,-7-9-12 16,-6-9-20-16,-14-10-20 15,-8 0-17-15,-5-21-2 16,-18-9-24-16</inkml:trace>
  <inkml:trace contextRef="#ctx0" brushRef="#br0" timeOffset="17291.04">20248 940 373 0,'0'0'99'0,"0"0"-73"16,0 0 61-16,-141-26-34 15,112 54-34-15,2 32-7 16,0 22 0-16,3 11-5 0,4-1-4 16,9-10-1-1,11-6-2-15,0-11-14 16,17-3-15-16,23-10-19 15,16-10-13-15,16-14-18 0,14-18-67 16,15-10-170-16</inkml:trace>
  <inkml:trace contextRef="#ctx0" brushRef="#br0" timeOffset="17606.4">22368 802 145 0,'0'0'332'0,"0"0"-314"16,0 0 48-16,0 0 15 15,0 0-41-15,112 117-16 16,-85-53 7-16,-5 17-11 15,-11 10 1-15,-11 6-7 16,0-4-6-16,-23-5-2 16,-8-9-4-16,-4-8-2 15,-3-8 0-15,3-11-7 16,3-10-26-16,12-9-37 16,11-18-76-16,9-15-204 0</inkml:trace>
  <inkml:trace contextRef="#ctx0" brushRef="#br0" timeOffset="17801.07">22796 1733 547 0,'0'0'124'16,"0"0"-72"-16,0 0 27 15,0 0-25-15,0 0-37 16,0 0-15-16,-56 0-2 15,56 0-21-15,-9-3-48 16,-4 1-89-16,2-10-172 16</inkml:trace>
  <inkml:trace contextRef="#ctx0" brushRef="#br0" timeOffset="19984.32">18480 4121 215 0,'0'0'14'0,"-231"52"-14"15,92-30 0-15,-14-4 20 16,-14-12 37-16,-7-6-27 16,1 0-17-16,7-24-7 15,12-17-1-15,8-12-2 16,12-20-3-16,11-17-7 0,19-16-3 16,21-10 10-16,21-9-1 15,22 1 1-15,22-1 7 16,18 4-3-16,29 8-4 15,31 4-4-15,23 8 0 16,23 10 1-16,23 9 0 16,23 15 1-16,15 22 2 15,12 19 0-15,6 21-2 16,6 7 2-16,-2 38 0 16,-6 17 0-16,-12 7-1 15,-5 8-1-15,-12 2-3 16,-15 6 2-16,-20 9-3 0,-24 11-7 15,-28 14 12-15,-31 7 0 16,-25-5-16-16,-11-6-26 16,-33-10-22-16,-19-11 16 15,-6-13 30-15,-2-16 18 16,2-22 1-16,7-15 0 16,14-23-1-16,16-3-19 15,19-41-54-15</inkml:trace>
  <inkml:trace contextRef="#ctx0" brushRef="#br0" timeOffset="20115.86">19851 3523 101 0,'0'0'0'0</inkml:trace>
  <inkml:trace contextRef="#ctx0" brushRef="#br0" timeOffset="21629.69">18790 4325 220 0,'0'0'0'0,"-216"66"-5"0,85-29 5 16,-12-4 36 0,-15 2 14-16,-11-3-18 0,-12-6-12 15,-4-4 7 1,2-4 3-16,-2-6-6 0,-2-4-7 15,0-8-8-15,-12 0-7 16,-1-3-2-16,-11-20 0 16,-16-13-2-16,-5-13-6 15,-4-9 3-15,2-11 5 16,9-12 1-16,15-5 0 16,17-10-1-16,17-10 1 15,17-9-1-15,16-7 1 16,17-3 0-16,14-1 3 15,14 3-4-15,16 1 3 16,15-4 0-16,20-2 1 0,12-4-1 16,14-4 5-16,17-2-5 15,4-6 0-15,23-12 0 16,29-1-3-16,20 5 0 16,10 5 0-16,5 15 0 15,0 4 1-15,-2 4 1 16,4-1 0-1,3 1 2-15,6 1-4 0,10 5 0 16,8 3 0-16,16 4 0 16,15-3 0-16,13 9 0 15,-2 7 0-15,-4 12 0 16,-13 11 0-16,-12 3 0 16,0 4 0-16,5 8 0 15,6 19 0-15,9 18 0 0,7 17 0 16,14 6 0-16,21 0 0 15,17 0 0-15,12 0 0 16,9 0 0-16,-13 0-2 16,-12 0 2-16,-22 0 0 15,-17 0 0-15,-16 0 0 16,-1 10 0-16,-2 20 2 16,3 16-2-16,1 6 0 15,-3 13 0-15,-2 10 0 16,-9 15 0-16,-3 15-2 15,-10 11 2-15,-14 9 0 16,-11-1 0-16,-9-1 2 16,-11-2-2-16,-6-5 0 0,-12 1 0 15,-7-6 0 1,-6-8 2-16,-7 2-2 0,1-1 0 16,-8-1 1-16,-4 1-1 15,-12 4 2-15,-8 6-2 16,-9 5 0-16,0-7 0 15,-20-4 2-15,-13-5-1 16,-2-9-1-16,-4 0 0 16,3-6 1-16,1 0 0 15,2-2 0-15,-3-5 2 16,-3 1-2-16,-3 2 1 16,-4 4 1-16,-8 6 1 15,-8 3 0-15,0 1 1 16,-3 1 2-16,7-9 0 0,9-6 2 15,7-9-1-15,6-7-4 16,5-4-3-16,-2-2 0 16,-4-2 1-16,-5-2 0 15,-11-4 1-15,-2-4 7 16,-8-8 2-16,3-6 1 16,6-4-1-16,3-3-4 15,0-5-3-15,-2 0-4 16,-10-1 0-16,-9 4 0 15,-7-1 0-15,-8 2 4 0,-9 2 6 16,7-5 3 0,6-5-1-16,14-5 5 15,21-6-4-15,13-5-6 0,16-2-6 16,10-2 0 0,6 0 1-16,1 0-3 0,2 0 0 15,-4-2-27-15,4-33-58 16,0-20-142-16</inkml:trace>
  <inkml:trace contextRef="#ctx0" brushRef="#br0" timeOffset="22599.46">22687 4409 271 0,'0'0'60'15,"-247"0"-50"-15,95-23-7 16,-4-18 32-16,3-15 18 16,5-12-20-16,24-21-20 15,16-23-10-15,24-18-1 16,31-18-1-16,24-19-1 16,29-7-1-16,2-8 0 0,38-16-1 15,18-2-1 1,18-2-3-16,17-11 0 0,20 2 3 15,26 5 0-15,21 9 1 16,17 24-2-16,10 17-1 16,10 22 4-16,0 18 0 15,3 20 1-15,3 16 0 16,-3 17 0-16,10 13 0 16,15 8 1-16,7 10-1 15,11 9 2-15,-2 15-1 16,-14 8 1-16,-7 0-1 15,-17 25 2-15,-11 21-1 0,-7 14 0 16,-11 20 0-16,-10 14-2 16,-10 15 0-16,-12 9 1 15,-14 2-1-15,-15 3 2 16,-18 3-2-16,-16 0-2 16,-19 9 2-16,-18 3 0 15,-19 5 3-15,-21 3 0 16,-2-2 0-16,-34 3 2 15,-24-1-1-15,-17 3 3 16,-18-7-2-16,-11 0-1 16,-4-7 3-16,-6-2-2 15,-2 3-2-15,-5-12-1 16,-6-13-1-16,1-12 0 16,3-20 0-16,12-13 0 15,14-10 1-15,14-8 1 0,8-8 3 16,21-9 4-1,15-10-3-15,14-9-2 0,12-5-3 16,9-7 1-16,4 0-3 16,0 0-18-1,0 0-6-15,2-13-13 0,23-18-24 16,10-12-56-16,12-1-53 16</inkml:trace>
  <inkml:trace contextRef="#ctx0" brushRef="#br0" timeOffset="23616.7">28992 4157 396 0,'0'0'38'15,"-187"32"-33"-15,73-18 3 16,-19-8 33-16,-23-6-1 16,-16-11-15-16,-8-24 1 15,-3-24-3 1,9-19-2-16,10-27-4 0,21-16-10 15,20-10-4 1,21-4-3-16,21-3 0 16,19 1-1-16,22-8 0 0,18-3 0 15,22-7 0-15,0 5-1 16,26-1 2-16,24 5-1 16,12 2 0-16,20 6-1 15,23 2 0-15,24 13 1 0,27 7-1 16,18 3 1-16,18 8-1 15,6 7 2-15,1 14-1 16,-4 16-3-16,-8 18 2 16,-8 19 2-16,1 19 2 15,5 12-1-15,0 6 0 16,9 27-1-16,-1 9 0 16,-8 10 0-16,-6 13-1 15,-15 11 1-15,-16 12 0 16,-19 10-1-16,-20 15 1 15,-17 9 0-15,-19 10 0 16,-11 10 1-16,-10 5 2 0,-8-1-2 16,-3-6 0-16,-12-3 0 15,-12-3 1-15,-11 0 0 16,-6-1 0-16,-21 0 0 16,-33-6 2-16,-15 4 0 15,-20 5 2-15,-19-1-2 16,-9 3 1-16,-11-10-2 15,8-10-2-15,9-16 0 16,15-19 0-16,16-15 0 16,11-17-1-16,11-5 0 15,12-12 1-15,5-12-1 16,14-12 1-16,14-6-1 16,2-4-14-16,6 0-33 0,5-18-71 15,0-23-140 1</inkml:trace>
  <inkml:trace contextRef="#ctx0" brushRef="#br0" timeOffset="23826.25">30583 4523 671 0,'0'0'0'16,"0"0"-10"-16,0 0 10 15,0 0 55-15,0 0-3 0,0 0-47 16,-2-3-5-16,2-15-33 16,9-14-38-16,-9-17-105 15</inkml:trace>
  <inkml:trace contextRef="#ctx0" brushRef="#br0" timeOffset="24835.05">17003 4048 550 0,'0'0'42'0,"0"0"-37"16,0 0 23-16,0 0 25 16,0 0-12-16,0 0-23 15,0 0-12-15,-55 0-4 0,55 0 0 16,0 0-2 0,0 0 1-16,0 0-1 0,0 0-1 15,0 0 1-15,0 6 0 16,0 4 0-16,0-1 1 15,0-4 0-15,0-5-1 16,0 0 0-16,0 0 0 16,0 0-3-16,0 0-16 15,0-4-42-15,0-28-81 16,-7-9-200-16</inkml:trace>
  <inkml:trace contextRef="#ctx0" brushRef="#br0" timeOffset="26803.62">9304 8224 126 0,'0'0'216'15,"0"0"-138"-15,0 0-32 16,0 0 16-16,0 0-9 15,0 0-20-15,-29-21-13 16,29 19-8-16,11 0-3 16,18 2-3-16,16-2 3 15,7 2-4-15,13 0 0 0,9 0 1 16,6 0 3 0,7 2 4-16,6 6-8 0,3 1-3 15,14-6 0-15,8 0-2 16,13-1 0-16,7-2 0 15,3 0 0-15,-4 0 0 16,-2 2 0-16,-6 7 0 16,-7-1 0-16,-4 2 1 15,3-1-1-15,-4-2 1 16,3-2-1-16,-1-4 0 0,-12-1 1 16,-7 0-2-1,-11 0 1-15,-4 0-1 0,-7 0 1 16,-9 0 1-1,-7 4-1-15,-8-1 0 0,-5 0 0 16,-5 0 1-16,-2 1-1 16,-1-3 0-16,-3 2 0 15,-3-2 0-15,-4 2 0 16,-6-2 0-16,-10 1 1 16,-3 1-1-16,-8-3 0 15,-2 0 0-15,1 0 0 16,-3 0 1-16,0 0-1 15,0 0 1-15,0 0-1 16,0 0 3-16,0 0-2 16,0 0-1-16,0 0 1 0,0 0-1 15,0 0 0 1,0 1 2-16,0-1-1 16,0 0-1-16,0 3 0 15,0-3 1-15,0 0-1 0,0 0 1 16,0 0-1-16,0 0 0 15,0 0 0-15,0 0 0 16,0 0 0-16,0 0 0 16,0 0 0-16,0 0 1 15,0 0-2-15,0 0 2 16,0 0-1-16,0 0 0 16,0 0 0-16,0 0 0 15,0 0 0-15,0 0-1 16,0 0 1-16,0 0-1 0,0 0-13 15,0 2-23-15,0 5-35 16,0 3-67-16,0-1-135 16</inkml:trace>
  <inkml:trace contextRef="#ctx0" brushRef="#br0" timeOffset="27246.12">13171 8035 431 0,'0'0'97'0,"0"0"-79"16,0 0 32-16,0 0 15 16,0 0-31-16,0 0-17 15,-31 8-12-15,31-8-5 16,0 0-1-16,0 0-32 16,0 0-37-16,0 0-83 15,-11 0-240-15</inkml:trace>
  <inkml:trace contextRef="#ctx0" brushRef="#br0" timeOffset="28711.49">14174 8141 0 0,'0'0'34'0,"0"0"23"0,0 0-26 16,0 0-15-1,0 0 9-15,0 0-8 0,27-2-13 16,-3 2-4 0,7 0-9-16,12 0-30 0,8 0-34 15,11 0 27-15</inkml:trace>
  <inkml:trace contextRef="#ctx0" brushRef="#br0" timeOffset="29477.76">17028 8350 151 0,'0'0'108'0,"0"0"-86"15,0 0-9-15,0 0 26 16,0 0 8-16,0 0-10 16,0 0-16-16,0 0-6 15,0 0-1-15,0 0-1 16,0 0-1-16,0 0-1 15,0 0-5-15,0 0-2 16,0 0-1-16,0 0 0 16,0 0 3-16,0 0-2 15,0 0 2-15,0 0-3 0,0 0 1 16,0 0-2 0,0 0 2-16,0 0 3 0,0 0 0 15,0 0 2-15,0 0-1 16,0 0 1-16,0 0-3 15,0 0 0-15,0 0 0 16,0 0-1-16,0 0-2 16,0 0 0-16,0 0-1 15,0 0-2-15,0 0 2 16,0 0-2-16,0 0 1 0,0 0 0 16,0 0 0-1,0 0-1-15,0 0 1 0,0 0 1 16,0 0-2-1,0 0 0-15,0 0 0 0,0 0 0 16,0 0 0 0,0 0 0-16,0 0 0 0,0 0 0 15,0 0 0-15,0 0-7 16,0 0-9-16,0 0-24 16,0 0-49-16,0 0-99 15</inkml:trace>
  <inkml:trace contextRef="#ctx0" brushRef="#br0" timeOffset="31176.34">19026 8260 272 0,'0'0'104'15,"0"0"-83"-15,0 0-10 16,0 0 36-16,0 0 1 15,0 0-21-15,-18-18-10 16,18 15-1-16,23 2 1 16,14-2-2-16,13 1-6 15,12 2-1-15,11 0-4 16,12 0-1-16,11 0 3 16,7 0-2-16,4 0-4 0,-3 0 0 15,-3 0 0 1,-10 0 0-16,-7 5 0 0,-5 0 0 15,-11-1 0-15,1-2 2 16,1 0-2-16,-3-2 0 16,-1 2 0-16,-1-2 1 15,-9 0-1-15,-6 0 0 16,-11 0 0-16,-12 0 0 16,-10 0 0-16,-10 0-1 15,-2 0 2-15,-5 0 0 0,0 0 1 16,0 0 0-1,0 0-1-15,0 0 1 0,0 0 0 16,0 0-1 0,2 0 1-16,0 0-2 0,-2 0 0 15,0 0 0-15,0 0 0 16,0 0 1-16,0 0-1 16,0 0 0-16,0 0 0 15,0 0 1-15,0 0 0 16,0 0 0-16,0 0 0 15,0 0-1-15,0 0 1 16,0 0-1-16,0 0 1 16,0 0-1-16,0 0 1 15,0 0 0-15,0 0 0 16,0 0-1-16,0 0 1 16,0 0 0-16,0 0-1 15,0 0 0-15,0 0 0 0,0 0 0 16,0 0-2-16,0 0-9 15,0 0-24-15,0 0-36 16,-20 0-51-16,-9 0-76 16</inkml:trace>
  <inkml:trace contextRef="#ctx0" brushRef="#br0" timeOffset="34326.03">22627 8219 7 0,'0'0'9'0,"0"0"9"15,0 0 5-15,0 0 1 16,0 0 5-16,0 0 0 16,-33 0-1-16,25 0 8 15,-3 0-7-15,-4 0-16 16,-1 0-3-16,1 0 7 15,3 0-4-15,6 0 1 0,2 0 2 16,1 0 4-16,3 0-3 16,0 0-1-16,0 0 6 15,0 0 1-15,0 0-7 16,0 0-2-16,9 0 3 16,11 0-1-16,12 5 0 15,10-4 3-15,7-1-10 16,9 0-1-16,9 1-4 15,4 2 3-15,7 3 0 16,8 1 0-16,11-2 1 16,3 4 11-16,4-3-9 15,-6 0-9-15,-4 0 0 0,-7-2 1 16,-9 0-2-16,-5-1 0 16,-2 0 0-16,-1-3 1 15,-7 0-1-15,-1 1 1 16,-9-1-1-16,-10 4 0 15,-8-1 1-15,-15-3-1 16,-11 0 0-16,-7 0 2 16,-2 0 6-16,0 0 7 15,0 1 0-15,0-1-5 16,0 0-1-16,0 0 1 16,0 3-4-16,0-3-1 15,0 0-3-15,0 0-2 16,0 0 1-16,0 0-1 15,0 0-1-15,0 0-1 0,0 0-3 16,0 0-6-16,0 0-8 16,0 0-8-16,0-3-27 15,-6-6-40-15,-8-7-109 16</inkml:trace>
  <inkml:trace contextRef="#ctx0" brushRef="#br0" timeOffset="36982">24813 7899 277 0,'0'0'88'0,"0"0"-62"15,0 0-21-15,0 0 33 16,0 0 17-16,0 0-12 16,-25 22-23-16,3 6-9 15,-5 5 2 1,2 4 0-16,-1-1-2 0,4 0-4 15,-1-2-1-15,4 0-2 16,0-4-1-16,1-1 1 16,5-5-1-16,-3-6 2 15,7-4-1-15,3-5-1 16,2-3-2-16,1-2 3 16,3-1-3-16,0-3 1 15,0 0 0-15,0 0 1 0,0 0-3 16,0 0 1-16,0 0 0 15,0 0-1-15,0 0 1 16,0 0 0-16,0 0 0 16,0 0 0-16,0 0-1 15,0 0-3-15,0 0-6 16,0-11 0-16,3-5-18 16,7-4-48-16,1-5-89 15</inkml:trace>
  <inkml:trace contextRef="#ctx0" brushRef="#br0" timeOffset="38907.87">20548 7267 171 0,'0'0'41'0,"0"0"-16"15,0 0 9-15,0 0 14 16,0 0-9-16,0 0-17 16,-36 8-6-16,36-8-12 15,0 0-4-15,0 0-18 16,12 0-55-16,14 0 6 15,10 0-55-15</inkml:trace>
  <inkml:trace contextRef="#ctx0" brushRef="#br0" timeOffset="39327.03">22251 7084 253 0,'0'0'44'0,"0"0"-44"16,0 0-72-16,0 0 59 0,0 0-7 15,0 0-127-15</inkml:trace>
  <inkml:trace contextRef="#ctx0" brushRef="#br0" timeOffset="39554.99">23409 7281 50 0,'0'0'205'16,"0"0"-205"-16,0 0-95 0,0 0 48 16,0 0-49-16</inkml:trace>
  <inkml:trace contextRef="#ctx0" brushRef="#br0" timeOffset="39746.18">23986 7483 328 0,'0'0'25'15,"0"0"-21"-15,0 0 5 16,0 0 31 0,0 0-40-16,0 0-30 0,-71-4-59 15,71 0-68-15</inkml:trace>
  <inkml:trace contextRef="#ctx0" brushRef="#br0" timeOffset="40266.85">21129 7963 319 0,'0'0'38'16,"0"0"-38"-16,0 0-2 15,0 0 2-15,0 0 41 16,0 0-15-16,110-2-19 16,-57 2-7-16,17 0 0 15,19 0-14-15,22 0-25 16,20 0-27-16,14 0-20 15,15 4-60-15</inkml:trace>
  <inkml:trace contextRef="#ctx0" brushRef="#br0" timeOffset="41296.15">23810 8197 244 0,'0'0'247'0,"0"0"-247"16,0 0-9-16,0 0 9 15,0 0 23-15,0 0 2 16,0 0-4-16,0 0-14 15,0 0-4-15,0 0-3 16,0 0 3-16,0 0 0 16,0 0-1-16,0 0-1 15,0 0 1-15,0 0-1 16,0 0 4-16,0 0 5 16,0 0-2-16,0 0 0 15,0 0 1-15,0 0-2 16,0 0 1-16,0 0 0 15,0 0-3-15,0 0-1 0,0 0-2 16,0 0 0-16,0 0 1 16,0 0-1-16,0 0 0 15,0 0-1-15,0 0 0 16,-9 0 1-16,3 0-2 16,0 0 0-16,2 0 1 15,0 0-1-15,-1 0 0 16,-1 0 2-16,-1 0-2 15,0 0 1-15,5 0-1 16,-2 0 0-16,4 0 1 0,0 0 0 16,0 0 0-16,0 0 0 15,0 0 1-15,0 0 0 16,0 0-1-16,0 0 0 16,0 0 1-16,0 0-1 15,0 0-1-15,0 0 0 16,0 0 0-16,0 0 1 15,0 0-1-15,0 0 0 16,0 0 0-16,0 0 1 16,0 0-1-16,0 0 0 15,0 0 0-15,0 0 1 16,0 0-1-16,0 0 1 16,0 0-2-16,0 0 1 15,0 0 0-15,0 0 0 16,0 0 0-16,0 0 0 0,0 0 1 15,0 0-2-15,0 0 2 16,0 0-1-16,0 0 0 16,0 0 0-16,0 0 0 15,0 0-1-15,0 0 1 16,0 0 0-16,0 0 1 16,0 0 0-16,0 0 1 15,0 0-2-15,0 0 2 16,0 0-1-16,0 0-1 15,0 0 0-15,0 0 0 16,0 0 1-16,0 0-1 16,0 0 0-16,0 0 0 15,0 0 0-15,0 0 0 0,0 0 1 16,0 0 0-16,0 0-1 16,0 0 0-16,0 0 0 15,0 0-2-15,0 0 0 16,0 0-3-16,0 0-15 15,0 0-24-15,0-2-20 16,0-10-27-16,-7-2-120 16</inkml:trace>
  <inkml:trace contextRef="#ctx0" brushRef="#br0" timeOffset="44324.94">12895 9591 1 0,'0'0'6'16,"0"0"12"-16,0 0-18 15,0 0-25-15</inkml:trace>
  <inkml:trace contextRef="#ctx0" brushRef="#br0" timeOffset="44925.03">12988 9417 175 0,'0'0'83'0,"0"0"-41"15,0 0-1-15,0 0 6 16,0 0-6-16,0 0-17 16,-22 76-6-16,7-31 3 15,2 5-2-15,-3 7-4 0,1 3-3 16,1 3-2-16,1 2 0 16,-3 2-3-16,3 3 0 15,-3-2-3-15,1 0-1 16,1 1 0-16,1-7 0 15,1-6-2-15,1-11 1 16,2-8-2-16,3-9 0 16,-1-7 1-16,2-10 0 15,1-1-1-15,2-6 0 16,0-4 1-16,2 0-1 16,-3 0 0-16,3 0-1 15,0 0-1-15,0 0-3 16,0 0 4-16,0 0-2 15,0 0 0-15,0 0-1 16,0 0 3-16,0 0 1 0,0 0 0 16,0 0 0-16,0 0 1 15,0-2 0-15,0-2 0 16,0 0-1-16,0-3 0 16,0 1 0-16,0-1 0 15,3-3-1-15,-1-2-2 16,2 2-3-16,-2-1-2 15,0 3-5-15,1-1-10 16,-1-3-22-16,-2-4-62 16,0 0-126-16</inkml:trace>
  <inkml:trace contextRef="#ctx0" brushRef="#br0" timeOffset="51626.75">13233 10376 220 0,'0'0'95'0,"0"0"-57"15,0 0-32-15,0 0 34 16,0 0 9-16,0 0-14 16,0 0-15-16,9-23-3 15,25 13 3-15,13 4-1 16,11-2-10-16,8 3-3 16,8-2-3-16,13 1 0 15,8 0-3-15,17 2 0 16,6 0 1-16,3 0-1 15,-1 2 2-15,-5-1-2 16,-7 3 0-16,-10 0-1 16,-11 0 1-16,-5 0-1 15,-4 6 1-15,-2-1 0 16,4-5 0-16,7 0 0 0,2 0 0 16,0 0-1-16,-5-6 1 15,-5-5 0-15,-13 5-1 16,-5-1 0-16,-8 3 1 15,-6 0 0-15,-2 1-1 16,-3 2 1-16,-3 1 0 16,0-3-1-16,-1 3-1 15,-5 0-1-15,-4 0 2 16,0 0 0-16,-2-1 1 0,-2-1 0 16,1 0 0-1,3 0 0-15,0 2 0 0,4 0 0 16,-2-3 0-1,-2 3 0-15,0-4 0 0,-4 2 0 16,-3 1-1 0,-2-2 0-16,-2 3-2 0,-2 0 2 15,-3-2 1-15,-4 2 0 16,3 0 0-16,-4 0 0 16,-1 0 0-16,-1 0 0 15,-2 0 0-15,-4 0 0 16,0 0 1-16,0 0-1 15,0 0 1-15,0-1 1 16,0 1-2-16,0 0 2 16,0 0-1-16,0 0 1 15,0 0-2-15,0 0 0 0,0 0 0 16,0 0-1-16,0 0 1 16,0 0 0-16,4 0 0 15,2 0-2-15,9-2 2 16,8 2 0-16,4-4 0 15,2 4-1-15,-5-4-6 16,-2 1 5-16,-4 3 0 16,-3-1 1-16,1 1-2 15,-3 0 3-15,-1-2 0 16,-3 2-1-16,-5-3 0 16,-2 3 1-16,-2 0 1 15,0 0-1-15,0 0 4 16,0 0-1-16,0 0 2 0,0 0 2 15,0 0 1-15,0 0 1 16,0 0-1-16,0 0-1 16,-11 0 1-16,-5 0-7 15,5 0 0-15,3 0 0 16,0 0-1-16,6 0 0 16,-2 0-13-16,0 0-17 15,-12 0-44-15,0 3-120 16</inkml:trace>
  <inkml:trace contextRef="#ctx0" brushRef="#br0" timeOffset="51833.65">18229 9557 343 0,'0'0'132'0,"0"0"-132"15,-167-40-28-15,115 20-11 16,8-2-91-16</inkml:trace>
  <inkml:trace contextRef="#ctx0" brushRef="#br0" timeOffset="53307.49">14412 3391 142 0,'0'0'29'0,"-109"118"-10"15,43-66 26-15,-11-8-1 16,-8-4-9-16,-3-9-7 16,-5-14 0-16,-2-12 0 15,2-5-14-15,4-10-5 16,0-23-5-16,0-13-2 15,-5-11-2-15,-4-7 2 16,7-13-2-16,8-2 0 16,14-5 1-16,18 0 1 15,15-1 3-15,18 0 3 16,18-2-3-16,0-1-4 16,39-2 0-16,18 2 0 15,23 5-1-15,12 9 0 16,10 11 0-16,3 11 0 0,-7 10 2 15,2 13-2 1,2 10 3-16,6 16 1 0,8 3 2 16,2 0-3-16,-1 13-1 15,2 8-2-15,-5 1 2 16,-8 6-2-16,-12 6 0 16,-18 6 0-16,-16 4 0 15,-14 8 1-15,-10 2 9 16,-5 7 4-16,-2 1-7 15,-2-4-1-15,-4-4-4 16,-5-2 2-16,-10-6 0 16,-8 3 2-16,0-5 3 0,0 3 4 15,-6 2-1 1,-14 1-2-16,-5 1-3 16,2-7 1-16,2-8-1 15,-2-9-2-15,8-9-1 0,3-5 2 16,1-10-4-16,7 0-2 15,2-3-5-15,-3 0-17 16,5-10-26-16,0-24-31 16,0-14-67-16,31-7-162 15</inkml:trace>
  <inkml:trace contextRef="#ctx0" brushRef="#br0" timeOffset="53815.49">15105 2976 232 0,'0'0'126'0,"0"0"-86"16,0 0-4-16,0 0 31 15,0 0-20-15,0 0-13 16,42-88-4-16,21 69-9 16,13 3 2-16,17 1-8 15,12 2-5-15,11-1-6 16,6 2-3-16,1 4-1 16,-9 8 0-16,-21 0-4 15,-22 0-9-15,-24 8 1 16,-23 2 7-16,-12-6 3 15,-10-2-6-15,-2-2-6 16,0 0-7-16,0 0-16 0,0 0-23 16,-20-14-35-16,-9-8-43 15,-11 6-77-15</inkml:trace>
  <inkml:trace contextRef="#ctx0" brushRef="#br0" timeOffset="54119.83">15749 2664 266 0,'0'0'115'0,"0"0"-56"16,0 0-1 0,0 0-9-16,0 0-19 15,0 0-18-15,22-3-2 16,29 3 8-16,12 0-8 0,3 6-6 16,-5 4-3-16,-12 2-1 15,-16 3 0-15,-10 4 3 31,-12 3 7-31,-9 6 9 0,-2 8 0 0,0 6 0 16,-17 8-5-16,-15 1-6 16,-8-1-3-16,0 0-2 15,-5-4-3-15,3-4 0 16,4-6-4-16,5-12-18 0,10-10-15 16,13-14-22-1,5-5-39-15,5-38-113 0</inkml:trace>
  <inkml:trace contextRef="#ctx0" brushRef="#br0" timeOffset="54591.03">15083 1778 219 0,'0'0'203'0,"0"0"-167"16,-121 9-3-16,108-9 43 15,13 0-26-15,0 0-22 16,3 0-17-16,30-13 1 16,21-3 0-16,21 4 2 15,18 2-3-15,15 7-5 16,12 3-4-16,9 0-2 16,5 0 2-16,-7 0-2 15,-18 0 1-15,-27 0-1 16,-26 0 0-16,-27 0-3 15,-15 1 3-15,-8 3-1 0,-1 4 2 16,-3-2-1-16,2-1 0 16,0-4-13-16,-1-1-17 15,-1 0-26-15,-2 0-41 16,0-7-69-16,0-16-63 16</inkml:trace>
  <inkml:trace contextRef="#ctx0" brushRef="#br0" timeOffset="55006.57">15767 1470 163 0,'0'0'114'16,"0"0"-27"-1,0 0 4-15,0 0-18 16,0 0-19-16,0 0-16 0,-40-21-10 16,40 21-6-1,0 0-10-15,33 3-4 0,14 12 7 16,14 7-4-16,3 3-10 15,1-1 0-15,-1 2 0 16,1-2-1-16,-9 2-1 16,-12 0 1-16,-9 0-1 15,-17-2-1-15,-13 5 2 16,-5-2 1-16,0 5 2 16,-5 4 8-16,-19 1 1 15,-8-1-4-15,-5 2-2 0,-1 0 1 16,-5 0-4-1,-1 0 0-15,1 2-2 16,6-6 0-16,5-2-1 16,11-8 0-16,5-8 0 0,7-3-2 15,5-9 1-15,4-4-8 16,0 0-9-16,0 0-18 16,0-11-19-16,17-18-53 15,21-18-38-15,13-7-175 16</inkml:trace>
  <inkml:trace contextRef="#ctx0" brushRef="#br0" timeOffset="55763.39">18113 2294 158 0,'0'0'192'0,"0"0"-156"15,-154 54-12-15,81-31 43 16,-12 2-24-16,-9-1-21 16,-8-6-7-16,-2-8-7 15,1-10 0-15,0 0 0 16,3-22-3-16,5-24-4 15,-2-15 0-15,3-23 0 16,3-10-2-16,11-6-1 16,16-9 2-16,23-3 0 0,24-8 4 15,17-11 1 1,19-11 0-16,37-3-1 0,20 2 2 16,16 9 1-16,10 11-2 15,2 21-3-15,0 20-1 16,-7 23 2-16,-5 23-2 15,-3 19 2-15,5 14-3 16,-3 3 1-16,2 25-1 16,1 18 1-16,0 16 3 15,-1 13-2-15,1 9 3 16,-9 14 0-16,-10 17 0 0,-15 12 7 16,-18 3 0-1,-13 0-1-15,-15-11-3 0,-12-6 5 16,-2-10-2-16,0-10-5 15,-6-8 0-15,-15-5-3 16,-1-6 0-16,-5-8 0 16,1 0-1-16,-3-9-1 15,0-8 1-15,2-12-2 16,0-11-1-16,5-6-10 16,4-9-14-16,4-6-15 15,8-2-25-15,2-18-51 16,4-26-87-16</inkml:trace>
  <inkml:trace contextRef="#ctx0" brushRef="#br0" timeOffset="58855.93">18120 2669 0 0,'0'0'220'0,"-147"39"-194"16,57-24-8-16,-7-9 28 16,-13-6 10-16,-6 0-17 15,-1-21-13-15,-2-14-1 16,1-11-6-16,6-15-13 15,10-7-5 1,9-10 5-16,20-16 6 16,23-6-5-1,19-9-2-15,20-3-1 16,11 6 3-16,0-6-7 0,40-4 3 0,20 3 0 0,18-1-3 16,11 8-1-1,4 9 1-15,1 14-3 0,3 17 2 16,0 16 1-16,3 15-1 15,3 11 0-15,0 10 1 16,-1 8 0-16,0 6 0 16,3 0 1-16,-5 7 0 15,-6 13-1-15,-7 4 1 16,-9 7 0-16,-10 5 1 16,-4 6-1-16,-5 2 0 15,-8 2 4-15,3 0-3 0,-12 0 2 16,-4 4-2-16,-9-2 2 15,-7-2 1-15,-3 3-2 16,-9 1-1-16,-5 2 0 16,-5 6 1-16,0 4-1 15,0 5-1-15,-20-2 2 16,-7 0-2-16,-6-3 0 16,2-6-1-16,0-3 0 15,0-8 1-15,-4-1 0 16,-2-4-1-16,-1 0 1 15,-4-3 3-15,-1-2 4 16,1-4-4-16,4-5 1 16,0-6-4-16,4-5 0 0,1 0 0 15,0-7 0 1,-1-2 0-16,3 1 1 0,0-6-1 31,2 1 0-31,2 1 0 0,-2-2-1 0,-2 1 0 16,-2 2 2-16,-3-3-2 15,1 2 0-15,-3-1 0 16,-3-2-2-16,1 0 2 16,1 0-1-16,-4 0 0 15,3-2 0-15,2-14 1 16,-4-4-2-16,-1-8-3 16,1-2-4-16,-7-12 3 15,3-4 3-15,-6-4-3 16,0-4 6-16,2-1 0 0,0-1 0 15,9-2-3 1,3-3-7-16,7-2-6 0,8-5-8 16,9 1-40-16,14 3-25 15,0 8-9-15,14 6-25 16,22 8-4-16</inkml:trace>
  <inkml:trace contextRef="#ctx0" brushRef="#br0" timeOffset="59078.68">18042 1315 39 0,'0'0'84'0,"0"0"-50"15,0 0 1-15,0 0 20 16,0 0-17-16,0 0-14 15,76 23 2-15,-63-23-10 16,5 0-10-16,-1 0-5 16,8 6-1-16,2 8-8 15,0 4-51-15,0 5-63 16</inkml:trace>
  <inkml:trace contextRef="#ctx0" brushRef="#br0" timeOffset="59289.02">18615 1677 315 0,'0'0'45'0,"0"0"-33"15,0 0 29-15,0 0 5 16,0 0-32-16,0 0-11 15,-41 3-3-15,41-3-21 16,-5 0-56-16,-1 0-92 0</inkml:trace>
  <inkml:trace contextRef="#ctx0" brushRef="#br0" timeOffset="59493.37">18829 1896 235 0,'0'0'99'16,"0"0"-99"-1,0 0-157-15,0 0 41 16</inkml:trace>
  <inkml:trace contextRef="#ctx0" brushRef="#br0" timeOffset="62905.52">24532 8211 257 0,'0'0'58'0,"0"0"-28"16,0 0 15-16,-147 86 27 16,68-54-15-16,-18 5-19 15,-32 1-9-15,-23-2-12 16,-10-8-4-16,-8-10-7 15,10-11 4-15,14-7-3 16,13 0-3-16,8-21-1 16,11-11-2-1,10-4 2-15,6-5-2 0,13 0 0 16,7-2-1-16,9 3 0 16,9 4-6-16,6 8-3 0,12 10-3 15,11 10-2-15,13 8-21 16,11 0-16-16,7 0-38 15,14 10-85-15,28-1-88 16</inkml:trace>
  <inkml:trace contextRef="#ctx0" brushRef="#br0" timeOffset="64641.86">23391 8340 254 0,'0'0'52'0,"-184"3"-52"15,63-3 2-15,-15-11 13 16,-4-9 59-16,-1-7-23 0,12-9-17 16,6-8-4-1,16-10-9-15,13-6 7 16,26-10-4-16,21-8-15 0,25-15-7 16,22-3 0-16,0-9-2 15,24-2 0-15,23 4 0 16,13 2 0-16,7 10 0 15,11 1 0-15,5 7-2 16,10 12 2-16,12 10 0 16,13 11 0-16,13 12 0 15,10 6 2-15,5 10-2 16,6 7 1-16,-1 12 0 16,3 3 1-16,2 7 2 15,0 26 1-15,-2 11-2 0,-5 6-1 16,-8 10-2-16,-12 8 0 15,-11 6 1-15,-13 11-1 16,-18-2 0-16,-25 9 0 16,-20 5 0-16,-24 3 0 15,-18 9 0-15,-8 0 3 16,-35-3 1-16,-12-4-3 16,-11-8 2-1,-5-3 4-15,-8-8-4 0,-11-9 0 16,-13-10-2-16,-17-9 2 15,-27-11 4-15,-16-10 4 16,-10-14 0-16,-1-12-2 16,14-8-5-16,14-2-4 0,17-30 0 15,13-20-3 1,14-18 0-16,9-18 1 0,8-18 0 16,12-7-1-1,6-4 1-15,13-1 0 0,14 2-7 16,14 0 1-16,12 6 2 15,14 4 2-15,0 9 1 16,9 13-2-16,22 11 5 16,13 18-2-16,12 6 2 15,13 7-1-15,14 10 1 16,15 2 0-16,20 6-3 16,15 10 3-16,21 8 0 0,9 6 0 15,13 12 0-15,4 30 2 16,-3 12-1-16,-6 10-1 15,-15 12-3-15,-18 2 2 16,-15 8-3-16,-17 5 1 16,-16 7-1-16,-24 4-1 15,-23 5 4-15,-26-5-1 16,-17-2-3-16,-10-3 4 16,-33-7 0-16,-17-4 0 15,-7-8 0-15,-4-7 1 16,-2-14 1-16,-1-8-1 15,-2-6 0-15,-4-8 0 16,-12-1 0-16,-12-8-4 16,-23-7-3-16,-18-10 0 15,-11-7 3-15,-4-2 1 0,6-11 1 16,15-26-2-16,19-13-5 16,24-14-21-16,15-18-26 15,4-9-32-15,0-5-33 16,-8 0-121-16</inkml:trace>
  <inkml:trace contextRef="#ctx0" brushRef="#br0" timeOffset="64895.3">25164 8119 654 0,'0'0'102'16,"0"0"-102"-16,0 0-21 16,0 0 21-16,0 0 0 15,0 0-2-15,-66-34-13 16,66 6-30-16,0-10-57 15,-5-2-155-15</inkml:trace>
  <inkml:trace contextRef="#ctx0" brushRef="#br0" timeOffset="67388.38">20256 8396 207 0,'0'0'31'0,"0"0"-31"16,0 0-10-16,0 0 10 15,0 0 59-15,0 0 18 0,-89 53-42 16,35-26 0 0,-19 1 4-16,-12-4-11 0,-13-8-12 15,-13-9-8-15,-8-7-4 16,0 0-1 0,-6-13 2-16,3-18 1 0,3-6 8 15,12-15 3-15,13-15-2 16,19-18-6-16,19-20-4 15,21-20-4-15,21-12-1 16,14-9 0-16,22 0-1 16,32 8-2-16,17 14 0 15,12 14 0-15,13 13 0 16,6 20 1-16,7 15 0 16,0 17 2-16,3 11-1 0,-4 10 0 15,2 8 1 1,2 8 1-16,-1 8-1 0,7 0 0 15,4 6 1-15,12 19 0 16,2 8 0-16,-2 9 1 16,-7 10-2-16,-9 10 0 15,-9 9-1-15,-11 4 1 16,-16 8 1-16,-20 5-1 16,-14 5 1-16,-21 1 1 15,-15-4-1-15,-12-4 1 16,0-9-1-16,-4-4 3 15,-18-4-3-15,-4-3 2 16,-9-1-3-16,0-8 4 16,-5-1-3-16,-2-3 2 15,-3-8-2-15,-9 2 2 0,2-7-3 16,-7 0 0 0,-1-3 0-16,0-8 0 15,2-4-3-15,2-10 0 0,0-7 0 16,8-4-3-16,-4-4 2 15,8 0-1-15,3 0-1 16,2 0 5-16,5-8-1 16,-3-2-3-16,-9 0 2 15,0 3 0-15,-8-4 0 16,-4 3 1-16,-2-4 0 0,2-7-3 16,1-6-9-16,-1-9-1 15,0-8-3-15,-2-8-2 16,-3-7-4-16,5-4 15 15,2-8 9-15,8-5 0 16,5-6 0-16,12-11 0 16,11-5 1-16,15-8 2 15,5 4-1-15,5 9 3 16,31 13-1-16,12 12 3 16,15 10 0-16,9 4 0 15,7 6-1-15,11 3 1 16,3 9-2-16,3 4-1 15,9 8 0-15,4 10-2 16,9 12 1-16,5 0 0 0,-5 23 0 16,0 18-1-16,-5 6-2 15,-1 3 1-15,-8 0 0 16,-5-5 0-16,-15 0-1 16,-12 2 1-16,-12 0-1 15,-9 10 2-15,-16 4-1 16,-6 6 2-16,-13 3 2 15,-7 3-1-15,-9-4 2 16,0 0-3-16,-9-3-1 16,-15-2-1-16,-5-6 0 15,-3-4 0-15,-3 1-1 16,-3-10 1 0,0-3-1-16,-2-7 0 0,2-12-3 0,0-6-17 15,5-10-8-15,8-7-32 16,5-1-58-16,7-27-104 15</inkml:trace>
  <inkml:trace contextRef="#ctx0" brushRef="#br0" timeOffset="67595.66">21912 8189 478 0,'0'0'77'15,"0"0"-31"-15,0 0 32 16,0 0-2-16,0 0-34 16,0 0-33-16,0 0-9 15,-20-30-13-15,20 3-27 0,0-8-44 16,13-9-81-16,-2-1-296 16</inkml:trace>
  <inkml:trace contextRef="#ctx0" brushRef="#br0" timeOffset="69851.17">22328 10615 371 0,'0'0'59'15,"0"0"-34"-15,0 0-14 16,0 0 34-16,0 0 1 15,0 0-16-15,0 0-17 16,-35-3-7-16,35 0 0 16,0 3-4-16,0 0-2 15,0 0-1-15,0 0-18 16,0 0-27-16,0 0-54 16,13 0-97-16</inkml:trace>
  <inkml:trace contextRef="#ctx0" brushRef="#br0" timeOffset="71168.2">24342 11845 273 0,'0'0'440'0,"0"0"-440"0,0 0-15 16,0 0-92-16,0 0 68 16,0 0 39-16,0 0 0 15,-7-67-1-15,14 67-22 16,-5 0-2-16,3 0 0 15,-2 0-3-15,-3 0-26 0,0 0-55 16,0 0-159-16</inkml:trace>
  <inkml:trace contextRef="#ctx0" brushRef="#br0" timeOffset="80772.08">22500 15113 95 0,'0'0'226'0,"0"0"-182"0,-165 80-3 15,83-55 22-15,-17-7-22 16,-12-2-20-16,-3-6 6 16,-2-10-5-16,5 0-4 15,4-8-3-15,9-24 1 16,9-21 0-16,11-8-7 16,6-20-6-16,10-9 0 15,9-17-2-15,8-15 1 16,12-12-1-16,10-13 0 15,19 7-1-15,4 12 1 16,16 8-1-16,33 20 0 16,15 11-1-16,19 13 1 15,15 10 0-15,18 11-1 16,11 11 0-16,4 14 1 16,3 15 0-16,4 6 0 15,-2 9-2-15,2 0 2 16,1 18 0-16,-10 12-1 0,-5 8 1 15,-3 11-2-15,-15 10 2 16,-10 10 0-16,-18 3 2 16,-13 2-4-16,-16 5 4 15,-13-7-2-15,-7 2 0 16,-10 1 1-16,-7 0 1 16,-10 4-1-16,-2 0 3 15,-4 4-1-15,-25-1 3 16,-10-4-3-16,-9 0-1 15,-8-3-2-15,-11-6 2 16,-16 0-1-16,-12-7 3 0,-12-3 6 16,-11-7 3-16,-2-16-4 15,-7-6-4 1,-8-13-3-16,2-13 0 0,0-4-2 16,4-7 0-16,6-23-1 15,5-11-2-15,8-9 0 16,10-8 3-16,15-16-1 15,10-3 1-15,15-12-2 16,15-14 2-16,11-5-1 16,19-3 1-16,15 0 0 15,0 4-1-15,25 11 1 16,23 8-1-16,13 8 1 16,10 3-2-16,9 11 0 0,3 2 1 15,-1 6 1-15,3 3 0 16,0 5 0-1,2 5 0-15,6 7 0 0,11 12-1 16,10 13 1-16,7 13 0 16,-6 28-2-16,-3 28 2 15,-5 17 0-15,-9 9 0 16,-7 1 1-16,-11 3-1 16,-8-2 1-16,-10-10-1 15,-9 0 2-15,-10-2-2 16,-10-4 0-16,-13 5 2 0,-13 2-1 15,-7 4 2-15,-4 5-1 16,-30-1 1-16,-13-5-1 16,-13-2 0-16,-16-7 3 15,-8 4 2-15,-12-7 0 16,-5-3-4-16,-5-5-2 16,-8-16 0-16,-9-8 1 15,1-12 0-15,-1-20-2 16,8-2-2-16,3-24-4 15,5-30-2-15,5-18 2 16,4-15 3-16,9-13 0 16,6-8-2-16,7-7 3 15,12-1 0-15,10-4-1 16,12 8 0-16,18 9 2 0,15 7 0 16,9 5 1-16,17 7 0 15,26 11-1-15,12 8 0 16,15 6-2-1,16 6 2-15,19 0 1 0,16 2-2 16,14 1 2-16,19 6 1 16,14 17-1-16,3 19 1 15,-4 11 0-15,-16 41 1 16,-19 16-2-16,-19 11 1 16,-22 0-1-16,-14 3 0 15,-15 8 1-15,-10 4 2 16,-13 7 1-16,-7 3 0 15,-12 0 1-15,-14 3-1 16,-6-1-1-16,0-5 0 16,-26-2-1-16,-17-2-1 0,-10-8 1 15,-14-3-2-15,-16 3 2 16,-12-9-1-16,-17 0 2 16,-11-5 1-16,-8-9-1 15,-4-14 0-15,-2-8 0 16,6-14-1-16,6-17-2 15,9-5 1-15,2-13 0 16,6-29-1-16,0-22-2 16,10-27-4-16,9-25-3 15,12-19 2-15,12-16 3 16,16-10 0-16,20 1 2 16,16 11 0-16,13 24 2 0,6 24-1 15,32 13 1 1,18 9 0-16,13 8 0 0,15 8-1 15,14 11 1-15,14 16 0 16,6 6-3-16,11 14 3 16,9 12 0-16,5 4 0 15,6 18-1-15,1 22 1 16,-8 12 4-16,-3 9 2 16,-17 16 0-16,-11 6-3 15,-18 7-1-15,-21 6-2 16,-19-2 1-16,-17 6 3 0,-12-3 0 15,-12-1 0-15,-12-4-1 16,0-12-1-16,-2-3 1 16,-27-9 2-1,-12 1-2-15,-9-4 1 16,-18 0-2-16,-10-7-1 0,-9-8-1 16,0-14 0-16,-2-14-6 15,3-18-8-15,5-4-12 16,15-26-23-16,26-24-45 15,30-21-124-15</inkml:trace>
  <inkml:trace contextRef="#ctx0" brushRef="#br0" timeOffset="82044">26085 14838 188 0,'0'0'182'0,"-170"34"-169"16,55-18 16-16,-15 1 65 15,-14-6-37-15,-17-5-30 16,0-6 4-16,3 0 4 16,16-23-12-16,17-11-9 15,20-10-9-15,22-11 1 16,17-15-2-16,17-10-3 15,20-10-1-15,15-10 1 16,14-7 0-16,21-9 1 0,30-3 0 16,25 3-2-1,19 6 0-15,21 14-2 0,20 11 2 16,15 16 0 0,11 16-1-16,9 23 0 0,3 28 1 15,-3 6-1-15,-3 42 0 16,-15 17 0-16,-15 9-1 15,-18 10 2-15,-12 5-2 16,-18 8 2-16,-22 5 0 16,-18 6 0-16,-23-1 1 15,-18-1 3-15,-9-2 2 16,-17-11 0-16,-21-3 0 16,-7-16-4-16,-6-10 1 15,0-9-3-15,-1-11 2 0,10-8-2 16,9-10-1-16,12-13-8 15,15-9-31-15,6-2-56 16,11-29-124-16</inkml:trace>
  <inkml:trace contextRef="#ctx0" brushRef="#br0" timeOffset="82832.05">28426 14633 402 0,'-140'0'57'15,"-23"0"-51"-15,7-27 20 16,15-5 23-16,12-8-24 15,13-14-9-15,16-8 1 16,19-15-8-16,17-6-6 0,20-16-1 16,15-8 1-16,27-5 0 15,2-8-3 1,44-1 2-16,34-3-2 0,29 7 0 16,21 16 0-16,14 21-2 15,9 21 1-15,5 25-1 16,5 22 2-16,6 12-2 15,-2 35 1-15,-9 29-1 16,-13 22 1-16,-19 12 1 16,-26 2 0-16,-25 3 0 15,-21-5 1-15,-25 2 3 16,-19-4 1-16,-8 0 3 16,-6-1-3-16,-23-7-1 15,-11-4 1-15,-7-3 0 16,1-11-2-16,-8-2-2 0,2-11 0 15,-1-7-1-15,0-12 0 16,3-19 0-16,6-15-14 16,11-4-13-16,10-25-31 15,19-25-56-15,4-15-49 16</inkml:trace>
  <inkml:trace contextRef="#ctx0" brushRef="#br0" timeOffset="83586.75">30864 14437 328 0,'0'0'60'0,"0"0"-33"16,-114 56 42-16,63-33-8 16,-14-9-31-16,-13-3-11 15,-5 0 5-15,-10-11-3 16,-3 0-5-16,-2-26-4 16,5-10-4-16,12-8 1 15,15-6-6-15,16-13 1 16,15-4-2-16,13-10-2 15,15-15-5-15,7-3 0 16,2-9 2-16,32-3-1 16,15 2 1-16,15 5 0 0,12 5 0 15,6 19 1-15,10 20 0 16,9 16 0-16,3 19 1 16,0 17-1-16,-1 4 2 15,-7 33-1-15,-11 27 0 16,-12 14 0-16,-8 8 1 15,-7 2 0-15,-9-2 0 16,-11 0 0-16,-11 5 1 16,-10-3-1-16,-13 1 2 15,-4-8 4-15,0-2-1 16,-17-10 1-16,-12-6 1 0,-4-5-1 16,-6-5-1-16,1-3-1 15,3-6-1 1,-1-9-2-16,7-4-1 0,2-8 0 15,5-12-1-15,7-6-9 16,4-1-11-16,-1-4-16 16,6-23-52-16,4-19-75 15,2-12-189-15</inkml:trace>
  <inkml:trace contextRef="#ctx0" brushRef="#br0" timeOffset="84264.09">32765 14337 51 0,'0'0'109'0,"0"0"-109"15,0 0-12-15,-128 65 12 16,115-58-22-16,8-7-104 15</inkml:trace>
  <inkml:trace contextRef="#ctx0" brushRef="#br0" timeOffset="85126.24">32975 14235 158 0,'0'0'148'15,"0"0"-126"-15,0 0-15 16,0 0 32-16,0 0 0 16,0 0-22-16,-50 40-2 15,25-24 8-15,-6 4 4 16,-9 1-4-16,-5-4 1 15,-9-2 2-15,-3-2 0 16,-8-13-3-16,-8 0-1 16,-5 0-3-16,2-22-2 15,3-10-5-15,6-10-3 16,11-8-3-16,11-9 0 16,9-8-2-16,12-10-1 15,7-10 1-15,7-4-2 16,8-12 1-16,2-7-1 0,0-8-1 15,22-2 1-15,5 5-1 16,2 5-1-16,9 8 0 16,-1 10 0-16,9 8 0 15,0 11 0-15,3 14 0 16,3 10-1-16,3 13 1 16,9 12-1-16,8 12 1 15,8 12 2-15,13 0-1 16,6 16-1-16,1 12 0 15,-2 4 0-15,-11 7 0 16,-9 5-1-16,-4 12 0 16,-5 8 1-16,-1 11 0 0,1 8 1 15,-1 8-1-15,-10 3 0 16,-10 5-1-16,-8-2 1 16,-15-5 1-16,-9-8-1 15,-12-5 1-15,-4-6-1 16,-2-6 4-16,-20 1 0 15,-12-2-1-15,-1-1 4 16,-8-1-1-16,-1-6-1 16,-6 4 1-16,0-4-1 15,2 0-2-15,-2-4-1 16,-2-1 0-16,1-3-1 0,-7-10 0 16,-3-6 0-16,-3-4 0 15,-3-7 1 1,-4-6-1-16,7-5-1 15,1-12 1-15,12 0-1 0,7 0 0 16,1 0-2-16,7 0 0 16,7 0-3-16,7-4-2 15,4 0-3-15,8-4 0 16,4 2 0-16,6-4-9 16,0-2-17-16,0-8-9 15,2-8-10-15,21-7-35 16,6-4-100-16</inkml:trace>
  <inkml:trace contextRef="#ctx0" brushRef="#br0" timeOffset="86620.52">32695 14405 89 0,'0'0'0'16,"0"0"-40"-16,0 0 36 15,0 0-3-15,0 0 7 16</inkml:trace>
  <inkml:trace contextRef="#ctx0" brushRef="#br0" timeOffset="88071.98">32822 14564 120 0,'0'0'74'16,"0"0"-47"-16,0 0 18 16,-140 27 10-16,97-25-10 15,-6-2-17-15,-6 0-8 0,-4 0 4 16,1-2 3-16,0-15-3 15,8-5-1-15,3-4-6 16,7-4-1-16,6-4 1 16,8-9 0-16,1-3-7 15,8-16-3-15,3-6 1 16,7-9-1-16,7-11-5 16,0-4-2-16,0-4 2 15,0 0-2-15,15 4 0 16,6-1-1-16,6 3 1 15,2 0 0-15,6 12 0 16,5 11 0 0,3 16-1-16,3 12 1 0,6 5 0 15,-6 7 0-15,8-2 0 0,-3 1-1 16,1 2 2-16,1 4-1 16,-2 2 0-16,3 3 0 15,1 4 0-15,1 5-1 16,0 4 1-16,6 4-1 15,2 0 1-15,13 12-1 16,2 10 1-16,4 4 0 16,0 2-1-16,-8 7 1 15,-6-2-2-15,-13 3 1 0,-11 2-1 16,-12 5 1 0,-7 2 1-16,-5 4 0 15,-5-1 0-15,-6 0 0 16,-3 0 0-16,-5-4 0 0,0 4 3 15,-2-3-2-15,0 0 3 16,0 1-2-16,0 1 0 16,-13 1 0-16,-1-2 0 15,1 4 2-15,-5-5-3 16,1-2 2-16,-1 1-2 16,-6 0 0-16,-1-1-1 15,-2 1 2-15,-2-4-1 16,-4 0-1-16,0 2 0 15,-10 0 0-15,-1 0 1 0,-4-5-1 16,0-3 1-16,1-6-1 16,-2-3 3-16,0-2 1 15,-3-5 2-15,-5-1-4 16,-5-2-1-16,-4-3 0 16,-3-7 0-16,1-5 2 15,-3 0-3-15,1 0 2 16,7-9-2-16,1-9 3 15,2-10-3-15,3 0 1 16,-3-9-1-16,2-4 0 16,0-4 2-16,4-5-2 15,2-2 1-15,6 2 0 16,10-5-2-16,10-4 0 16,15-5 1-16,11-11-2 15,0-4 2-15,21-8 0 0,15-3 0 16,7-7 0-16,1-2 0 15,3-1-1-15,2 6 2 16,-4 16-1-16,1 8 0 16,8 12 0-16,2 4 0 15,2 6 0-15,6 6 0 16,9 4 0-16,10 6 0 16,6 6 0-16,3 8 0 15,1 7 0-15,-1 10-1 16,-11 1 1-16,-4 4-3 15,-8 25 2-15,-1 15 0 0,-3 13 1 16,0 4 0 0,-2 6 0-16,-6-1 0 15,-8-1 0-15,-7 1 1 0,-5 4-1 16,-18 0-1-16,-1 0 1 16,-11-3 1-16,-7-3 0 15,0-7 2-15,0 2 0 16,-15-3-1-16,-6-4-1 15,-3 2 2-15,1-1-2 16,-1-3-1-16,-3-3 1 16,-2-2-1-16,-2-5 0 15,-2-4 0-15,2 0 1 16,-6-3-1-16,0-6 0 0,-5-2 0 16,-6 0 0-16,2-7-2 15,-3 0 1-15,-4-9 1 16,6 1-4-16,3-10-6 15,3 0-9-15,7 0-20 16,3-10-30-16,9-17-73 16,13-13-214-16</inkml:trace>
  <inkml:trace contextRef="#ctx0" brushRef="#br0" timeOffset="91236.01">32836 14141 33 0,'0'0'8'0,"0"0"6"16,-119 30-14-16,103-23-30 15</inkml:trace>
  <inkml:trace contextRef="#ctx0" brushRef="#br0" timeOffset="91854.9">33123 14337 99 0,'0'0'190'16,"-169"6"-156"-16,61-6-29 16,-6 0 56-16,-5 0-5 15,-11-18-24-15,3-8-14 16,7-7-2-16,9-6 1 16,17-7 1-16,18-8 3 15,18-18-11-15,25-12-4 16,18-13-3-16,15-17-3 15,15-13-1-15,28-11-2 16,15 0 2-16,6 8-1 16,7 15 2-16,4 17-1 0,2 20 1 15,8 15 0-15,-1 18 0 16,3 10 1 0,4 13 3-16,3 9 2 0,6 4-1 15,3 5-2-15,1 4 0 16,-2 0 1-16,-7 11 1 15,-5 18-3-15,-5 18 0 16,-4 15 3-16,-8 22-1 16,-11 16 1-16,-19 16-1 15,-14 11-2-15,-16-1 1 16,-13-2-1-16,0-9 4 16,-20-12 1-16,-16-15-1 15,-6-8 3-15,-7-9-3 0,-5-6 1 16,-1-11 2-16,-3-8-1 15,2-6-3-15,5-8 2 16,2-6-3-16,6-2 0 16,3-12-3-16,7-2-1 15,6-10-1-15,10 0-21 16,3 0-20-16,12-8-31 16,2-16-46-16,16-6-90 15</inkml:trace>
  <inkml:trace contextRef="#ctx0" brushRef="#br0" timeOffset="92068.95">33787 14177 402 0,'0'0'220'16,"0"0"-198"-16,0 0-6 15,0 0 47-15,0 0 4 16,0 0-30-16,4-8-28 15,-4 5-9-15,5 2-11 16,-1-5-15-16,2-12-20 16,8-9-29-16,-1-16-48 15,-4-7-83-15</inkml:trace>
  <inkml:trace contextRef="#ctx0" brushRef="#br0" timeOffset="95671.54">22787 13355 203 0,'0'0'32'0,"0"0"-28"16,0 0 16-16,0 0 26 16,0 0-6-16,-18-108-4 15,14 97 6-15,-7 3 6 16,-9-4-3-16,-7 4-14 15,-7 4 0-15,-1 0-11 16,-7 2-4-16,-3 0-3 16,-6 0-4-16,-7 1-4 15,-2 1 0-15,-9 0 2 0,-7 0 0 16,-7 0-1-16,-3 0-2 16,1 0 0-16,2 1-1 15,8 3 0-15,1 6 1 16,5 4-1-16,0 7 1 15,7 5-2-15,-1 6 0 16,1 8-1-16,2 10 0 16,0 4 0-16,2 0 1 15,4 5-1-15,1-6 0 16,4 4 2-16,-1-5 2 16,6 0 0-16,2 4-1 15,6 5 3-15,2 4-2 16,8 5-1-16,4 1-1 15,2 0-1-15,1-2 1 0,6-2-2 16,0-4 1-16,6-1 0 16,3 1 3-16,4-1-2 15,0 0 2-15,0 3 0 16,2-5-1-16,18-1-2 16,5 0 1-16,4-5-2 15,9 3-1-15,4 6 1 16,3 2-1-16,3 2 2 15,4-4-1-15,4-5 0 16,-1-5 0-16,4 0 0 16,0-7 0-16,6-2 0 15,2-8 0-15,6 0-1 16,6-5 3-16,-2-3-2 0,4-6 1 16,-8 4-2-1,-4-8 0-15,-7 4 0 0,0-9 1 16,-2 2-2-16,5-5 1 15,3-4 0-15,-2 0 0 16,1-6-2-16,-2 0-1 31,-5 0 2-31,2 0 0 16,0-14 0-16,3-3 0 0,2 0 1 0,7-7 0 16,1-2 0-16,4-7 2 15,-2-5-2-15,-1-2 1 16,0 0-1-16,-8 2 0 15,-7-1 0-15,-6-1 1 16,-5-2-1-16,-6-1 0 0,-6-1 2 16,-2-5-2-16,-5-2 1 15,1-6 1-15,-3-1-2 16,-4-4 0-16,0 0 1 16,-7 2-1-16,-3-1-1 15,-7 1 1-15,-6 3 0 16,-2-4 0-16,0 3 0 15,0-1 2-15,0 3-2 16,-5 0 1-16,-2-2-1 16,-3 4 0-16,-4-2 0 15,-4 2 1-15,-6-2-1 0,-8-1 1 16,-7-1-1-16,-4 3 0 16,-1 0 0-16,-6 5 0 15,4 5 0-15,-1 0 0 16,3 3 0-16,-2 4 0 15,2 0 0-15,-3 3 0 16,-1 3 0-16,-4 0 0 16,-2 2 1-16,-1-1-1 15,-1 4 1-15,-2 4-1 16,7 6 0-16,5 5 2 16,3 2-1-16,1 4 0 15,-5-1 0-15,-2-2 0 16,-7 5 0-16,0 0 0 0,-4 4-1 15,0 0 2-15,3 0-2 16,-1 0 0-16,8 0-1 16,4 10 1-16,3-1-1 15,3 2 1-15,-2 3 0 16,-1 0 0-16,3 2-1 16,-5 4 1-16,3 3 0 15,-5 2 0-15,1 7 0 16,-1 2 0-16,-2 4 0 15,6 5-1-15,6-3 1 16,1 0 0-16,5 4 0 16,2-4 0-16,-2 6 0 15,2 4 0-15,0 4 0 16,0 4 0-16,2 0 0 0,3 0 0 16,1 3 0-16,1-1 1 15,3 4-1-15,2 0 0 16,7-1 1-16,0 0-1 15,6 4 2-15,4 7-1 16,0 2 2-16,0 5-3 16,11 1 3-16,11 1-1 15,7 2-1-15,7-5 1 16,9-2-1-16,13-7 2 16,11-10-2-16,11-2 0 0,9-11-1 15,5-6 1 1,6-5 1-16,0-8-1 15,4-7 1-15,4-3-1 16,-2-14 0-16,4 2-1 16,-6-7 0-16,-1 0-1 15,2-8 1-15,-1-18-1 0,-3-1 1 16,-5-1-1-16,-7-8 1 16,-7 0 0-16,-4-4-1 15,-9-4 1-15,-2-8 1 16,-3-2-1-16,1-7 0 15,-2-5 0-15,-1 0 0 16,-9-10 0-16,-10 0 0 16,-12 0 0-16,-9-5 0 15,-10 1 1-15,-8-8 0 0,-4 0-1 16,0 0-1 0,0-4 1-16,-4 3-2 15,-10-3 1-15,-4 0-1 16,-4-5 0-16,-7 7 1 0,-9 4 1 15,-9 3-2-15,-8 7 2 16,-5 2 0-16,-6 8 0 16,-3 10 0-16,1 10 0 15,-1 10-1-15,-3 5 1 16,5 9 0-16,-2 7 0 16,3 4 0-16,-1 5-1 15,-5 5 0-15,3 1 0 0,-2 0-8 16,9 0-8-1,10 6-19-15,17 7-27 0,14 5-39 16,17-1-53-16,4-3-132 16</inkml:trace>
  <inkml:trace contextRef="#ctx0" brushRef="#br0" timeOffset="95864.38">23761 13547 529 0,'0'0'80'16,"0"0"-55"-16,0 0 32 16,0 0 20-16,0 0-32 15,0 0-27-15,-29 0-15 16,29 0-3-16,-2 0-20 0,-3 0-23 16,-8 0-55-16,-5 0-113 15</inkml:trace>
  <inkml:trace contextRef="#ctx0" brushRef="#br0" timeOffset="98749.21">10921 12593 170 0,'0'0'46'16,"0"0"-22"-16,0 0 14 15,0 0-15-15,0 0 7 16,0 0 3-16,0 0 2 16,27-34 3-16,-5 32 2 15,3 2-10-15,3 0-6 16,6 0 2-16,4 0-11 16,8 0 1-16,12 0-5 15,16 0 2-15,13 0-4 16,22 0-3-16,12 0 3 15,14 0-2-15,10 0-5 16,5 0-2-16,1 0 1 0,-5 0-1 16,-5 0 0-1,-7 2 0-15,-7 5 0 0,-9 2 0 16,-6-1 2-16,-4-2-2 16,2-2 0-16,-4-4 1 15,0 0-1-15,-11 0 0 16,-8 0 1-16,-7 0-1 15,-4 0 0-15,-7 0 0 16,-2 0 2-16,-7 0 1 16,-4 0 0-16,2 0 2 15,0 0-3-15,7 0-2 16,-1 0 1-16,7 0-1 0,-2 0 0 16,1 0 1-16,-8 0-1 15,-9 0 0 1,-6 0 1-16,-5 0-1 0,-6 0 0 15,0 0 2-15,-3 0-1 16,7 0 0-16,5 0-1 16,4 0 0-16,2 0 0 15,-2 0 0-15,-2 4 0 16,-1 0 1-16,-5 2-1 16,-3-2 1-16,-7-1-1 15,0-2 0-15,0 0 3 16,0-1-1-16,5 0 0 15,7 0 0-15,1 0 0 0,8 0 0 16,2 0-1 0,2 0 2-16,2 0-1 15,0 0 1-15,-2 0-1 16,-5 0 0-16,-4 0-1 0,-3 0-1 16,1 0 1-16,-3 0-1 15,1 0 1-15,-7 0-1 16,-7 0 0-16,-10 0 0 15,-7 0 1-15,-8 0 1 16,-2 0 4-16,-2 0 4 16,0 0 4-16,0 0-2 15,0 0-8-15,-18 0-4 16,-17 0-3-16,-9 0-8 0,-8-1-17 16,6-17-25-16,9-14-45 15,20-6-105 1</inkml:trace>
  <inkml:trace contextRef="#ctx0" brushRef="#br0" timeOffset="100308.53">14328 12719 249 0,'0'0'86'0,"-156"45"-72"0,65-28-12 15,-6-1 59 1,-3 2-2-16,-2-1-35 0,-10-6-16 15,-11-8 3-15,-12-3 1 16,-6 0 6-16,3-25 1 16,2-7-4-16,9-10-6 15,10-8-4-15,7-8 0 16,8-9 0-16,11-2 0 16,12-7-2-16,15-1 0 15,17 1 2-15,13 2 2 16,17-3 0-16,17-7-1 15,0-6-1-15,22-6-4 16,25-4-1-16,11 1 1 16,15 3-1-16,14 4 0 0,13 4 1 15,14 7 2-15,11 6 2 16,15 10-1-16,18 5 4 16,19 6-4-16,12 5 0 15,11 9-2-15,-1 11-1 16,-1 4-1-16,-7 14 0 15,-6 9 0-15,-11 2 1 16,3 2-1-16,-2 21 1 16,-3 8 1-1,0 1-2-15,-10 1 0 0,-4 3 0 16,-8-2 0-16,-11 3 0 16,-9-1 0-16,-14-2 0 15,-7 0 0-15,-13 0 1 0,-9 0-1 16,-10-2 0-1,-2 5 0-15,-7 1 1 0,1 2-1 16,-4 4-1 0,-9 0 1-16,-7-2-1 0,-16 0 1 15,-11 0 0-15,-8 3 0 16,-10-1 0-16,-4 2 0 16,0 2 0-16,0-3 0 15,-11 1 1-15,-11-3-1 16,1-5 0-16,-5 0 0 15,-3-1 1-15,-5-3-1 16,-1 0 0-16,-5 0-1 0,-7-2 0 16,0 2 0-16,0 0-1 15,-3-2 2-15,-2 0 0 16,-8-2-2-16,-7-1 2 16,-9-5 0-16,-10-1-1 15,-6-2 2-15,-6-2 0 16,-7 2-1-16,-3-4 0 15,-6 3 0-15,-7-2 1 16,-6 0-1-16,-9 3 0 16,-8-4 0-16,-8 2 1 15,-4-5-2-15,0-3 1 16,5-5 0-16,-1-6 0 16,7 0-1-16,5 0 1 0,2-13 0 15,2-7 0-15,4-5 0 16,3-6 0-16,8-4 1 15,6-5-1-15,14-6 1 16,12-8 0-16,18-7-1 16,15-8 0-16,16-7-1 15,14-3-1-15,13-1 1 16,8-1 0-16,5 0 1 16,2 7-1-16,25 1 0 15,15 3 1-15,14 0 0 16,19 0-1-16,19-3 1 15,18 4-1-15,13 6 0 16,17 8 1-16,19 5-2 16,12 4 2-16,17 4-2 0,10 5 2 15,5 5 0-15,12 7 1 16,1 10-1-16,0 5 0 16,5 10-1-16,-7 0 0 15,-2 0 1-15,-3 19 0 16,-8 8 0-16,-7 1 0 15,-11 2 0-15,-18 0 1 16,-20 4-1-16,-24 3 0 16,-25 2-2-16,-22 7 1 15,-14 4 1-15,-15 4 0 16,-8 1 2-16,-10-3 2 0,-6-4 1 16,-12-7 1-16,-8 1-2 15,-3-5 2-15,-3 1-1 16,-21 1-2-16,-9-8-1 15,-2-3-2-15,0-6-9 16,4-3-17-16,7-7-63 16,6-2-145-16</inkml:trace>
  <inkml:trace contextRef="#ctx0" brushRef="#br0" timeOffset="100510.11">18347 12304 488 0,'0'0'130'0,"0"0"-93"15,0 0 18-15,0 0-10 16,0 0-20-16,0 0-25 16,29-104-4-16,-29 76-42 15,-25 0-46-15,-10 12-99 16</inkml:trace>
  <inkml:trace contextRef="#ctx0" brushRef="#br0" timeOffset="102618.42">22961 15902 188 0,'0'0'89'0,"0"0"-89"15,-180 84 0-15,99-58 45 16,-15 2 1-16,-1 2-9 16,-13-8-12-16,-5-4 1 15,-1-8 0-15,-5-6 4 16,1-4-12-16,-5-4-6 15,-2-23-7-15,-7-10-2 16,1-11-2-16,-1-18 4 16,5-17 1-16,9-15 8 15,10-16 1-15,15-17-5 0,14-19-1 16,8-17-7-16,8-3 2 16,14-7-1-16,11 9 3 15,20 14 2-15,20 7-7 16,5 11 2-16,35 8 2 15,16 7-1-15,8 9 0 16,14 4 0-16,13 2 2 16,14-1 0-16,18 3-3 15,12 2-1-15,19 12 0 16,15 5-1-16,9 7 1 16,17 8-2-16,9 12 3 15,8 16-1-15,6 18 4 16,-2 15-6-16,-2 9 1 15,-8 23-1-15,-9 31 0 16,-9 20 0-16,-12 18 1 0,-12 20 3 16,-16 17-4-16,-21 13 0 15,-27 9 0-15,-26 2 0 16,-21-2 1-16,-17 2 0 16,-15 1 1-16,-17-2 1 15,-4-6 6-15,-10-8-1 16,-23-14-2-16,-9-13-3 15,-6-4 1-15,-10-7 0 16,-4-7 3-16,-7-12 0 16,-6-6-1-16,-1-5-1 0,-2-6-2 15,2-10-2-15,1-1 0 16,-4-13 1-16,4-2-1 16,1-4 0-16,7-3 0 15,11-8 2-15,14-6 1 16,13-4-3-16,9-3-1 15,11-6 0-15,7-4 0 16,2 0 0-16,0 0-1 16,0 0-3-16,0 0 1 15,0 0 0-15,0 0-2 16,0 0-2-16,6-10-11 16,8-14-34-16,8-13-45 15,7-18-144-15</inkml:trace>
  <inkml:trace contextRef="#ctx0" brushRef="#br0" timeOffset="103335.53">23787 15163 406 0,'0'0'156'16,"0"0"-130"-16,0 0-26 16,-115 9-1-16,74-8-3 15,4 3-33-15,5 9-38 16,17 9-69-16</inkml:trace>
  <inkml:trace contextRef="#ctx0" brushRef="#br0" timeOffset="105940.56">10929 13589 335 0,'0'0'63'0,"0"0"-47"16,0 0 20-16,0 0 20 15,0 0-23-15,0 0-13 16,0 0-6-16,52-43 0 16,-5 32 0-16,10 1-1 15,13 0-5-15,14-2-2 16,19 0 2-16,18 0-3 15,8-3-2-15,4 0-2 0,6 1 0 16,-4 0-1 0,2 2 0-16,-10 2 0 0,-10-2 0 15,-12 8 0-15,-9 2-1 16,-11 2 1-16,-8 0 0 16,-12 0 0-16,-18 0 1 15,-14 0-1-15,-14 2 0 16,-11 2-1-16,-6-4 1 15,-2 0 2-15,0 2-1 16,0 0-1-16,-4 4-6 0,-16 0-35 16,-1 2-43-1,6-5-70-15</inkml:trace>
  <inkml:trace contextRef="#ctx0" brushRef="#br0" timeOffset="106933.4">15885 13653 436 0,'0'0'34'0,"0"0"-24"15,0 0 47-15,0 0 15 16,0 0-37-16,0 0-10 16,-63-53-12-16,66 44 0 15,23 4 1-15,12-2 1 16,14 3-3-16,12 2-6 16,15 2-2-16,19 0-2 15,18 0 2-15,10 0 6 16,10 0-8-16,5 0 0 15,1 0-2-15,-1 6 0 16,-10 2 0-16,-11-2 0 0,-11 3-3 16,-12-6 2-16,-14 6-2 15,-16-4 1-15,-17 3 0 16,-15-2 2-16,-12-3-1 16,-10 1 0-16,-6-3-2 15,-7-1 1-15,0 0 2 16,0 0 1-16,0 3-1 15,0 0 0-15,0 2 2 16,-7 1-2-16,-4-2 1 16,2-2-1-16,5 2 1 15,2-4-1-15,2 0 0 16,0 0 0-16,0 0-2 16,0 0 0-16,0 0-5 0,0 0-1 15,0 0-2-15,0 0 3 16,0 0 0-16,-6 0-3 15,-2 0-10-15,-3-4-21 16,-3-7-30-16,10-1-42 16,4-2-101-16</inkml:trace>
  <inkml:trace contextRef="#ctx0" brushRef="#br0" timeOffset="107975.51">18226 13184 341 0,'0'0'104'16,"0"0"-54"-16,0 0 11 15,0 0 0-15,0 0-28 16,0 0-15-16,-58 132-2 16,29-63 1-16,-6 11 0 15,-1 1-9-15,-1-4-7 16,3-6-1-16,3-16 0 15,9-7 0-15,6-11 0 16,5-11 0-16,7-12-4 16,4-10-8-16,0-4-10 15,0 0-19-15,0 0-22 16,6-14-21-16,10-16-62 16,-1-10-199-16</inkml:trace>
  <inkml:trace contextRef="#ctx0" brushRef="#br0" timeOffset="110117.62">18837 13800 407 0,'0'0'75'0,"0"0"-62"16,-118-3-13-16,72 3 12 15,1 0 9-15,9 0-14 16,16 0-7-16,11 0-9 16,9 0-22-16,13 0-61 15,26 0-50-15</inkml:trace>
  <inkml:trace contextRef="#ctx0" brushRef="#br0" timeOffset="112895.06">33137 14833 258 0,'0'0'70'0,"0"0"-60"15,0 0 48-15,-148 18 3 16,97-14-28-16,-7 2-9 16,-7-2 4-16,-12-1 3 15,-6-3-8-15,-8 0-3 16,-9 0-8-16,-6 0 3 15,-7-21-4-15,-1-8 0 16,3-6-6 0,8-8 1-16,10-7 0 0,18-4 0 15,9-6 0-15,18-4-1 0,8-12-1 16,13-5 4-16,11-9-3 16,14-11-3-16,2-11 1 15,6-7-3-15,28-8 0 16,4-10 0-16,11 5 0 15,4 4-1-15,8 12 0 16,3 12 0-16,5 4 1 16,9 2-2-16,4 4 2 15,7 6 0-15,5 6 1 16,3 8 1-16,3 5 0 0,0 10-1 16,11 11 0-1,10 5-1-15,0 13 0 0,0 13-1 16,-7 7 0-16,-14 10 1 15,-11 0 0-15,-4 12-1 16,-8 15 0-16,-5 5 1 16,-5 10-1-16,0 1 1 15,-7 5 0-15,-15-2 1 16,-17 2-1-16,-16-2 1 16,-4 2-1-16,-8-3-1 15,0 0 1-15,0 5 0 16,0 3 0-16,0 7 1 15,0 1 1-15,0-3 0 0,0 5 1 16,0-1-3 0,0 9 1-16,0 3-1 0,0 2 1 15,0 2-1 1,0-7 1-16,0-4-1 0,0 2 1 16,-6-2 0-16,-23 2-1 15,-9 0 1-15,-7-3-1 16,1-7 0-16,-3-2 1 15,-4-5-1-15,2-2 1 16,-7-3-1-16,0-3 1 16,-1 0-1-16,-11-4 1 15,-3-4-1-15,-8-5 1 16,-16 0 1-16,-11-9 1 16,-11 1 4-16,1-9-2 0,3 3-1 15,4-17 0-15,7 0 3 16,2-4-5-1,6-22 2-15,16-13-1 16,9-5-1-16,9-10 0 0,10-10-1 16,6-6-1-16,9-12-2 15,8-10 1-15,13-10-1 16,14-7 2-16,0-9-2 16,22-4 0-16,21-7 1 15,6 1 0-15,7 10 1 16,4 9-2-16,2 17 0 15,7 12 2-15,2 8-1 16,3 13-1-16,-1 14 2 0,6 8-2 16,0 9 1-16,15 7 1 15,11 8 0-15,16 3-1 16,8 4 0 0,0 6 0-16,-7 0 0 0,-8 21 1 15,-14 14-3-15,-13 13 2 16,-9 11 1-16,-16 0 0 15,-6 8 0-15,-16-3 0 16,-16 0 0-16,-10 7 0 16,-9 2 0-16,3 6 0 15,-8 3 1-15,0-2-1 16,0 0 1-16,-8-2-1 0,-19 5 0 16,-13 1 2-16,-3-7-2 15,-5 4 0-15,-8-2 0 16,-2-3 0-16,-5-6 1 15,-3-2 0-15,-3-1-1 16,-7-3 0-16,-7-4 1 16,-11-2-1-16,-14-4 1 15,-6-4 0-15,-13-10-1 16,4-5 3-16,7-7-3 16,-1-15 0-16,1-4 2 15,-2-9 0-15,-5 0 2 16,5-22 0-16,4-19-4 15,5-5 2-15,9-16-1 16,11-8 1-16,15-16-2 16,21-16-2-16,20-17-4 0,23-17-2 15,10-11 2 1,20-13 3-16,32-6 1 0,17-5 1 16,13 3-1-16,14 7 0 15,7 16 1-15,3 22 0 16,4 16-1-16,1 25 1 15,7 19 0-15,2 16 1 16,7 15-2-16,9 11 2 16,4 16 1-16,5 5-1 15,3 10 0-15,-17 26 0 16,-9 10 1-16,-8 12-1 16,-16 14 1-16,-15 10 0 15,-16 9 0-15,-17 5-1 0,-19 2 2 16,-10 2 0-1,-13 2 1-15,-8 1-2 16,0 3 1-16,0-2 0 0,-17-3 1 16,-12-3 2-16,-6 0-2 15,-17 1 1-15,-6-5-1 16,-4 0 1-16,-14-10-2 16,-4 1-1-16,-5-4 0 15,-1-6 1-15,-11-8-1 16,1-8-1-16,1-11 2 0,-5-6-2 15,2-11 0 1,6-9 0-16,12-13 0 0,9-4 0 16,11-5 0-1,4 0 0-15,9-5-5 16,5-13 0-16,6 0-6 16,7-5-8-16,4 1-18 0,10-3-28 15,7-7-46-15,8-3-97 16</inkml:trace>
  <inkml:trace contextRef="#ctx0" brushRef="#br0" timeOffset="113085.12">33143 14733 482 0,'0'0'140'0,"0"0"-122"15,0 0 35-15,0 0 7 16,0 0-36-16,-114-65-19 16,114 49-5-16,0-2-21 15,25-6-51-15,6-10-89 16,-2-2-280-16</inkml:trace>
  <inkml:trace contextRef="#ctx0" brushRef="#br0" timeOffset="115580.95">31864 14656 57 0,'0'0'375'16,"0"0"-331"-16,0 0-19 15,0 0 22-15,0 0 8 16,0 0-17-16,185-67-14 16,-88 54-7-16,20 3 1 15,9 4 4-15,13-2-9 16,13 2-3-16,-1 0-5 16,3 0-2-1,-8-4-2-15,-14 2 0 0,-13 0-2 16,-17 2 2-16,-15 0-2 15,-18 3 2-15,-18-4-1 16,-13 3 0-16,-13 2 0 16,-12-2 1-16,-7 4-1 15,-6 0 4-15,0 0 2 0,0 0 1 16,0 0 0 0,0 0-1-16,0 0 0 0,0 0-6 15,0 0 0-15,0 0 0 16,0 0 0-16,0 0 0 15,0 0 0-15,0 0-6 16,0 0 4-16,0 0-1 16,0 0 1-16,0 0 1 15,-2 0 1-15,-5 0 0 16,-1 0 0-16,6 0-1 0,-8 0 1 16,6 0 1-16,-3 0-1 15,3 0 1-15,0 0-1 16,-2 0 0-16,4 0 0 15,-2 4 0-15,4-4 0 16,-2 2 0-16,0-2 0 16,-1 2 0-16,-1 0 0 15,0-2 0-15,-3 0 0 16,4 0 0-16,-1 0 0 16,2 0 0-16,2 0 0 15,-2 0 1-15,-1 0-1 16,1 0 0-16,0 0 1 15,-2 0 1-15,4 0-2 16,-2 0 2-16,-1 0-2 16,3 0 1-16,0 0-1 15,-2 0 0-15,2 0 1 16,-2 0 1-16,-1 0-2 0,1 0 1 16,0 0-1-16,-5 3 2 15,1-2-2-15,-1 2 0 16,3-3 0-16,-1 0 0 15,5 0 1-15,0 0 0 16,-5 0-1-16,5 0-1 16,-6 0-10-16,-12 0-38 15,-24 0-106-15,-16-11-194 16</inkml:trace>
  <inkml:trace contextRef="#ctx0" brushRef="#br0" timeOffset="117361.61">19882 12601 293 0,'0'0'40'0,"0"0"-36"15,0 0 4-15,0 0 36 16,0 0-12-16,0 0-13 16,165-14-8-16,-96 5 3 15,9 2-3-15,7-2-1 16,8 2-3-16,5-1 2 16,2 0-4-16,5 2 1 15,0-2-2-15,13 2-1 16,18-2 3-16,20 0 11 0,13 3-3 15,7 1-12-15,0 0 0 16,-4 4-2-16,-5-1 0 16,-5 1 0-16,-8 0 0 15,-11 0 0-15,-16 0 0 16,-18-5 0-16,-15 4 0 16,-15-4 0-16,-14 2 0 15,-13-4 0-15,-19 3 1 16,-11 2 1-16,-11 1 5 15,-9 1 0-15,-2-3 5 16,0 3-5-16,0 0-2 16,0 0-1-16,0 0-1 15,0-1-2-15,0 1-1 0,0 0 0 16,-6 0-4-16,-7 0-32 16,-7 0-55-16,-7 0-103 15</inkml:trace>
  <inkml:trace contextRef="#ctx0" brushRef="#br0" timeOffset="117582.21">23458 12806 186 0,'0'0'375'0,"0"0"-369"16,0 0-4-1,0-103 35-15,0 95 15 0,0 4-34 16,0 4-18-16,0 0-2 16,0 0-36-16,0 8-39 15,-10 18-77-15,-15 2-206 16</inkml:trace>
  <inkml:trace contextRef="#ctx0" brushRef="#br0" timeOffset="119487.51">11391 16098 366 0,'0'0'25'0,"0"0"-25"15,0 0 1-15,0 0 1 16,0 0 8-16,-67 112-3 16,67-46-1-16,0 19 6 15,0 16 4-15,7 16-2 0,6 13-2 16,3-2-2-16,0 3-3 15,-3-2-3 1,-4-3-1-16,0-10-3 0,2-1 0 16,-5-11 2-16,4-2-2 15,-4-4 1-15,-2 0 2 16,3-3 5-16,-3 3-3 16,2-4 3-16,-2-6-2 15,0-7-3-15,3-13 2 16,-1-12-2-16,2-13 0 15,-4-10 0-15,5-7 2 16,-5-6-3-16,-2-8 2 16,2-6-2-16,-4-2-2 0,2-4 1 15,-2 4-1 1,0-4 2-16,0 4-2 16,0-4 0-16,4 0 0 0,-4 0 0 15,2 0 0-15,-2 0 0 16,2 0 0-16,0 0 0 15,0 0-2-15,3 0 2 16,1 0-1-16,8 0 1 16,3-8 3-16,8 1-3 15,8-10 0-15,9 1-15 16,12-1-2-16,2 2 3 16,4 7 2-16,5 2 2 0,3 6 5 15,22 0 4-15,15 0 1 16,22 0 8-1,19 0-6-15,22 0-2 0,17 0 0 16,17 6 0-16,14-2 0 16,0-4-9-16,3 0-9 15,-8 0 3-15,-3 0 7 16,8-6 0-16,11-2 8 16,13 8 9-16,12 0 22 15,-2 0-26-15,-5 10-5 16,-9-2-1-16,-11-8 1 15,3 0 1-15,1 0 10 16,9 0 24-16,8 0-24 16,5 0-9-16,3-4-2 15,-3 4 0-15,4 0 0 0,-3 0 0 16,2 13 0-16,-3-7 1 16,-6 1-1-16,-2-3 1 15,-13-4-2-15,-7 0 2 16,-7 0-1-16,-6 0 0 15,-8 0 1-15,-3 0 8 16,-10 0 0-16,0 6 3 16,-2 2-8-16,0 2-3 15,-2 5-1-15,-6-8-4 16,-8 5-1-16,-8-6 4 16,-3 2 1-16,-6-3 0 15,-12-2 2-15,-10 0 3 0,-19 0 4 16,-14 5-1-16,-24-3 0 15,-15-3 1-15,-15 0-5 16,-21-2-1-16,-10 0-2 16,-10 0 1-16,-4 0 0 15,0 0 1-15,0 0-3 16,0 0-3-16,-22-9-21 16,-20-13-34-16,-28-4-74 15,-18-6-222-15</inkml:trace>
  <inkml:trace contextRef="#ctx0" brushRef="#br0" timeOffset="121067.62">11299 15954 349 0,'0'0'34'15,"0"0"-14"-15,0 0-3 16,0 0 25-16,0 0 1 15,183-14-18-15,-73-7-11 16,27 0 3-16,35-2-2 16,28 4 9-16,30 6-12 15,22 7-12-15,16 2-1 16,14 4 1-16,6 0-1 16,4 0-2-16,6 0-14 0,11 0 10 15,17-4 7-15,11-6 6 16,4 2-4-16,-3-10-2 15,1 0 0-15,-7 2 0 16,5 2 1-16,-6 4-1 16,-3 2-1-16,-4-3-2 15,-11-1-5-15,-1-1 3 16,-9 1 1-16,-11 1 4 16,-12 2-1-16,-12 1 2 15,-14 0-1-15,-18 2 0 16,-5 6 0-16,-8-4 2 15,-7 4-2-15,-4 0 0 16,-9 0 0-16,-16 0 0 0,-11 0 1 16,-15 0 3-1,-22 0 1-15,-18 0 4 16,-18 0 1-16,-19 10-2 0,-3 2-1 16,-6-2-3-16,8 2 2 15,6-2-2-15,2-2-2 16,1 1-2-16,-7-4 0 15,-8-5 0-15,-8 0 0 16,-9 0 3-16,-13 0 4 16,-9 0 4-16,-18 0-1 15,-9 0-2-15,-7 0-2 16,-1 0 2-16,1 0-1 16,1 0-4-16,-1 0-3 15,-1 0 1-15,1 0 0 0,-4 0-1 16,0 0 3-16,0 0-1 15,0 3 0-15,0-3-1 16,0 0 1-16,0 0-2 16,0 4 1-16,0-4 1 15,0 0-1-15,0 2-1 16,0-2 1-16,0 0-1 16,0 3 0-16,0-1 2 15,2 10-2-15,2 2 1 16,3 8 1-16,3 5-1 15,-6 4 1-15,2 9-1 0,-4 10 0 16,1 8 2 0,-3 8-2-16,0 11 1 15,0 7 1-15,-3 6 2 16,-5 13 0-16,-1 6 0 0,2 8-3 16,0 0 0-1,1 3-1-15,1-7 0 16,1-2 0-16,-5-8 0 0,4-13-1 15,-3-6 2-15,-1-14 0 16,-3-8-2-16,1-12 2 16,3-9-2-16,-2-9 0 15,6-11 1-15,4-12-1 16,0-3 1-16,0-6-2 16,0 0-1-16,0 0-1 15,0 0-2-15,0 0 4 16,0 0 1-16,0-2-1 0,0-6 1 15,0 3 0-15,0 5 0 16,0-3 1-16,0 3-1 16,0 0 1-16,0 0 0 15,0 0-1-15,0 0 1 16,0 0 1-16,0 0-2 16,0 0 3-16,0 0-1 15,0 0 1-15,0 0 2 16,0 0-3-16,0 0 0 15,0 0-2-15,0 0-5 16,0 0-17-16,-2-5-25 16,2-12-43-16,0-2-111 15</inkml:trace>
  <inkml:trace contextRef="#ctx0" brushRef="#br0" timeOffset="121242.11">23079 17730 524 0,'0'0'78'16,"0"0"-35"-16,0 0 44 15,0 0-43-15,0 0-44 16,0 0-4-16,-89-49-28 0,67 38-55 16,-5 5-118-1</inkml:trace>
  <inkml:trace contextRef="#ctx0" brushRef="#br0" timeOffset="121987.64">13771 17481 285 0,'0'0'28'16,"0"0"-27"-16,0 0-1 0,0 0-2 16,0 0-46-16,0 0-141 15</inkml:trace>
  <inkml:trace contextRef="#ctx0" brushRef="#br0" timeOffset="122215.78">14633 17445 267 0,'0'0'46'0,"0"0"-46"15,0 0-21-15,0 0 15 16,0 0-32-16,0 0-96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22T07:49:35.9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24857 8913 516 0,'0'0'49'0,"0"0"-49"16,0 0 0-16,0 0 2 15,0 0 34-15,0 0-10 16,0 0-20-16,0 0-6 15,-20-4-4-15,20 4-15 16,0 0-18-16,0 0-35 16,0 0-80-16,3 0-194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22T07:49:46.1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18744 5869 511 0,'0'0'18'0,"0"0"-10"16,0 0-3-16,0 0 35 16,0 0-5-16,0 0-17 15,0 0-15-15,-23 24-3 16,23-18-22-16,2 4-29 15,7 4-47-15,-6-2-160 16</inkml:trace>
  <inkml:trace contextRef="#ctx0" brushRef="#br0" timeOffset="3931.16">4852 7378 37 0,'0'0'0'0</inkml:trace>
  <inkml:trace contextRef="#ctx0" brushRef="#br0" timeOffset="4677.68">4852 7378 56 0,'18'-46'203'0,"-25"45"-162"16,5 1-22-16,0 0 37 15,-1 0 7-15,1 0-14 16,2 0-17-16,0 0-7 16,0 0-6-16,0 0-4 15,2-3-3-15,25-1-3 16,8-3 3-16,13 1-9 0,10-2-1 16,8-3-1-16,15 4 0 15,8-3 4-15,5 0-1 16,1 2-4-16,-1-2 0 15,-5 5 1-15,-7 4-1 16,-4-2 0-16,2 1 1 16,-2 2-1-16,5 0 0 15,-5 0 0-15,-4 0 0 16,-10 0 0-16,-9 0 0 16,-5 0 0-16,-15 0 0 15,-2 0 0-15,-8 0 0 16,-7 5 0-16,0-2 0 0,-9 0 0 15,0 1 0 1,-3-2 0-16,-1 0 2 0,-1 0-2 16,-2-1 2-16,0-1-1 15,4 0-1-15,-4 0 1 16,0 3 0-16,0-3-1 16,0 0 1-16,0 0 0 15,-2 0-1-15,0 0 0 16,0 0 3-16,0 0-2 15,0 0 1-15,0 0 1 16,0 2-1-16,0 0-1 16,0-2 0-16,0 0-1 15,0 0-7-15,0 0-27 16,0 0-44-16,0 6-95 16</inkml:trace>
  <inkml:trace contextRef="#ctx0" brushRef="#br0" timeOffset="5395.92">7519 7367 388 0,'0'0'42'0,"0"0"-38"16,0 0 0-1,0 0 20-15,0 0 11 16,0 0-10-16,65-35-10 15,-26 31-2-15,19-3-1 0,13 3-1 16,19 2 3-16,13 2-2 16,5 0-7-16,2 0-2 15,1 0 0-15,3-4-1 16,-2-2-1-16,1 0-1 16,-4-1 1-16,0 3-1 15,0 4 1-15,3 0-1 16,-3 0 0-16,-2 0 0 15,-13 4 1-15,-10 5-1 16,-20-3 1-16,-14-2-1 16,-15-2 0-16,-14 0 0 15,-8 0 0-15,-7-2 1 0,-3 0 0 16,-3 0 2-16,0 0 7 16,0 0 0-16,0 0-1 15,0 0-2-15,0 0-2 16,0 0 0-16,0 0-4 15,0 0-1-15,0 0-6 16,0 0-10-16,0 0-34 16,0 0-47-16,-9 0-118 15</inkml:trace>
  <inkml:trace contextRef="#ctx0" brushRef="#br0" timeOffset="6538.54">10904 7267 203 0,'0'0'186'16,"0"0"-159"-16,0 0-26 15,0 0 11-15,0 0 26 16,0 0 2-16,0 0-18 15,46 12-9-15,-4-6-2 16,12 0 1-16,12-2-2 16,21 2-4-16,25-2 2 0,24-2 12 15,17-2-12 1,15 0-7-16,3 0 0 0,-1 0-1 16,-3 0-1-16,-9 0 1 15,-5 2 0-15,-3 2-2 16,-7 0 2-16,-1 0 0 15,-1 3 1-15,4-3-1 16,-3 2 0-16,-6 3-2 16,-5-5 0-16,-12 2-1 15,-13 0 2-15,-12-2 1 0,-16 3 0 16,-18-3 0-16,-11 0 0 16,-9 3-2-16,-12-1 4 15,-3-4-2-15,-9 2 0 16,-3-2 1-16,-1 0 0 15,-3 0 0-15,-3-2 0 16,-2 0 0-16,-1 0-1 16,-3 2 1-16,0-2 2 15,0 0 0-15,0 0 0 16,0 0 0-16,2 0-1 16,-2 0 0-16,0 0-1 15,2 0 0-15,1 0 0 16,-3 0-1-16,0 0 0 15,0 0 1-15,0 0 0 16,0 0 1-16,0 0 2 16,0 0 1-16,0 0-1 0,0 0-2 15,0 0 2-15,0 0-3 16,0 0-1-16,0 0 2 16,0 0-1-16,0 0-1 15,0 0 0-15,0 0 2 16,0 0-2-16,0 0-2 15,0 0 2-15,0 0 2 16,0 0-2-16,0 0-3 16,0 0-18-16,0-12-29 15,-5-18-70-15,-8-8-243 16</inkml:trace>
  <inkml:trace contextRef="#ctx0" brushRef="#br0" timeOffset="8255.94">17378 7315 467 0,'0'0'19'0,"-130"21"-19"15,53-8 0-15,-13 1 23 16,-19-2 25-16,-25 2-25 15,-19-2-9-15,-18-4 1 16,-12-4 9-16,-12-2-4 16,-9-2-8-16,-3 0-9 15,-3 0-1-15,5-18-1 16,13-10-1-16,23-12 0 16,22-6 0-16,31-8-1 15,22-7 1-15,17-7-1 16,17-4 1-16,15-8 0 0,14-5 0 15,20 4-1 1,11-10 0-16,11-1 0 0,34-2 0 16,15 2 1-1,13 6 0-15,12 12 0 0,8 9 0 16,10 7 0-16,17 10 3 16,21 5-3-16,15 10 2 15,15 11-2-15,12 10 0 16,8 10 1-16,10 2 0 15,6 5-1-15,-2 22 0 16,2 6 1-16,-1 10-1 16,-15 7 1-16,-10 10-1 15,-19 6 0-15,-24 2-1 16,-16 7 1-16,-19 0 0 16,-23 1-1-16,-20 4 0 0,-21-3 0 15,-24 6-1 1,-15 1-5-16,-21 3 2 0,-37-2 3 15,-17-5 0-15,-23-10 0 16,-14-6-3-16,-12-9 5 16,-14-5 0-16,-16-8 1 15,-18-6 2-15,-15-11 4 16,-22-8-5-16,-14-5-2 16,-10-5 2-16,-10-7-2 15,6 0 1 1,15-19-1-16,25-15 0 0,35-10 0 15,28-10-4-15,34-14 0 16,22-12-3-16,15-10-4 16,16-7 1-16,12-3 5 0,15 3-2 15,15 7 3-15,5 8 1 16,22 6 1-16,32 3 0 16,17 4 2-16,25 0 0 15,26 7 1-15,24 4-1 16,18 8 0-16,19 8 3 15,4 10 0-15,3 13-1 16,4 12 0-16,-7 7-1 16,-9 0-1-16,-7 3 1 15,1 20-1-15,-7 3 1 16,-1 8-1-16,-2 10 0 0,-18 12-2 16,-10 15 2-1,-16 9-1-15,-20 4 1 16,-25-3 1-16,-19-1-1 0,-19-9 0 15,-14-1 1-15,-17 3-1 16,-4-5 2-16,0 0-1 16,-27-2 1-16,-6-5 2 15,-10-1 0-15,-5-2 0 16,-8-1-2-16,0-6 0 16,-2-2-1-16,5-10 1 15,10-7 0-15,10-10-1 16,8-7-1-16,10-9-8 0,4-6-11 15,2 0-28 1,9-27-70-16,0-12-86 0</inkml:trace>
  <inkml:trace contextRef="#ctx0" brushRef="#br0" timeOffset="8453.14">18436 7429 449 0,'0'0'202'0,"0"0"-202"16,0 0 0-16,0 0 7 15,0 0 51-15,0 0-29 16,0 0-29-16,0 0-13 16,0-22-48-16,0-10-75 0,-12-7-229 15</inkml:trace>
  <inkml:trace contextRef="#ctx0" brushRef="#br0" timeOffset="10363.33">19592 7372 9 0,'0'0'0'15,"0"0"-2"-15,0 0 2 16,0 0-1-16,127 0 1 15,-102 0-6-15</inkml:trace>
  <inkml:trace contextRef="#ctx0" brushRef="#br0" timeOffset="11656">19325 7307 135 0,'0'0'100'16,"0"0"-78"-16,0 0-10 16,0 0 19-16,0 0 7 15,0 0-6-15,7-8-12 16,-1 8-4-16,5 0-1 0,7 0-2 16,3 0 3-16,8 0-3 15,4 0 8-15,5 0-3 16,1 0-7-16,4 0-4 15,4 0 1-15,0 0-3 16,6 0 0-16,7 0-2 16,8 0-1-16,9 0-2 15,6 2 2-15,-1 2 0 16,0 0-2-16,1 4 1 16,1-1 1-16,3-2-2 15,-4-2 0-15,-6 3 1 16,0 1 0-16,-9-1 0 15,3 2 2-15,8-4 2 16,4 0-1-16,6 1 3 0,2-3-2 16,-3 2-2-16,-3-4-3 15,-6 1 2-15,-4-1-2 16,-6 0 3-16,-1 0-3 16,-6 0 1-16,-2 0-1 15,0 0 1-15,-3 0-1 16,6 0 0-16,-1 0 1 15,6 2-1-15,5 2 2 16,5 2 0-16,0-2 0 16,-2 2 0-16,-7 0-1 15,-13-4 0-15,-3 2-1 16,-8-2 2-16,-6-2-2 0,9 0 1 16,-2 0 0-16,3 0-1 15,6 0 0-15,1 0 0 16,0 0 0-16,0 4 0 15,-2-1 0-15,-8 0 1 16,-8 0-1-16,-9-2 1 16,-9-1-1-16,-5 0 0 15,-7 0 3-15,-4 0-1 16,-2 0-2-16,-2 0 5 16,2 0 0-16,-2 0 1 15,0 0-3-15,0 0 0 16,0 0 0-16,0 0 0 0,0 0 1 15,0 0 0-15,0 0 0 16,0 0-1-16,0 0 1 16,0 0 0-1,0 0 2-15,0 0-2 0,0 0-1 16,0 0-1 0,0 0 0-16,0 0 1 0,0 0-2 15,0 0 0-15,0 0 1 16,0 0 0-16,0 0-2 15,0 0-1-15,0 0-4 16,0 0-6-16,0 0-15 16,-2-1-46-16,-16-12-82 15,5 5-185-15</inkml:trace>
  <inkml:trace contextRef="#ctx0" brushRef="#br0" timeOffset="11867.24">23783 7469 449 0,'0'0'37'0,"0"0"-17"16,0 0 64-16,0 0-20 16,0 0-34-16,0 0-30 15,-4 0-1-15,4 0-41 16,0 0-56-16,0 0-147 15</inkml:trace>
  <inkml:trace contextRef="#ctx0" brushRef="#br0" timeOffset="14461.31">8303 17329 372 0,'0'0'66'0,"0"0"-58"15,-154 86 27-15,94-59 45 16,-9-6-40-16,-18 5-17 15,-9-7-2-15,-2-10 2 16,-6-4-4-16,3-5-9 16,-1-10-6-16,0-25-1 15,-1-15-3-15,5-12 0 16,0-22 1-16,7-14-1 16,10-23 1-16,12-27 1 15,19-26 1-15,18-12-3 16,21-7 2-16,11 18-2 15,20 15-1-15,26 21 1 16,10 27 0-16,4 14 0 0,5 18 0 16,4 13 1-1,5 14-1-15,8 6 2 0,12 13-2 16,15 2 0-16,11 14 0 16,21 9 0-16,7 9 0 15,0 4 0-15,-10 29 0 16,-27 11 0-16,-26 11 0 15,-16 6 3-15,-9 10 1 16,-6 5 1-16,-3 2-1 16,-4 6-3-16,-7 0 3 15,-4 7 0-15,-8 5-1 16,-8 8 2-16,-11-1-1 16,-9-1 3-16,0 0-3 0,-2-4 3 15,-15-3-5-15,-2-11 0 16,4-7-2-16,-3-10 1 15,1-15 0-15,-6-6 0 16,-1-6-1-16,-3-4 0 16,-7-1 0-16,-1-3 0 15,-3-10-6-15,-3-4-4 16,6-4-5-16,2-6-11 16,4-3-18-16,9-5-33 15,11 0-51-15,9-19-92 16</inkml:trace>
  <inkml:trace contextRef="#ctx0" brushRef="#br0" timeOffset="14648.96">9103 17058 670 0,'0'0'98'0,"0"0"-90"0,0 0 49 16,0 0-10-16,0 0-36 15,0 0-11-15,-27-2-14 16,47-24-29-16,7-6-48 16,2-16-90-16,-12-10-346 15</inkml:trace>
  <inkml:trace contextRef="#ctx0" brushRef="#br0" timeOffset="20889.93">20664 7332 237 0,'0'0'21'0,"0"0"-18"15,176-8-2-15,-74-7 36 16,19-3 17 0,22 2-28-16,8-2-16 15,12 3-8-15,5 8 4 0,0 1 0 16,13 4-4-16,2 2-1 15,1 0-1-15,-2 0 1 16,-10 0 2-16,-12 4-2 16,-12 6-1-16,-11 0 0 15,-7-3 0-15,-12 2 1 16,-13-2-1-16,-20-6 1 16,-18-1 2-16,-28 0 1 15,-12 0-4-15,-14 0 3 0,-5 0 17 16,-6 0 6-16,-2-1-2 15,0-2-6-15,0 3-3 16,0-2-1-16,0 2 3 16,0 0-10-16,0 0-3 15,0 0-4-15,0 0 0 16,0 0 0-16,-10 0-1 16,4 0 1-16,-3 0 0 15,7 0 0-15,0 0-2 16,2 0 2-16,0 0-15 15,0 0-13-15,-2 0-16 16,2-4-30-16,0-4-44 0,0 0-123 16</inkml:trace>
  <inkml:trace contextRef="#ctx0" brushRef="#br0" timeOffset="21099.53">24095 7271 371 0,'0'0'97'0,"0"0"-75"16,0 0-3-16,0 0 45 15,0 0-10-15,0 0-27 16,-5 0-15-16,5 0-10 16,0 0-2-16,0 0-16 15,0 0-50-15,0 0-89 16,-2-16-276-16</inkml:trace>
  <inkml:trace contextRef="#ctx0" brushRef="#br0" timeOffset="27613.25">15216 8624 314 0,'0'0'68'0,"0"0"-40"16,0 0-15-16,0 0 47 15,0 0-14-15,0 0-17 16,0 0-16-16,-67-11-4 16,86 8 3-16,18 1 0 15,17 2 1-15,6-2-3 16,7 0-3-16,8-3-2 15,6-1-1-15,4 1 0 16,4 4-1-16,0-4-1 16,-1 5 0-16,2 0 0 15,3-2 0-15,8 2 0 16,8 0-1-16,7 0 8 0,4 0-3 16,1 0-4-16,-3 0-1 15,-7 0-1 1,-6 0 0-16,-19 8 0 0,-16-3 0 15,-15 1 0-15,-14-4 0 16,-10 1 0-16,-4-1 0 16,-10-2 0-16,-3 0 0 15,-5 0 1-15,-7 0-1 16,0 0 0-16,-2 0 0 16,0 0 1-16,0 0-1 15,0 0 2-15,0 0 0 16,0 0-1-16,0 0 0 0,0 0 0 15,0 0-1 1,0 0 0-16,0 0 0 0,0 2 0 16,0-2 0-16,0 0 0 15,0 0 0-15,0 0 0 16,0 0 0-16,0 0 0 16,0 0-1-16,0 0 1 15,0 0 0-15,0 0 1 16,0 0-1-16,0 0 0 15,0 0 0-15,0 0 0 16,0 0 0-16,0 0 1 16,0 0-1-16,0 0 0 15,0 0 1-15,0 0-1 16,0 0 1-16,0 0-1 0,0 0 0 16,0 0 0-1,0 0 0-15,0 0 0 0,0 0 0 16,0 0 0-16,0 0 2 15,0 0-2-15,0 0 2 16,0 0-2-16,0 0 1 16,0 0-1-16,0 0 1 15,0 0-1-15,0 0 1 16,0 0-1-16,0 0 0 16,0 0 0-16,0 0-3 15,0 0-3-15,0 5-18 16,-7 0-42-16,-11-1-56 15,10 0-89-15</inkml:trace>
  <inkml:trace contextRef="#ctx0" brushRef="#br0" timeOffset="28950.67">17723 8580 156 0,'0'0'102'0,"0"0"-79"15,0 0-18-15,125-12 33 16,-48 2 51 0,17 3-45-16,7 3-38 15,3 1-3-15,3 2-3 0,7 1 1 16,4-3 0-16,11 3-2 15,4 0 1-15,10 0 0 16,9 0-1-16,10 0-3 16,15 9-3-16,3 0 0 15,-1 1 2-15,-11-2-4 16,-9 0-4-16,-12-4 2 16,-16 1 3-16,-17-5 3 15,-18 0 4-15,-18 0 1 16,-18-5-2-16,-7-5 2 0,-6 2-5 15,0 4-3-15,-2-2 6 16,-3 4 2-16,-9 0 1 16,-10 2 0-16,-11-2 1 15,-6 2 4-15,-6 0 2 16,0 0 9-16,0 0-2 16,0 0-6-16,0 0 0 15,0 0-3-15,0 0 1 16,-3 0-2-16,-6 0-4 15,3 0 2-15,3 0 0 16,1 0 2-16,2 2-4 16,0-2-1-16,0 0 0 0,0 0 0 15,0 0 0-15,0 0-2 16,0 0-11-16,0 0-30 16,-2 0-58-1,2 0-139-15</inkml:trace>
  <inkml:trace contextRef="#ctx0" brushRef="#br0" timeOffset="29148.42">21667 8663 294 0,'0'0'108'0,"0"0"-81"16,0 0 1-1,0 0 32-15,0 0-30 16,0 0-30-16,-5-19-12 0,2 10-51 16,1-2-104-16</inkml:trace>
  <inkml:trace contextRef="#ctx0" brushRef="#br0" timeOffset="30613.93">22464 8410 137 0,'0'0'206'15,"0"0"-182"-15,0 0-19 16,0 0 23-16,0 0 23 16,0 0-18-16,-44 3-15 15,44-3-11-15,0 0-2 16,0 0-2-16,0 0 0 15,0 0 1-15,0 0-3 16,0 0 0-16,0 0 1 16,0 0-2-16,0 0 0 0,0 0 0 15,0 0 1 1,0 0-1-16,0 0 1 0,0 0-1 16,0 0 1-1,0 0 0-15,0 0 2 0,0 0-3 16,0 0 2-16,0 0-2 15,0 0 1-15,0 0-1 16,-3 0 0-16,3 0 0 16,0 0 1-16,-2 0-1 15,2 0 0-15,-2 0 0 16,2 0 0-16,0 0 1 16,0 0 0-16,0 0 1 15,-2 0-2-15,0 0-1 16,-6 0-16-16,-2 0-43 15,-6-9-106-15</inkml:trace>
  <inkml:trace contextRef="#ctx0" brushRef="#br0" timeOffset="39596.06">23357 8260 3 0,'0'0'0'0,"0"0"-3"0,0 0 3 16</inkml:trace>
  <inkml:trace contextRef="#ctx0" brushRef="#br0" timeOffset="42385.68">4623 10040 68 0,'0'0'14'15,"0"0"-8"-15,0 0 13 16,0 0 17-16,0 0 5 0,0 0 8 16,0 0-9-16,-16-6-1 15,16 6 1-15,0 0-4 16,0 0-10-16,0 0-4 15,0 0-6-15,0-2-3 16,7-2-2-16,24 0 1 16,15 0-3-16,15 2-3 15,7-2-5-15,4 2-1 16,-7-3 1-16,-5 5-1 16,-14 0 0-16,-10 0 0 15,-7 0 1-15,-6 0 0 16,-3 0 1-16,-7 0-2 0,-5 0 6 15,0 0 7 1,-4 0 1-16,-2 0 2 0,1 0-1 16,-3 0-5-16,0 0-2 15,0 0-4-15,0 0 0 16,0 0-1-16,0 0-1 16,0 0 1-16,0 0-3 15,0 0-4-15,0 0-5 16,0 0-17-16,0 0-22 15,0 0-52-15,6 0-82 16</inkml:trace>
  <inkml:trace contextRef="#ctx0" brushRef="#br0" timeOffset="46594.28">6200 9833 261 0,'0'0'56'0,"0"0"-33"16,0 0-22-16,0 0 13 15,0 0 22-15,0 0-10 16,116-14-14-16,-70 10-8 15,8 2-1-15,15 2 0 16,9 0-1-16,7 0 0 16,11 0-2-16,0 0 0 15,1 0 0-15,-1 0 0 16,-2 0 0-16,-5 0-2 16,-4 0 1-16,-8-1 0 15,-5 1 0-15,-5 0 0 0,4 0 1 16,12 0 1-16,8 0 4 15,11 0 8-15,3 0-9 16,-4 0-4-16,-4 0 2 16,-5 0-2-16,-7 0 0 15,-8 0 0-15,-8 0 0 16,-13 0-2-16,-11 1 1 16,-12 1 0-16,-6 2 0 15,-5-2 0-15,-4 1 1 16,-7-3 1-16,1 4-1 15,-4-3 1-15,-1 2 1 0,-3-2 1 16,2-1 1 0,2 3-1-16,-2-2 0 15,1 4 0-15,1-4-1 0,4 3-2 16,1 0 1-16,1-4-1 16,-1 3 2-16,3-3-2 15,-3 0 1-15,0 0 0 16,-1 0-1-16,-1 0 0 15,-3 2 1-15,0-2 1 16,-2 0-2-16,1 1 1 16,-3-1-1-16,0 0 0 15,0 0 1-15,2 0 0 16,-2 0-1-16,0 0-1 0,-4 0 1 16,0 0 0-16,0 0-6 15,0 0-27-15,0 2-56 16,0-2-69-16</inkml:trace>
  <inkml:trace contextRef="#ctx0" brushRef="#br0" timeOffset="46801.71">9344 9807 441 0,'0'0'61'16,"0"0"-61"-16,0 0-18 0,0 0 18 16,0 0 18-16,0 0-18 15,-40 0-22-15,40 0-66 16,0-10-60-16</inkml:trace>
  <inkml:trace contextRef="#ctx0" brushRef="#br0" timeOffset="49971.91">16849 9210 6 0,'0'0'1'0,"0"0"2"16,0 0-2-16,0 0 26 16,0 0-10-16,0 0-5 15,0 0 1-15,-13-38 8 16,13 38 1-16,-4 0-2 16,4 0 6-16,0 0 6 15,-2 0-2-15,2 0-9 16,0 0-4-16,-2 0-4 15,-3 12-2-15,-4 20-7 16,-2 14-1-16,-3 10 3 16,3 7 4-16,-2-1 2 0,-5 0-3 15,3-2-1-15,-8-4-1 16,3-2 1-16,-3-5 4 16,6-2-4-16,3-5 0 15,4-5 0-15,5-9-2 16,-1-7-3-16,6-8-2 15,-2-7 0-15,2-2-1 16,0-2 0-16,0-2-3 16,0 0-3-16,0 0-1 15,0 0-1-15,0 0-3 16,0 0 2-16,0-11 9 0,6-2-22 16,5-1-21-16,3-3-59 15</inkml:trace>
  <inkml:trace contextRef="#ctx0" brushRef="#br0" timeOffset="52514.02">23365 9725 4 0,'0'0'37'15,"0"0"-37"-15,0 0 0 16,0 0 28-16,0 0 33 16,0 0-15-16,-17-6-6 15,26 5 3-15,9 1-5 16,5-3-2-16,4 1-6 16,6-2-4-16,18-2-1 15,21-2 7-15,19-2-7 16,26 0-7-16,20 4-6 15,17 6-4-15,10 0-5 16,4 2 13-16,-6 16-6 16,-15 0-9-16,-18 1 0 15,-26 0-1-15,-27-4 2 0,-21-7 6 16,-17-5-3-16,-16-3-3 16,-10 0 3-16,-8 0 3 15,-4 0 1-15,0 0 0 16,0 0-5-16,0 0-4 15,-11-6-13-15,-27-8-31 16,-15 0-74-16,-17 2-169 16</inkml:trace>
  <inkml:trace contextRef="#ctx0" brushRef="#br0" timeOffset="54809.04">16970 13582 37 0,'0'0'1'0,"0"0"0"15,38-149 1-15,-16 107 6 16,-4 8 24-16,-7 10 22 16,-3 7 7-16,-4 10-4 15,-4 0-9-15,0 7-6 16,-6 0-22-16,-17 14-8 0,-4 22 1 16,-7 15 3-16,3 11 3 15,0 14 3-15,-2 10-5 16,-6 7-1-16,1 11 1 15,-4 5 0-15,0 5-3 16,2 4-3-16,2-2-3 16,5 0-1-16,6 3-2 15,4 4-1-15,4 0 2 16,5 8-1-16,3 5 0 16,5-2-1-16,6-10 0 15,0-11-1-15,0-9-1 0,13-6-2 16,2-5 2-1,5-3-2-15,3-2 0 0,1-6 0 16,2 0 2-16,-1 1-2 16,-2-7 0-16,-3-1 0 15,-3-12 0-15,6-4 0 16,-1-7 0-16,0-12 0 16,3 0 0-16,-1-4 0 15,1-4-2-15,-2-2 4 16,-6-5-4-16,-1-4 2 15,-5-9 0-15,-5-1 0 16,-4-7 2-16,0-4-2 16,-2 0 0-16,3 0-6 15,-1 0-8-15,-2 0-12 0,5-31-10 16,4-23-29-16,4-18-96 16</inkml:trace>
  <inkml:trace contextRef="#ctx0" brushRef="#br0" timeOffset="55674.31">26054 13936 330 0,'0'0'77'16,"0"0"-55"-16,0 0-15 15,0 0 38-15,0 0-8 0,0 0-10 16,8 21 4-16,21 26-10 16,-2 15-9-16,-4 17-5 15,-8 15-1-15,-7 6 1 16,-8 10 2-16,0 5-3 16,-2 1 2-16,-13 1-3 15,-1 4 5-15,3 4 3 16,-3 1 0-16,-1-5-9 15,-6-5 2-15,-2-6 9 16,0-8-6-16,-4-2-1 16,-6-7-1-16,0-12 2 15,-3-10-3-15,0-8-1 0,1-10 2 16,6-12-3-16,8-7-1 16,5-11-2-16,7-10 1 15,5-7-2-15,1-2 1 16,5-4-1-16,0 0 0 15,0 0-3-15,-2 0-1 16,-5 0-7-16,-4 0 4 16,-5 0-12-16,1-19-21 15,-1-12-24-15,11-17-58 16,5-17-147-16</inkml:trace>
  <inkml:trace contextRef="#ctx0" brushRef="#br0" timeOffset="59878.52">23761 16709 237 0,'0'0'45'15,"0"0"-41"-15,0 0 33 16,0 0 11-16,0 0-30 16,0 0-9-16,0 0 0 15,-78-28 1-15,71 28 2 16,1 0-3-16,-4 0-1 16,2 0-6-16,-5 0 0 15,-1 0 0-15,-3 0 5 16,-4 0 3-16,-1 0-1 0,-3 0-5 15,-4 0 3-15,1 0-1 16,-4 0 4-16,-2 0-4 16,-1 0-1-16,-3 0-2 15,1 0 0-15,-4 0-2 16,3 0 0-16,-2 0 1 16,7 0 0-16,2 0 0 15,2-4 3-15,4 4 0 16,0 0 1-16,8 0 4 15,3 0-5-15,3 0-3 16,1 0 0-16,2 0 1 16,-1 0-2-16,3-4 0 15,-3 4-1-15,0 0 0 16,-4 0 1-16,-1 0-1 16,-1 0 1-16,-1 0 1 15,-2 0 2-15,-2 0 1 0,-2 0-1 16,-2 0 0-16,1 0-3 15,3 0 2-15,7 0 1 16,-3 0-2-16,7 0 0 16,3 0-1-16,1 0 2 15,5 0-3-15,-2 0 0 16,0 0 2-16,2 0-2 16,-2 0 0-16,-3 0 1 15,2 0 0-15,1 0-1 16,0 0-1-16,2 0-12 15,0 0-16-15,0-10-42 16,0-11-74-16,7-6-147 16</inkml:trace>
  <inkml:trace contextRef="#ctx0" brushRef="#br0" timeOffset="60490.15">22885 16517 380 0,'0'0'51'0,"0"0"-42"15,0 0 48-15,0 0-15 0,0 0-30 16,0 0-5-16,-27 0-2 16,19 8 4-16,-5 10-4 15,-8-5 3-15,-3 6 6 16,-8-1 1-16,-3 0-2 15,-3-2 1-15,0 3-3 16,0-2 0-16,5-7-1 16,-1 0-1-16,7-1-3 15,8-2 0-15,7-2-2 16,6-4-1-16,6-1-1 16,0 4-1-16,0-4-1 15,0 0-1-15,0 0 1 16,0 0 0-16,0 0 0 0,0 0-2 15,0 0 1 1,6 0 1-16,8 0 1 0,6 13-1 16,2-4 1-16,5 9-1 15,0 1 0-15,4-3 0 16,-2 4 0-16,0-4 0 16,0 1 0-16,-5-6 0 15,-6 1 0-15,-5-6 0 16,-3-2 1-16,-8 0-1 15,0-4 0-15,-2 0 1 16,0 0 0-16,0 0 0 16,0 0 3-16,0 0-2 15,0 0 2-15,0 0-1 16,0 0-1-16,0 0-2 0,0 0 0 16,0 0 1-16,0 0-1 15,0 0-5-15,0 0-13 16,0-18-42-16,0-8-69 15,0-2-166-15</inkml:trace>
  <inkml:trace contextRef="#ctx0" brushRef="#br0" timeOffset="62276.92">21809 16043 307 0,'0'0'125'16,"0"0"-108"0,0 0 44-16,-125 44-9 0,96-35-35 15,-2-3-9-15,-2-2-1 16,-5-4-3-16,-9 0 2 16,-8-8-1-16,-10-16-1 15,-11-7-2-15,-7-8-1 16,-1-2 1-16,-1-9 0 15,7-2 1-15,13-3-2 16,10-2 2-16,17-11-2 16,13-2 0-16,17-7-1 15,8 1-1-15,0 1 1 16,24-2-1-16,10 1-1 0,5 5 2 16,4-1 0-16,4 10-1 15,-2 9 1-15,-3 8-1 16,-2 5 1-16,0 5-1 15,0 12 1-15,6 5 0 16,2 4 1-16,3 7 1 16,2 7 0-16,3 0 2 15,0 21-3-15,0 6 3 16,0 7-2-16,-6 7 0 16,0 4 0-16,-6 5-2 15,-4 3 1-15,-6 5 1 16,-5 5 3-16,-8-2-2 15,-2 2 2-15,-9 5 0 16,-3-6 1-16,-7 2-1 16,0-3-1-16,0-4 2 15,0-2-1-15,-2-10 3 16,-7-2 0-16,0-5-1 0,1-8-1 16,0-4 0-16,0-8 0 15,-1-4-1-15,3 1-2 16,-4-4-1-16,4-6-2 15,1-4 0-15,3 3-6 16,2-4-22-16,0 0-29 16,0-14-66-16,13-12-134 15</inkml:trace>
  <inkml:trace contextRef="#ctx0" brushRef="#br0" timeOffset="63206.94">22299 15905 192 0,'0'0'123'15,"0"0"-48"-15,0 0 10 16,0 0-21-16,0 0-26 16,-120 0-12-16,98 0-1 15,4 8-12-15,0 6-5 16,0 5-2-16,5 3-1 16,4 3-2-16,2 8 2 15,7-7-2-15,0-4-2 16,0-4 1-16,7-4-2 15,15-4-1-15,3-6-4 0,4-4-2 16,5 0-4 0,-1 0-1-16,-4-14 5 15,-3-5-2-15,-10 2 1 16,-5-5 0-16,-4 0 1 0,-5 0 4 16,-2-2 3-16,0 3 1 15,0 2 0-15,-12-2 1 16,-5 7-1-16,-1-4-1 15,-5 0 1-15,4 8-1 16,-1 6 0-16,2 4 2 16,-2 0 1-16,0 0-1 15,0 14 0-15,4 4 2 0,3 4-2 16,4 0 0-16,0 5 4 16,7-5 2-16,2-3 1 15,0-2-3-15,0-3-2 16,4-7-2-16,10-1-2 15,-3-6 0 1,2 0-1-16,-2 0 1 16,-2 0 0-16,0-9 0 0,-5-9 1 15,-1 0-1-15,-3 0-8 16,0 1-16-16,2 0-36 16,7 2-86-16,8 7-207 15</inkml:trace>
  <inkml:trace contextRef="#ctx0" brushRef="#br0" timeOffset="63838.06">22560 15892 341 0,'0'0'121'15,"0"0"-83"-15,0 0 33 16,0 0-26-16,0 0-27 15,0 0-4-15,-20-13-1 16,49 7-7-16,6 2 5 16,7-6-2-16,10-1-2 15,2-4 2-15,6-2 0 16,2 3-5-16,3-3-3 16,-1 3-1-16,1-3 1 15,-3 2-1-15,-2-3 1 16,-2 1 0-16,-2-4-1 15,-3-1 0-15,3-2 0 0,-2-2 0 16,4 2 0 0,0 3 0-16,-5 3 0 15,2 4 1-15,-1 1-1 16,-2-1 1-16,-2 1-1 0,2 2 0 16,0 1 0-16,-4-1 0 15,-5 3 1-15,-8-2 0 16,-10 6-1-16,-10 0 2 15,-10 4-2-15,-5 0 8 16,0-3 7-16,0 0 0 16,0 3-5-16,0-1-2 15,0 1-8-15,0 0 0 0,0 0-7 16,-5 0-8-16,-1-5-22 16,-3-1-37-16,9-4-65 15,0 2-163-15</inkml:trace>
  <inkml:trace contextRef="#ctx0" brushRef="#br0" timeOffset="64407.44">24153 15362 403 0,'0'0'106'16,"0"0"-87"-16,0 0 27 0,0 0-21 15,0 0-11 1,0 0-8-16,76-50-1 0,-59 42 6 16,-3 2 8-16,1-8 4 15,-1-4-2-15,1-5 3 16,4-2-9-16,0-7-3 16,1-8-2-1,-1-1-7-15,-2 1 3 0,-3 0-3 16,-1 4 0-16,1 1 0 15,1-4-1-15,1 5-1 16,1 4-1-16,1-9 0 16,-3 4 0-16,4-3 1 15,-6-3-2-15,-2 3 2 16,-4 11 1-16,-1 0 1 16,-4 7 0-16,1 8 1 15,1-4-2-15,0 4 0 0,2 2-1 16,-2-2 0-16,0 4-1 15,0-5 0-15,1 7 1 16,-3 2-1-16,-2 4 3 16,0 0 0-16,0 0-1 15,0 0 1-15,0 0 0 16,0 0-2-16,0 0 3 16,0 0-4-16,0 0 0 15,0 0 1-15,0 0 0 16,0 0 0-16,0 0 0 15,0 0 2-15,0 0-3 0,0 0 0 16,0 0-1-16,0 0-12 16,0 0-25-16,-11 0-53 15,-7 3-88-15</inkml:trace>
  <inkml:trace contextRef="#ctx0" brushRef="#br0" timeOffset="64613.67">24902 14644 514 0,'0'0'194'0,"0"0"-174"15,0 0 34-15,0 0 15 0,0 0-29 16,0 0-27 0,-45-17-12-16,45 17-1 0,2 0-14 15,2 0-43-15,-4 0-67 16,0-5-227-16</inkml:trace>
  <inkml:trace contextRef="#ctx0" brushRef="#br0" timeOffset="66781.11">15720 10131 502 0,'0'0'57'0,"0"0"-38"16,0 0 19 0,-89 145 13-16,69-78-25 15,2 5-13-15,4-4-6 0,6-5-2 16,6-6-3-16,0-4 0 15,2-2-2-15,0-5 0 16,0 0 0-16,-3-6 0 16,1-7-1-16,-2-2-3 15,-1-8 4-15,-2-3-1 16,3-5 0-16,0-4 1 16,-3-5 0-16,7 0-5 15,-2-3 3-15,0-1-1 16,2-2 1-16,0 0 0 15,0 0 0-15,0 0 0 16,0 0 0-16,0 0 0 0,0 0 0 16,0 0-1-16,0 0-1 15,0 0 0-15,0 0 1 16,0 0 2-16,0 0 0 16,0 0 0-16,0 0 1 15,0 0-1-15,0 0-1 16,0 0 1-16,0 0 0 15,0 0-2-15,0 0-5 16,0 0-10-16,0-5-7 16,0-8-21-16,15-5-46 15,7-4-112-15</inkml:trace>
  <inkml:trace contextRef="#ctx0" brushRef="#br0" timeOffset="67805.98">22168 10074 130 0,'0'0'98'0,"0"0"-82"16,0 0-14-16,0 0 12 15,-65 108 13-15,54-78-19 16,2 2-5-16,3-1-3 16,-3-3 0-16,4-2 1 15,-4-6-1-15,-2 0 0 16,3-8 1-16,-4 0-1 15,1-2 1-15,2-6 3 0,2-2 1 16,0-2 4 0,5 0-5-16,2 3 0 0,0-3-4 15,-2 0-5-15,2 0-18 16,0-7-25-16,0-19-124 16</inkml:trace>
  <inkml:trace contextRef="#ctx0" brushRef="#br0" timeOffset="70368.02">18937 16994 51 0,'0'0'100'0,"0"0"-49"15,0 0-44-15,0 0 32 16,0 0 14-16,0 0-19 15,-29-8-11-15,29 3 2 16,0 5-1-16,0 0-9 16,0 0-3-16,0 0 6 15,14 0 2-15,5 0-8 16,4 0-5-16,4 0-3 16,6 0 1-16,5 0-3 15,7 0 0-15,8 5-1 16,7-1-1-16,10 0 4 15,1 0-3-15,0 2 0 0,3 2-1 16,-7-3 0 0,-1 4 0-16,-3-1-1 0,-3 2 1 15,-2-6 0-15,-5 4 0 16,2-2 0-16,-3-1 0 16,-4-5 1-16,2 3-1 15,-1 1 0-15,0-4 0 16,0 5 1-16,-5-5-1 15,1 1 0-15,-5 3-1 16,2-4 1-16,1 0 0 16,-5 0 0-16,-5 0 0 0,-2 0 0 15,-4 0-1 1,2 4 1-16,0-4 0 16,2 4 1-16,-2 1-1 0,-2-4 0 15,-5 3-1-15,-6 0 1 16,-3-4 1-16,-6 5-1 15,-2-5 1-15,-5 0 0 16,0 0 6-16,0 0 5 16,0 0 3-16,0 0 3 15,0 0-4-15,0 0-1 16,0 0-6-16,0 0-2 16,0 0 2-16,0 0-3 0,0 0-1 15,0 0-1-15,0 0-2 16,0 0-13-1,0 0-41-15,-5-19-121 16</inkml:trace>
  <inkml:trace contextRef="#ctx0" brushRef="#br0" timeOffset="70943.06">19158 15362 16 0,'0'0'96'16,"0"0"-50"-16,0 0-18 15,0 0 6 1,0 0-6-16,0 0 1 0,22 0-4 16,-7 0-5-16,3 12-6 15,9 1-7-15,0 6 0 16,2 2-5-16,7 0-1 15,1 4-1-15,3 0 0 16,1 4 0-16,1 1-4 16,-2-7-9-16,-2 8-6 15,-4-5-6-15,-5-2 7 16,-2 0-5-16,-6-4-15 0,6-4-57 16</inkml:trace>
  <inkml:trace contextRef="#ctx0" brushRef="#br0" timeOffset="71139.84">20182 15837 275 0,'0'0'45'0,"0"0"-43"0,0 0-1 16,0 0 12-16,0 0-13 15,0 0-1-15,79 22-33 16,-50-16-36-16,0-6-81 16</inkml:trace>
  <inkml:trace contextRef="#ctx0" brushRef="#br0" timeOffset="71319.03">20662 15990 215 0,'0'0'62'15,"0"0"-59"-15,0 0-1 16,0 0-2-16,0 0-16 16,0 0-56-16,56 0-66 0</inkml:trace>
  <inkml:trace contextRef="#ctx0" brushRef="#br0" timeOffset="71486.36">20996 16084 179 0,'0'0'103'16,"0"0"-80"-16,0 0 14 16,0 0 1-16,0 0-22 15,0 0-15-15,23 3-1 0,-4-3-32 16,1 5-44-1,1-4-32-15</inkml:trace>
  <inkml:trace contextRef="#ctx0" brushRef="#br0" timeOffset="71654.62">21237 16150 255 0,'0'0'48'16,"0"0"-24"-16,0 0 37 15,0 0-20-15,0 0-36 16,0 0-5-16,21 6-12 16,-15-2-39-16,0-4-42 0,1 0-75 15</inkml:trace>
  <inkml:trace contextRef="#ctx0" brushRef="#br0" timeOffset="72006.45">21237 16150 410 0,'40'-107'48'0,"-42"107"-26"15,2 0 31-15,0 0-16 16,0 0-30-16,2 0-3 16,11 13 1-16,1 1-3 15,-4 0-2-15,-1-5-1 16,-4 4 1-16,0-5 0 0,-5 2 0 15,0 0 1 1,0 2-1-16,-3 6 6 0,-11-8 1 16,-1 6 1-16,-1-6-5 15,3-2-2-15,2-4 0 16,2 2 0-16,0-1-1 16,3-2 1-16,2-3-1 15,-2 4 0-15,2-4-1 16,2 0-4-16,-3 1-7 15,5-1-8-15,0 0-30 16,0 0-51-16,0 0-105 16</inkml:trace>
  <inkml:trace contextRef="#ctx0" brushRef="#br0" timeOffset="72185.53">21399 16212 423 0,'0'0'105'0,"0"0"-91"16,0 0 45-16,0 0-9 16,0 0-28-16,0 0-15 15,-6 0-7-15,6 0-11 16,0 0-39-16,0 0-41 16,0-4-107-16</inkml:trace>
  <inkml:trace contextRef="#ctx0" brushRef="#br0" timeOffset="74671.95">21054 16447 167 0,'0'0'45'16,"0"0"-23"-16,0 0 35 16,0 0-13-16,-118 8-23 15,93-8-2-15,-6 0-3 16,-2-10-5-16,-5-8-2 16,-3-8-1-16,-3-4-5 15,0-7-2-15,-1-9-1 16,3-2 0-16,-3-6-1 15,7 2 1-15,5 5 0 16,10 0 0-16,15 6 1 16,8 5-1-16,0 0-1 15,18 1 1-15,13 2 0 16,7 3 0-16,1 0-1 0,1 6 1 16,-1 3 0-16,-4 6 1 15,-3 7 1-15,-1 4 1 16,-4 4-1-16,2 0 1 15,2 0-1-15,2 12 3 16,3 3-1-16,1-3-1 16,3 1-2-16,-1 1 0 15,-2 4 1-15,-3-4 0 16,-5-2 2-16,-2 6-1 16,-3-4 0-16,-4 4 0 15,-2 0-1-15,-5 0 0 16,-1-1 0-16,-2 1-2 0,-3 0 2 15,-1 5 3-15,0 4-2 16,-6 1 0-16,0 2 0 16,0-4-2-16,0 0 2 15,-3 2-1-15,-8-2 0 16,-2-2 3-16,-1 2-3 16,-1-8 0-16,1 4-2 15,-1-8 1-15,-1 3 1 16,1-4 0-16,-4-3-2 15,2 3 0-15,-3-4-4 16,-1-4-9-16,2 2-7 16,-1-7-9-16,1 0-26 0,9 0-42 15,3 0-80 1</inkml:trace>
  <inkml:trace contextRef="#ctx0" brushRef="#br0" timeOffset="74842.43">21279 16321 448 0,'0'0'134'0,"0"0"-104"15,0 0 9-15,0 0 9 16,0 0-24-16,0 0-24 16,-4 0-5-16,4 0-45 0,2-15-96 15,6-7-273-15</inkml:trace>
  <inkml:trace contextRef="#ctx0" brushRef="#br0" timeOffset="79386.2">20626 16473 392 0,'0'0'100'0,"0"0"-94"0,0 0-4 16,0 0 26-16,0 0-12 15,0 0 1-15,0 0-9 16,118-32-4-16,-71 28-4 15,-2 4 0-15,-5 0-1 16,-1 0-3-16,-5 0-6 16,-3 0-3-16,-6 0 5 15,-9 0 0-15,-8-4 3 16,-3 4 3-16,-5 0 2 16,0 0 3-16,0 0 2 15,0 0 5-15,-2 0-3 16,-9 0-3-16,-3 0-4 0,3 0-3 15,5 0-13 1,-4 0-13-16,3 0-43 0,5-4-90 16</inkml:trace>
  <inkml:trace contextRef="#ctx0" brushRef="#br0" timeOffset="81377">20526 17044 247 0,'0'0'72'16,"0"0"-54"-16,0 0 16 15,-118 18 16-15,82-10-24 16,3-4-18-16,-6 2-1 15,2-2-1-15,-3-4-3 16,-3 0-2-16,-5 0 0 16,-6 0-1-16,-4 0 0 15,-2-14-1-15,-3-8 0 16,3-3 1-16,0-4 0 16,2-1 0-16,7 2 0 0,6-2 0 15,14 3 1 1,9 0 0-16,15-3 1 0,5-2-2 15,2-4 0-15,4 0 0 16,21-5-2-16,-1 6 2 16,3 4 0-16,0 3 2 15,0 6-1-15,2 0 0 16,-3 0 2-16,1 9 1 16,0-2 1-16,4 3-1 15,4 2 7-15,6-2-3 16,3 2-2-16,8 2-1 15,-4 2-3-15,4 2-1 16,-3 4-1-16,0 0 0 16,-2 0 2-16,-1 10-2 15,-5 12 0-15,-3-4 1 16,-1 0 0-16,1-1-1 16,3 0 1-16,-1 2-1 0,-5-6 1 15,1 1-1-15,-7 0 4 16,0 2-1-16,-2 2 3 15,-1 5 6-15,-4 0-4 16,-4 0 2-16,0-2-4 16,-7 2 1-16,0-1-3 15,-1-4-1-15,-4-1-1 16,1 6 0-16,-1-5 0 16,-2 0-1-16,0 4 1 15,-4 0 5-15,0-4 0 16,0 4 0-16,0 0 0 15,0-4-3-15,0 0-1 0,0 0 1 16,-8-4 0-16,2 4-4 16,-1-6 2-16,-2 2 0 15,2-4-2-15,-4 2 2 16,5-2-1-16,-1-1-1 16,0-5-3-16,0-1-5 15,-1-3-12-15,-4 0-9 16,6 0-25-16,1 0-29 15,5-12-74-15,0-2-143 16</inkml:trace>
  <inkml:trace contextRef="#ctx0" brushRef="#br0" timeOffset="81537.81">20944 17058 477 0,'0'0'108'0,"0"0"-83"0,0 0 32 15,0 0-18-15,0 0-33 16,0 0-6-16,-6-2-23 16,6-2-35-16,0-4-55 15,6-6-105-15</inkml:trace>
  <inkml:trace contextRef="#ctx0" brushRef="#br0" timeOffset="93751.3">17327 15490 59 0,'0'0'19'0,"-27"-107"-12"16,20 50-3-16,7-1 2 15,0-1-2-15,0 4-4 16,0 3 0-16,7-1-8 16,3 8 2-16,2 3 1 15,1 9 1-15,1 5 4 16,3 4 0-16,2 4 2 15,2 1-1-15,4 2 1 0,0 3-1 16,1-3 4-16,3 4-3 16,1 2 2-16,1 2-2 15,-2 0 3-15,0 4-2 16,0-2-2-16,0 4 0 16,0 0 0-16,2 0 0 15,0 3-1-15,3 0-1 16,3 0-6-16,1 0-7 15,-1 6-9-15,4 5-21 16,-3 3 38-16</inkml:trace>
  <inkml:trace contextRef="#ctx0" brushRef="#br0" timeOffset="94420.4">18120 15942 149 0,'0'0'27'16,"0"0"-27"-16,0 0-1 16,0 0 0-16,0 0-10 15,0 0-79-15,-20 0 21 16</inkml:trace>
  <inkml:trace contextRef="#ctx0" brushRef="#br0" timeOffset="101857.93">8519 12083 194 0,'0'0'70'0,"0"0"-56"16,0 0 6-16,0 0 41 16,-13 103-12-16,4-53-18 15,-2 8-7-15,2 10 2 16,0 6-6-16,2 6-9 16,0 5-3-16,-1 5-5 15,-3 0-2-15,-5-2-1 16,-2 1 1-16,-4-8 1 15,2-10-1-15,-3-9 0 16,4-13 2-16,-2-9 1 0,8-8-1 16,4-9 0-16,2-5-2 15,5-7-1-15,2-7 0 16,0-1-1-16,0-3-7 16,0 0-6-16,0 0-9 15,0 0-10-15,0-5-12 16,18-17-9-16,6-10-65 15,7 0-134-15</inkml:trace>
  <inkml:trace contextRef="#ctx0" brushRef="#br0" timeOffset="103291.65">13793 11828 292 0,'0'0'42'0,"0"0"-30"15,0 0 20-15,0 0 21 16,0 0-16-16,0 0-18 15,-9 13-11-15,9 43-3 16,-4 26-2-16,1 25 4 16,-1 10-5-16,-1 6 1 15,1-1-2-15,-3-4 2 16,1-9 1-16,1-9 1 16,3-11-5-16,2-13 0 15,0-8 1-15,0-12-1 16,0-12 0-16,0-8 1 0,0-12-1 15,0-3 0-15,0-10 1 16,0 0-1-16,0-4 0 16,0-3 0-16,0-1 0 15,0-3 1-15,0 0-1 16,0 0 0-16,0 0 1 16,0 0-1-16,0 0 0 15,0 0-3-15,0 0 2 16,0 0 1-16,0 0 0 15,0 0 0-15,0 0 0 16,0 0 0-16,0 0 0 16,0 0 0-16,0 0 0 0,0 0 0 15,0 0 0-15,0 0 0 16,0 0 0-16,0 0 1 16,0 0-1-1,0 0 1-15,0 0 0 0,0 0 0 16,0 0 2-16,0 0-1 15,0 0-1-15,0 0-1 16,0 0 0-16,0 0 1 16,0 0-1-16,0 0 0 15,0 0 0-15,0 0 0 16,0 0 1-16,0 0 0 0,0 0 0 16,0 0 1-1,0 0 1-15,0 0 1 16,0 0 0-16,0 0 1 15,0 0-4-15,0 0 1 0,0-3-2 16,0-3 0-16,0 2 0 16,0 0-7-16,0 3-17 15,0-2-54-15,0-5-106 16</inkml:trace>
  <inkml:trace contextRef="#ctx0" brushRef="#br0" timeOffset="104517.48">22145 16190 170 0,'0'0'72'0,"0"0"-47"16,0 0 28-16,0 0-3 15,0 0-26-15,0 0-11 16,0 0-4-16,-20 0-4 16,20 0-4-16,5 0 4 0,13 0-1 15,4 0-2-15,5 0-1 16,6 0-1-16,5 0 0 16,4 0 0-16,9 0-5 15,1-9-13-15,8 1-5 16,3-1 1-16,-1-3 2 15,3 2-5-15,-5 2-16 16,-2 3-13-16,-5 0-11 0,-6 1-1 16,-5-2-10-1</inkml:trace>
  <inkml:trace contextRef="#ctx0" brushRef="#br0" timeOffset="104840.71">23144 16087 19 0,'0'0'101'16,"0"0"-63"-16,0 0-15 16,0 0 8-16,0 0-22 15,0 0-9-15,71-21-10 0,-51 21-8 16,2 0 2 0,1 0-5-16,-3 0 4 15,-5 0 11-15,-4 0 5 0,1 0 1 16,-4 0 4-16,1 0 11 15,1-4-5 1,-2 4-4-16,1-6-4 16,0 4 2-16,0 2-2 0,0 0 2 15,-1 0 1-15,0 0 6 16,-2 0-3-16,1 0-8 16,1 0-7-16,4 0-32 15,-1 0-39-15</inkml:trace>
  <inkml:trace contextRef="#ctx0" brushRef="#br0" timeOffset="104940.83">23596 16054 28 0,'0'0'156'0,"0"0"-83"0,0 0-23 15,0 0-6-15,0 0-44 16,0 0-8-16,12-11-50 16,-2 11-67-16</inkml:trace>
  <inkml:trace contextRef="#ctx0" brushRef="#br0" timeOffset="105097.96">23839 16036 240 0,'0'0'118'16,"0"0"-112"-16,0 0-2 16,0 0-4-16,0 0-5 15,0 0-51-15,33 1-4 16,-17 5-57-16</inkml:trace>
  <inkml:trace contextRef="#ctx0" brushRef="#br0" timeOffset="105241.51">24009 16043 20 0,'0'0'112'0,"0"0"-48"0,0 0-22 16,0 0 0-16,0 0-21 16,0 0-10-16,39-9-6 15,-30 9 1-15,3 0-6 16,1 0-4-16,-3 0-26 15,4 0-28-15,2 0-99 16</inkml:trace>
  <inkml:trace contextRef="#ctx0" brushRef="#br0" timeOffset="105413.74">24465 16087 157 0,'0'0'229'0,"0"0"-216"15,0 0 8-15,0 0 0 16,0 0-21-16,0 0-59 16,18 0-30-16,0 0-126 15</inkml:trace>
  <inkml:trace contextRef="#ctx0" brushRef="#br0" timeOffset="105566.01">24465 16087 387 0,'136'0'73'16,"-136"0"-60"-16,0 0 32 0,0 0-31 15,0 0-14-15,4 0-22 16,3 0-29-16,-3 5-44 16,4 1-112-16</inkml:trace>
  <inkml:trace contextRef="#ctx0" brushRef="#br0" timeOffset="107283.83">24755 14865 196 0,'0'0'70'0,"0"0"-24"16,0 0 22-16,0 0-23 15,0 0-25-15,0 0-15 16,-14 0-5-16,14 0-4 16,0 0-48-16,0 3-51 15,0 10-59-15</inkml:trace>
  <inkml:trace contextRef="#ctx0" brushRef="#br0" timeOffset="107437.39">24768 15021 136 0,'0'0'137'0,"0"0"-125"0,0 0-11 0,0 0 19 16,0 0-20-16,0 0-48 16,0 44-58-16</inkml:trace>
  <inkml:trace contextRef="#ctx0" brushRef="#br0" timeOffset="107598.31">24745 15254 110 0,'0'0'56'15,"0"0"-56"-15,0 0-48 0,0 0-39 16</inkml:trace>
  <inkml:trace contextRef="#ctx0" brushRef="#br0" timeOffset="107873.1">24705 15615 184 0,'0'0'34'15,"0"0"-33"-15,0 0 17 16,0 0-1-16,0 0-12 16,0 0-4-16,-4 40 5 15,0-36-1-15,2-1-3 16,-1 3-1-16,3-1-1 15,-2-5-26-15,2 6-45 16,0 2-49-16</inkml:trace>
  <inkml:trace contextRef="#ctx0" brushRef="#br0" timeOffset="108070.02">24705 15615 54 0,'-2'108'208'0,"2"-104"-167"0,-11 4-13 16,0 2 14-16,2 4-23 15,-2 2-15-15,5 2-3 16,-2-5 0-16,6 6-1 16,0-5-2-16,2 2-12 15,0-6-4-15,0-2-12 16,0-6-30-16,-4 2-43 16,-7 0-65-16</inkml:trace>
  <inkml:trace contextRef="#ctx0" brushRef="#br0" timeOffset="108446.59">24498 15741 302 0,'0'0'73'16,"0"0"-57"-16,0 0 24 15,0 0-8-15,0 0-17 0,0 0-10 16,60 61 0 0,-46-42-2-16,-3-1-1 0,-5-2 0 15,2-6 1-15,0 0 3 16,-3-4 1-16,5-4 1 16,9-2 5-16,8 0 6 15,8-2-1-15,5-14-8 16,3-6-7-16,-1 4 0 15,-7 4-1-15,-1 1 0 16,-8-2 3-16,-7 7-3 16,-11 4-1-16,-3 4 0 15,-3 0 1-15,-2 0-2 16,0 0 0-16,-7 0-28 16,-11 0-49-16,-1 4-102 0</inkml:trace>
  <inkml:trace contextRef="#ctx0" brushRef="#br0" timeOffset="108872.2">24761 14712 175 0,'0'0'96'0,"0"0"-62"16,0 0 18-16,0 0-2 16,0 0-27-16,0 0-5 15,-6 85-3-15,-12-53 0 16,-2-2-3-16,-2 2-4 16,-1 4-3-16,3-9-4 0,2 0-1 15,8 0-2 1,4-14-25-16,6-1-27 0,0-10-34 15,0-2-74-15</inkml:trace>
  <inkml:trace contextRef="#ctx0" brushRef="#br0" timeOffset="109215.11">24757 14784 310 0,'0'0'81'0,"0"0"-43"16,0 0 21-16,0 0-24 16,0 0-25-16,0 0 16 0,58 50-3 15,-31-27-13-15,-1 1-5 16,3 0-1-16,-2 0-1 16,-3 1 3-16,1-7-1 15,-6-1 0-15,0-2 2 16,-5-4 0-16,-6-1 3 15,-3-6 0-15,-5-2 2 16,2 0-2-16,-2 0-1 16,0-2-3-16,0 0-3 15,0 0 0-15,0 0-2 16,0 0-1-16,0 0-11 16,0 0-26-16,-11 0-61 0,-5-2-116 15</inkml:trace>
  <inkml:trace contextRef="#ctx0" brushRef="#br0" timeOffset="110348.7">24737 15154 242 0,'0'0'72'0,"0"0"-58"15,0 0-5-15,0 0 11 16,0 0-14-16,0 0-6 16,-5 72 0-16,5-58-18 15,0 4-24-15,0 4-26 16,0 0-49-16</inkml:trace>
  <inkml:trace contextRef="#ctx0" brushRef="#br0" timeOffset="110496.21">24703 15561 70 0,'0'0'122'0,"0"0"-76"16,0 0-24-16,0 0 12 15,0 0-22-15,0 0-12 16,-33 57-25-16,33-42-50 15,0-5-93-15</inkml:trace>
  <inkml:trace contextRef="#ctx0" brushRef="#br0" timeOffset="110655.68">24697 15756 101 0,'0'0'218'0,"0"0"-206"16,0 0 7-16,0 0 21 15,0 0-38-15,0 0-2 16,-19 55-43-16,19-41-46 16,0-6-147-16</inkml:trace>
  <inkml:trace contextRef="#ctx0" brushRef="#br0" timeOffset="110834.75">24697 15756 482 0,'60'123'46'16,"-89"-123"-34"-16,8 0 52 0,17 0-30 15,4 0-34-15,0 0-1 16,0 0-37-16,11 8-50 16,9-3-71-16,-4-5-163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22T07:51:52.5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5697 6114 399 0,'0'0'44'16,"0"0"-41"-16,0 0-2 16,0 0 9-16,0 0 21 15,0 0-9-15,0 0-17 16,60-36-3-16,-2 33 1 15,15 3 0-15,18 0-1 0,16 0-2 16,18 0 0-16,13 3 0 16,14 1 0-16,10-4 0 15,8 0 0 1,1 0 0-16,-1 0-1 0,-1 0 1 16,-5 0-1-16,2 0 1 15,0 0-1-15,0-3 1 16,1-4 0-16,-3-4 0 15,-6 2 0-15,1-4-2 16,-1 2 2-16,-4 0 0 16,-2 0 0-16,-10-2 0 15,-2 8 0-15,-8-2 0 16,-5 4-1-16,2-2 1 16,-3-1 0-16,0 2 0 15,1-4 0-15,-2 0-1 16,0-3 1-16,4 3 0 0,-5 2 1 15,-3 1-1-15,-11 4 0 16,-6 1 0-16,-13 0 0 16,-14 0 0-16,-5 0 1 15,-3 1-1-15,0 4 0 16,7-2 2-16,6-3-2 16,1 3 1-16,-2-2-1 15,-13 4 0-15,-12-4 1 16,-18 3-1-16,-19 0 0 15,-7-2 2-15,-8-2 0 16,-1 0 3-16,-3 0 4 16,0 0 4-16,0 0-4 15,2 0-1-15,-2 0-2 0,0 0 1 16,0 0 2-16,0 0-4 16,0 0-1-16,0 0-4 15,0 0-5-15,0 0-20 16,0 0-16-16,0 0-29 15,-7-6-69-15,7-4-104 16</inkml:trace>
  <inkml:trace contextRef="#ctx0" brushRef="#br0" timeOffset="183.59">12414 6006 289 0,'0'0'252'15,"0"0"-252"-15,0 0-50 0,0 0 50 16,0 0 38-16,0 0-15 16,42 4-23-16,-42-4-5 15,0 0-31-15,0 0-60 16,0-3-94-16</inkml:trace>
  <inkml:trace contextRef="#ctx0" brushRef="#br0" timeOffset="1678.26">3511 7331 67 0,'0'0'0'15,"0"0"-67"-15</inkml:trace>
  <inkml:trace contextRef="#ctx0" brushRef="#br0" timeOffset="2328.1">11220 7325 189 0,'0'0'0'16,"0"0"-57"-16,0 0 24 0,0 0-23 16</inkml:trace>
  <inkml:trace contextRef="#ctx0" brushRef="#br0" timeOffset="4276.99">19737 6479 72 0,'0'0'1'0,"0"0"-1"15,0 0 0-15,0 0 6 16,0 0 14-16,0 0 4 15,13-2 9-15,-6 2 7 16,0 0-1-16,-3 0-3 16,-2 0-1-16,1 0-3 15,-3 0 0-15,0 0-6 16,0 0-8-16,0 0-1 16,0 0 0-16,0 0 0 15,0 0-6-15,0 0-7 16,0 0 2-16,0 0-1 0,0 0-1 15,0 0-1-15,0 0-3 16,0 0-31-16,6-5-73 16,6-6-131-16</inkml:trace>
  <inkml:trace contextRef="#ctx0" brushRef="#br0" timeOffset="8856.73">14241 8572 422 0,'0'0'41'0,"0"0"-41"16,0 0-43-16,0 0 43 16,0 0 12-16,0 0-12 15,0 0-17-15,-27-22-67 0,27 10-61 16</inkml:trace>
  <inkml:trace contextRef="#ctx0" brushRef="#br0" timeOffset="10882.25">18877 8691 234 0,'0'0'71'15,"0"0"-60"-15,0 0-11 0,0 0 24 16,0 0 24-16,0 0-15 16,-11 0-11-16,11 0-5 15,0 0-4-15,-2 0 0 16,2 0-2-16,0 0-4 16,0 0-4-16,0 0-3 15,0 0 3-15,0 0-3 16,0 0 1-16,0 0 0 15,0 0 1-15,0 0 0 16,0 0 2-16,0 0-1 16,0 0-1-16,0 0 1 15,0 0-2-15,0 0 2 16,0 0-2-16,0 0 3 16,0 0-2-16,0 0 2 0,0 0 0 15,0 0 0-15,0 0 1 16,0 0 0-16,0 0-2 15,0 0 2-15,0 0-1 16,0 0-1-16,0 0 0 16,0 0-2-16,0 0 0 15,0 0 1-15,0 0 0 16,0 0 0-16,0 0-1 16,0 0 1-16,0 0-1 15,0 0 0-15,0 0 1 16,0 0-2-16,0 0 1 15,0 0 0-15,0 0-1 0,0 0 0 16,0 0 0-16,0 0 1 16,0 0 0-1,0 0-1-15,0 0 0 0,0 0 0 16,0 0 0-16,0 0 0 16,0 0 0-16,0 0 0 15,0 0-1-15,0 0-5 16,0 0-9-16,0 0-11 15,0 0-9-15,0 0-39 16,0 0-89-16</inkml:trace>
  <inkml:trace contextRef="#ctx0" brushRef="#br0" timeOffset="12476.98">27067 8687 397 0,'0'0'74'16,"0"0"-66"-16,0 0-7 15,0 0 34-15,0 0 21 16,0 0-27-16,0 0-14 16,0 0-6-16,0 0 3 15,0 0 1-15,0 0-5 0,0 0-2 16,0 0-5 0,0 0-1-16,0-6-10 15,0-8-17-15,-6-3-48 0,-12-2-107 16</inkml:trace>
  <inkml:trace contextRef="#ctx0" brushRef="#br0" timeOffset="16942.18">10075 15699 74 0,'0'0'133'15,"0"0"-116"-15,0 0 0 16,0 0 22-16,0 0-13 16,0 0-11-16,0 0 1 15,-21 13 4-15,13-9 6 0,-6 7 3 16,-1-3-4-16,-8 0 1 16,-4 5-3-16,-10 2 0 15,-13-1-7 1,-5 3-1-16,-9-4 2 0,-2-3 2 15,2 0-1-15,6-6-6 16,1-1-3-16,7-3-5 16,6 0-2-16,-1 0-1 15,7-5 0-15,3-3-1 16,1-6 1-16,8 3 0 16,3 0 1-16,3-7-2 15,2-1 0-15,2-2 0 0,8-5-5 16,-1 2 4-16,5 0-2 15,4 0 3-15,-2 2-1 16,2 0 2-16,0 3-1 16,0 6 1-16,6-5 0 15,5 4 2-15,5-3-1 16,3-1 0-16,2-3-1 16,10-4 2-16,0 7-3 15,2 2 1-15,1 2-1 16,-1 4 0-16,-2 3-1 15,5-2 1-15,5 1 0 16,-6 4 1-16,5 4-1 16,0 0 0-16,-2 0 1 15,6 0-1-15,-2 0 0 16,4 0 0-16,-5 0 0 0,-3 0 1 16,-1 0-1-1,-8 0 0-15,0 0 4 0,-3 0-1 16,0 2 0-16,1 8 0 15,0-5 0-15,-6 0 0 16,0 1-3-16,-3 0 2 16,-3 0-2-16,2 6 1 15,-5-3 0-15,2-2 2 16,-3 3 0-16,1 0-1 16,-3 2-1-16,1-1 0 15,2-1-1-15,-1 1 1 16,-2-5 0-16,-1 6 0 0,0-3 0 15,-2 4 1-15,-2-3-1 16,1 3 1-16,-3-4 0 16,0 5-1-16,2 3 0 15,-4-3 1-15,0-2-2 16,0 3 1-16,0-2 0 16,0-2 0-16,-8 4 1 15,-1-5-2-15,0 2 1 16,2-6 0-16,3-2 0 15,2-1-1-15,-1 1-1 16,-1-4 1-16,2 2 0 16,-2-2-2-16,-6 3-1 15,1-1-6-15,-1-2-16 0,-4 4-29 16,5-4-63-16,9 0-137 16</inkml:trace>
  <inkml:trace contextRef="#ctx0" brushRef="#br0" timeOffset="17129.57">10611 15633 478 0,'0'0'175'16,"0"0"-159"-16,0 0-4 15,0 0 29-15,0 0-41 0,0 0-25 16,-31 4-48-1,45-8-84-15,3-11-265 0</inkml:trace>
  <inkml:trace contextRef="#ctx0" brushRef="#br0" timeOffset="20563.55">27756 15602 288 0,'0'0'200'15,"0"0"-187"-15,0 0-12 16,0 0 38-16,0 0 6 15,0 0-28-15,0 0-10 16,-52-15-7-16,52 15 1 0,0 0-1 16,0 0-13-16,0 0-22 15,5 0-19-15,10 0-41 16,4 0-70-16</inkml:trace>
  <inkml:trace contextRef="#ctx0" brushRef="#br0" timeOffset="23431.74">7417 10918 431 0,'0'0'41'15,"0"0"-36"-15,0 0 4 16,0 0 33-16,0 0-1 15,0 0-20-15,35 4-10 16,18-4 2-16,19 0 2 16,12 0-2-16,15 0-4 15,16-1-4-15,15-8 0 16,12 3 4-16,12 0 3 16,4 2-7-16,0 2-4 15,-1 1-1-15,-7 1 1 16,-2 0-1-16,-5 0 0 0,-1 0 1 15,3 0 0 1,2 0-1-16,0 0 2 0,-1 0-2 16,2 0 0-16,-1 0 0 15,0 0-2-15,-5 1 1 16,-5 4 1-16,-15-1 0 16,-13-1-1-16,-13-1 0 15,-14 0 0-15,-15 0 1 16,-11-2 0-16,-7 0 1 15,-4 0-1-15,-8 0 1 16,-6 0-1-16,-6 0 0 16,-9 0 1-16,-5 0-1 15,-5 0 0-15,-6 0 1 16,0 0 1-16,0 0 1 0,0 2 3 16,0-2-2-16,0 0 1 15,0 0-3-15,0 0 2 16,0 3-2-16,0-3 1 15,0 0-1-15,0 0 0 16,0 0-2-16,0 0 2 16,0 0-1-16,0 0 0 15,0 0-1-15,0 0 0 16,0 0 0-16,0 0 1 0,0 0-1 16,0 0 0-1,0 0 0-15,0 0 0 0,0 0 1 16,0 0 0-1,0 0-1-15,0 0 2 0,0 0-2 16,0 0 1-16,0 0 1 16,0 0-2-16,0 0 1 15,0 0-1-15,0 0 1 16,0 0 0-16,0 0 0 16,0 0 0-16,0 0 0 15,0 0-1-15,0 0 0 16,0 0 0-16,0 0 0 15,0 0 1-15,0 0-1 16,0 0 0-16,0 0 0 16,0 0 1-16,0 0-1 15,0 0 1-15,0 0-1 0,0 0 0 16,0 0 1 0,0 0-1-16,0 0 1 15,0 0-1-15,0 0 1 0,0 0 1 16,0 0 1-16,0 0 1 15,0 0 3-15,0 0-2 16,0-5-3-16,0-1-2 16,-6-4-7-16,-14-5-29 15,-12-16-67-15,9-19-179 16</inkml:trace>
  <inkml:trace contextRef="#ctx0" brushRef="#br0" timeOffset="26816.2">11908 10864 307 0,'0'0'17'15,"0"0"0"-15,0 0-15 16,0 0 20-16,0 0 35 0,0 0-14 16,0 0-24-1,-38 29-8-15,72-19 4 16,13 4-3-16,15 0-5 0,13-5 0 15,17 0-3 1,14-5 0-16,17-4-1 0,16 0-2 16,10 0 1-16,7 0-1 15,6 0-1-15,5 0 1 16,1-4-1-16,-8-1-1 16,-2 1-5-16,-4 1 1 15,-3-2 3-15,5-1 1 16,-2 1-1-16,0-6-4 15,-7 1-5-15,-12-1 0 16,-10-2 1-16,-11 3 3 16,-14 4 4-16,-13 0 0 0,-13 3 1 15,-19 2-1-15,-8 1 3 16,-9 0 0-16,-7 0 0 16,-4 0 0-16,-9 0 0 15,-9 0 1-15,-5 0 0 16,-4 0 1-16,0 0 8 15,0 0-1-15,-16 1-2 16,-8 10-4-16,-11-5-3 16,-6-2-5-16,-5 0-12 15,1-4-33-15,5 0-57 16,17-4-97-16</inkml:trace>
  <inkml:trace contextRef="#ctx0" brushRef="#br0" timeOffset="27000.49">16589 10780 600 0,'0'0'60'0,"0"0"-60"16,0 0-36-16,0 0 25 15,0 0 4-15,91-117-20 16,-88 76-41-16,-3-2-112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22T07:52:25.0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15083 2207 483 0,'0'0'43'0,"0"0"-37"16,0 0 19-16,0 0 10 16,0 0-20-16,0 120-5 15,14-41-3-15,1 7 3 16,-4 10-1-16,-2 10 2 15,-2 9 3-15,-5 8-4 16,0-3-1-16,-2-2-3 0,0-8-1 16,0-5-1-16,0-9-4 15,0-12 0 1,0-8 1-16,0-14-2 0,2-9 1 16,2-13-7-16,1-16-25 15,2-12-34-15,4-12-36 16,2-12-91-16,3-32-98 15</inkml:trace>
  <inkml:trace contextRef="#ctx0" brushRef="#br0" timeOffset="798.3">15099 2132 357 0,'0'0'74'0,"0"0"-47"15,0 0 10-15,0 0 13 16,0 0-7-16,0 0-21 15,44-67-8-15,-6 57 2 16,11 1-1-16,9 1-5 16,24-1-5-16,19 3 0 0,24-4 16 15,22-1-11 1,11 0-6-16,13-3-3 0,5 2 1 16,-2 2 0-16,2 6-2 15,0-1 1-15,-7 4-1 16,-4 0 0-16,-11-2-1 15,-14 1 1-15,-8 2 0 16,-15 0-2-16,-14 0 2 16,-13 0 0-16,-19 0 0 15,-15 0 0-15,-19 0 0 16,-14 0 0-16,-15 0 0 0,-5 0 0 16,-3 0 0-1,0 0 2-15,0 0 0 0,0 0-2 16,2 0 2-16,-2 0-1 15,0 0 0-15,2 0-1 16,-2 0 0-16,2 2 0 16,0 1-1-16,0 2 1 15,-2 1 0-15,2 0 2 16,-2 4-1-16,0 7 2 16,0 8 0-16,0 11 2 15,0 10 2-15,0 12-1 16,-2 10 1-16,-6 9-2 15,1 5-2-15,-1 2 1 16,0 9-2-16,2 2 1 0,-3 8-1 16,3 5 1-16,-4 2 0 15,4 3 1-15,-1-3-2 16,1-2 0-16,-1-3 1 16,0-13-1-16,2-4-2 15,3-14 2-15,2-8-1 16,0-9 0-16,0-14 0 15,0-8-1-15,0-13 0 16,0-12-7-16,0-8-33 16,-6-2-37-16,-15-14-77 15,-19-16-171-15</inkml:trace>
  <inkml:trace contextRef="#ctx0" brushRef="#br0" timeOffset="1266.51">14914 4020 241 0,'0'0'200'16,"0"0"-151"0,0 0-13-16,0 0 9 0,0 0 3 15,0 0-19-15,133-24-9 16,-48 10-6-16,24-1-2 16,29-2 12-16,27-3-15 15,18-4-7-15,20 0-2 16,11 2 1-16,6 4 1 15,7 4-2-15,0-2 0 16,-3 6 2-16,-8-3-2 16,-16 3 0-16,-17 7-1 15,-23-3 1-15,-24 2 0 16,-34 2 0-16,-37 2 0 0,-30 0-1 16,-21 0-5-16,-12-2-2 15,-2 2 3-15,0 0-21 16,-9 0-24-16,-24-2-16 15,-14 2-60-15,-13-11-222 16</inkml:trace>
  <inkml:trace contextRef="#ctx0" brushRef="#br0" timeOffset="4494.75">18035 3798 315 0,'0'0'93'0,"0"0"-85"15,0 0 7-15,-120 30 49 16,78-20-16-16,-8-2-10 16,-6-2-9-16,-8 2-3 15,-17-4-6-15,-17 5-6 16,-12 6-6-16,-17 1 2 0,-12 6 0 15,-8 2-2 1,1 0 1-16,5-8-3 0,12-5-1 16,15-8-3-16,12 0 0 15,8-3 0-15,7 0-1 16,6 3 3-16,8 5 0 16,2 4-2-16,-1 2 2 15,1 2-3-15,2 2 0 16,7-1-1-16,8-2 1 15,10-2 0-15,11-5 1 16,8-2 0-16,7-4 2 16,3 0-4-16,7-2 2 15,4 0 1-15,2 0 1 16,2 0-3-16,0 0 0 16,0 0 2-16,0 0-1 0,-4-6 1 15,-5-8-1-15,-3-3-1 16,-1 1-1-16,0 1 0 15,-3 2 1-15,3-1-1 16,-1 2 0-16,4-2 0 16,-2-2 0-16,1-2 1 15,0-9-1-15,0-12-1 16,-2-10 0-16,-1-8 1 16,3-5 0-16,0-6 0 15,-1-11 0-15,6-7 0 16,-1-16 0-16,-1-11 0 15,3-9 0-15,-2-6 0 16,-2 0-1-16,1 4 1 16,-8 21-1-16,1 17 1 15,-2 25 1-15,5 22-1 0,3 14 0 16,4 15 1-16,2 2 0 16,3 7-1-16,0 1 2 15,0-3-1-15,0 3-1 16,-2 0 0-16,2-2 1 15,0-2 0-15,-2 2-1 16,2 1 3-16,0 1-1 16,0 0-1-16,0 0-1 15,0 0 1-15,0 0-1 16,25-3 1-16,10-5-1 0,15-2 1 16,10-5-1-16,4 0 0 15,7-3-1-15,6-1 1 16,2-4 0-16,11-2 0 15,3 0 0-15,14-4 0 16,13 0 1-16,19-3-1 16,10 2 1-16,11-1-1 15,19 3 0-15,4 5 1 16,6 2-1-16,-2 5 0 16,-18 3-1-16,-22 2 0 15,-24 1 1-15,-28 0 0 16,-21 2-1-16,-19-2-2 15,-12 0 0-15,-16 4 1 16,-10 0 2-16,-10 6 0 0,-5 0 0 16,-2 0 0-1,0 0 2-15,0 0-2 0,0 0 3 16,0 0 0-16,0 0 1 16,0 2-2-16,0 17-2 15,0 2 1-15,5 5-1 16,4 4 1-16,0 6-1 15,2 6 0-15,2 11 0 16,-2 7 0-16,-1 4 1 16,-4 2-1-16,1-1 0 15,-5-2 1-15,-2 1 0 16,0 6-1-16,0 5 1 16,0 5 2-16,0 5 3 15,0 3 3-15,0-4-4 0,-5-4-1 16,-1-6-2-16,2-3 0 15,1-11-1-15,0-4 0 16,3-2-1-16,0 0 1 16,-2-2-1-16,0 2 0 15,-4-4 0-15,-1 0 0 16,1 0 1-16,-2-5-1 16,2-5 0-16,-1-8 0 15,3-6 0-15,0-10 0 16,-1-6-1-16,3-2 1 15,-8-6-1-15,-5 1 0 0,-9-3-5 16,-16 0-1 0,-16 0 0-16,-13-5-2 0,-14-7 3 15,-10 4 0 1,-7 1 4-16,-10 6 1 0,-12 1 1 16,-20 0 0-16,-17 0 0 15,-4 0 0-15,1 0 1 16,8 6 0-16,11 4 0 15,6 4 0-15,7-1-1 16,12 0 6-16,15 1-1 16,15-6-2-16,14-2-3 15,16-1 5-15,16-5-3 16,13 1 0-16,16-1-1 16,7 0-1-16,6 0 0 15,0 0-2-15,0 0-1 0,0 0-4 16,0 0-1-16,0 0-1 15,0 0 2-15,0 0 5 16,0 0 1-16,0 0 1 16,0 0 0-16,0 0 1 15,0 0 0-15,0-9-1 16,0-10-3-16,0-10 3 16,0-11 0-16,-4-10-2 15,-7-7-2-15,-3-10-1 16,-1-6-4-16,-1-14 0 15,1-8 6-15,4-11 2 16,2-3 0-16,7-2 0 31,2-5-1-31,-3-3 1 0,3 1-3 0,0 0 3 0,0 5-7 16,0 15 3-16,0 14 0 16,-4 25 4-16,-5 20 1 15,0 16 0-15,5 12 1 16,-1 4 3-16,3 6-3 15,2 1 2-15,0 0-2 16,0 0-1-16,0 0 2 16,0-3-2-16,0 2 1 15,0-1 1-15,0 0-1 16,0 2 2-16,0 0-1 16,0 0-1-16,13 0-1 0,21-2 3 15,17-7-1 1,18 0 0-16,11-2-2 0,12 0 0 15,3-2 0-15,11 1 0 16,9 1 0-16,12-2 0 16,11-2 0-16,12-4 0 15,12-1 1-15,17 0-1 16,12-4 0-16,17-2-1 16,5 2-1-16,-8 4-3 15,-20 6-1-15,-36 6 1 0,-39 3 0 16,-41 5-1-1,-30 0-7-15,-22 0-2 16,-11 0 9-16,-6 0 6 16,0 0 0-16,0 0 1 0,0 0 2 15,0 0 5-15,0 0 1 16,0 0-4-16,0 0 0 16,0 0-5-16,0 0 0 15,0 0-1-15,0 5-1 16,0 9 0-16,6 3 1 15,3-4 0-15,3-1-2 16,-4 0-2-16,1-2 1 16,1 0 4-16,-4 2 0 15,1 4 0-15,-3 4 0 16,-2 8 0-16,0 7 1 0,-2 10-1 16,0 8 2-16,0 8-1 15,0 12 4-15,0 7-2 16,0 10 4-16,0 9 2 15,0 3-2-15,0 6 1 16,-2 2-1-16,-4-1-2 16,-3-5 1-16,5-8 3 15,-4-6-3-15,4-5-1 16,0-11-2-16,1-6 1 16,1-6 1-16,0-7-4 15,-2-4 1-15,0-5 0 16,-2-9-2-16,4-9 1 15,0-10 0-15,2-7-1 16,0-4 0-16,0-5 0 0,0-2 0 16,0 0 0-16,0 0 0 15,0 0-1-15,0 0 1 16,0 0-1-16,0 0-2 16,-2 0-1-16,-7 0-10 15,-2-5-29-15,-3-16-37 16,-1-8-118-16,8-6-250 15</inkml:trace>
  <inkml:trace contextRef="#ctx0" brushRef="#br0" timeOffset="4659.76">18868 3796 556 0,'0'0'76'0,"0"0"-33"15,0 0-32-15,0 0-11 16,0 0-72-16,0 0-120 16</inkml:trace>
  <inkml:trace contextRef="#ctx0" brushRef="#br0" timeOffset="5249.11">18839 2696 222 0,'0'0'279'0,"0"0"-234"15,0 0-5 1,0 0 11-16,0 0-12 0,0 0-22 16,-14 27-11-1,75-21 7-15,23-2-3 16,20-4-9-16,-4 0-1 0,-11 0-14 16,-20 0-16-16,-23 0-22 15,-15-2-30-15,-10-2-13 16,-11-4-36-16,-4-4-53 15,-6-6 84-15</inkml:trace>
  <inkml:trace contextRef="#ctx0" brushRef="#br0" timeOffset="5548.25">19193 2577 99 0,'0'0'264'16,"0"0"-182"-16,0 0-22 15,0 0-2-15,0 0-14 16,0 0-19-16,23-7-7 0,16 10-1 15,7 8-7-15,0 4-8 16,-3 0-1-16,-8 2 0 16,-8 3 0-16,-7 6 0 15,-7-1 7-15,-6 8 7 16,-3 3 3-16,-4 0-3 16,0 1-1-16,-6-2-7 15,-12-1-4-15,-2-2 1 0,-2-4-4 16,1 1 0-1,0-5 0-15,2-6 0 0,6-5-8 16,6-6-20 0,7-7-26-16,0 0-31 0,20-22-117 15,18-21-182-15</inkml:trace>
  <inkml:trace contextRef="#ctx0" brushRef="#br0" timeOffset="6049.96">19893 1669 368 0,'0'0'121'15,"0"0"-71"-15,0 0 11 16,0 0 4-16,0 0-25 0,0 0-12 15,-29 115-5-15,29-25-1 16,0 24-3-16,9 21-6 16,7 16-2-1,-1 7-2-15,5 9-1 0,1-11-5 16,-4-6 0-16,3-7-2 16,-5-15 0-16,-5-13 0 15,-4-17 0-15,-1-12-1 16,-5-20-1-16,0-16 0 15,0-15-6-15,0-18-18 16,0-11-16-16,0-6-29 16,0-23-46-16,0-36-33 15,0-27-118-15</inkml:trace>
  <inkml:trace contextRef="#ctx0" brushRef="#br0" timeOffset="6682.7">19799 1792 449 0,'0'0'64'0,"0"0"-53"16,0 0 16-16,0 0 28 15,0 0-29-15,0 0-12 0,67-40 5 16,12 28-1-1,14-2-8-15,20-2-6 16,26-2-4-16,19 2 2 16,18 0-2-16,13 2 0 15,3 4-2-15,1 8 1 16,-12 2 0-16,-18 0 0 0,-27 8 1 16,-30 7 0-16,-21-2 0 15,-18-3 1-15,-14-2-1 16,-1-2 0-16,-3-2 1 15,0-2 0-15,0 2-1 16,-7-1 0-16,-4 3 1 16,-11 0-1-16,-9-1 0 15,-11 4 5-15,-5 4 3 16,0 7 7-16,0 6-3 0,0 6-2 16,-2 4-3-1,0 5-1-15,0 4 1 0,0 11-1 16,4 15-1-1,-1 19-1-15,-3 17 5 0,0 9-1 16,0 5 2-16,0-1 1 16,0-9-5-16,0-8-2 15,-7-9-2-15,5-9 0 16,-4-9-1-16,1-8-1 16,-2-8 1-16,0-6-1 15,1-5 0-15,-3-5 0 16,2-6 1-16,0-8-1 15,1-10-2-15,1-6-6 16,-1-10-10-16,-4-4-17 0,-5 0-52 16,-5-8-95-16,-18-15-249 15</inkml:trace>
  <inkml:trace contextRef="#ctx0" brushRef="#br0" timeOffset="8305.4">19953 3838 374 0,'0'0'89'15,"0"0"-83"1,0 0 12-16,0 0 36 0,0 0-22 15,0 0-9 1,18 10-5-16,24-12 21 0,12-6 2 16,6-4-9-16,24-2-9 15,26-5 2-15,25-1 5 16,33-1-20-16,17 3-9 16,13 4-1-16,5 3-1 15,-9 9-3-15,-20 2-3 0,-25-1-3 16,-20 1-2-1,-18 0 3-15,-12 0 3 16,-15 0-5-16,-14 0-4 16,-16 0 2-16,-15 0 1 0,-15 0-3 15,-10 0 4-15,-10 0 4 16,-4 0 6-16,0 0 1 16,0 0 3-16,0 0-1 15,0 0-1-15,0 0-1 16,0 0 0-16,0 0 1 15,0 0-1-15,0 0 0 16,0 0 2-16,0 0-1 16,0 6 3-16,-18 2-1 15,-2 1 3-15,-6 5 1 16,-10-4-5-16,-7 1-2 16,-15-2-2-16,-13 0 0 15,-6-2-3-15,-15 2 2 16,-11-5-1-16,-6-4 2 15,-7 0 2-15,-6 0 1 0,-1 0-1 16,-4 0 0-16,-4 0 1 16,1 0-1-16,-1 0 1 15,0 10 0-15,2 6 1 16,10 0 0-16,15-4 0 16,23-2 1-16,21-6-2 15,13-1 9-15,14-3-6 16,7 0-1-16,8 0 3 15,5 0 6-15,5 0-8 16,6 0 0-16,2 0 3 0,0-7-3 16,-2-15-3-16,0-18-1 15,-3-8 2-15,1-13-2 16,2-8 1-16,-8-11-1 16,-5-12 0-16,-10-11-1 15,-6-10 1-15,-8-12-3 16,-7-15-1-16,2-8-2 15,-1-6-1-15,8-4-2 16,5 8 4-16,11 14 2 16,5 26 3-16,7 37 1 15,3 25 0-15,0 17 4 16,4 11 0-16,-2 0 0 16,2 3-1-16,-3 5 1 0,3 7 0 15,2 3-1-15,0 0 1 16,0 2-2-16,0 0 1 15,0-2-1-15,0 2-1 16,0 0 2-16,0 0-2 16,0 0 1-16,0-2-1 15,25-4 0-15,23-2-1 16,26-9 1-16,22-1-2 16,19-3 1-16,20-1-1 15,14 5 2-15,5 6-2 16,-6 5 0-16,-11 4 0 15,-8-1-1-15,-9-3 0 16,3 0 1-16,4-1 0 0,2-7 0 16,3-1 0-16,-1 1 0 15,-8-2 0-15,-17 6 0 16,-19 3-1-16,-27 2 1 16,-24 5-1-16,-16-2 1 15,-15 2-1-15,-3 0 1 16,-2 0 1-16,0 0-1 15,0 0-1-15,0 0 1 16,0 0 1-16,0 0 1 16,0 7 3-16,0 20-2 15,0 13 4-15,0 6-1 16,0 0 0-16,2 7-3 0,-2-1-2 16,2 6 1-1,0 9-1-15,-2 10 0 0,0 13-1 16,0 11 2-1,0 6-2-15,0 4 2 0,-6-2-1 16,-7-1 2-16,-3-4 1 16,-2-4 2-16,4-9 1 15,2-9-1-15,0-10 0 16,3-7-1-16,3-9-1 16,1-8-2-16,5-4 0 15,0-7-1-15,0-1-1 16,0-5 1-16,0-1-1 15,0-2 0-15,0 0 0 16,0 3 1-16,0-4-1 0,0 2 1 16,0-5-1-16,3-2 0 15,-1 0 1-15,-2-2-1 16,0-3 0-16,0 2 0 16,0-8 1-16,0 0-1 15,0-5 0-15,0-4 0 16,0-2 0-16,0 0-1 15,2 0-3-15,0 0 1 16,-2-8-11-16,0-12-10 16,4-15-14-16,1-12-48 15,9 4-105-15,-2 2-296 16</inkml:trace>
  <inkml:trace contextRef="#ctx0" brushRef="#br0" timeOffset="8480.77">22395 3691 647 0,'0'0'86'0,"0"0"-44"16,0 0 6-16,0 0-35 16,0 0-13-16,0 0-32 15,-25-82-62-15,43 50-137 16</inkml:trace>
  <inkml:trace contextRef="#ctx0" brushRef="#br0" timeOffset="15027.49">9555 8191 100 0,'0'0'36'0,"0"0"-7"16,-4-116-2-16,4 82 15 15,0 8-5-15,0 5-7 16,0 9 4-16,0 5 4 15,0 3 0-15,0 4-1 16,0-3-8-16,0 3 0 0,-2 0-10 16,-16 14-12-1,-7 25 0-15,-8 14 7 16,-3 12 6-16,-6 9-2 16,-9 14-2-16,-12 12-2 0,-10 11 1 15,-8 3-7-15,1-5 0 16,7-13 0-16,8-14-1 15,12-12 0-15,8-10-4 16,14-11 0-16,6-8-3 16,9-8 0-16,10-11 0 15,4-6-1-15,2-4-1 16,0-8-8-16,0 2-9 0,2-6 2 16,12 0 0-1,5 0-3-15,0-4-3 0,1-12-8 16,-1-8-34-1,2-2-3-15,3-8-53 0,5-13-98 16</inkml:trace>
  <inkml:trace contextRef="#ctx0" brushRef="#br0" timeOffset="16037.25">15833 8172 42 0,'0'0'90'0,"0"0"-67"15,0 0-3-15,0 0 34 16,0 0 2-16,0 0-18 16,14-43-6-16,-14 43-6 15,0 0 0-15,0 32-3 16,-16 20-7-16,-15 23 1 15,-7 15 0-15,-6 8-6 16,-7 8 5-16,-3-6-1 16,1-3-1-16,1-11-3 15,7-6-2-15,6-6-3 16,1-3 0-16,7-5-4 0,4-9-1 16,9-8-1-16,3-11 0 15,8-10 0-15,3-10 0 16,4-8-1-16,0-3-2 15,0-6-8-15,0 2-12 16,0-3 0-16,0 0-28 16,8 0-42-16,10-7-75 15</inkml:trace>
  <inkml:trace contextRef="#ctx0" brushRef="#br0" timeOffset="17964.7">26584 9532 20 0,'0'0'37'0,"0"0"24"16,0 0-22-16,0 0-3 15,0 0 10-15,0 0-8 16,0 0-6-16,-47-86 11 16,36 86 8-16,-5 0-11 15,-2 8-8-15,-4 19 3 16,-7 7 3-16,3 4-6 15,-1 2-8-15,0 4-1 16,4 4-4-16,-1 9-4 16,-3 7-3-16,3 10-2 0,2 12 0 15,1 12 1-15,4 6 2 16,3 3-4-16,3-1-2 16,0 2-1-16,4 0-1 15,1 4 0-15,1 1-2 16,1-4 2-16,4-1-2 15,0-4 0-15,0-2-2 16,0-4 1-16,11-5-1 16,9-3 0-16,7-2-1 15,4-6 1-15,5 0-1 16,-1-1 1-16,-2-3-1 16,-1-3 0-16,-3-8 1 15,-5-5-1-15,1-1 0 16,-1-5-1-16,-4-2-1 15,1-2 2-15,-4-8 0 16,-3-2 0-16,-1-8 0 0,-5-3-1 16,-2-9 1-16,0-4 0 15,-4-8 0-15,0-3 0 16,-2-2 0-16,0-1 0 16,0-2 0-16,0-1 0 15,0 2 1-15,0-3 0 16,0 0-1-16,0 0 0 15,0 0 0-15,0 0 0 16,-2 0 0-16,2 0-1 0,0 0 1 16,0 0 1-16,0 0-1 15,0 0-1-15,0 0 1 16,0 0 0 0,0 2 1-16,0 0-1 0,0-2 2 15,0 0 0-15,0 0 0 16,0 0 1-16,0 0 0 15,-2 0 0-15,2 0-1 16,0 0-1-16,0 0-1 16,0 0 0-16,0 0 0 15,0 0 0-15,0 0-5 16,0 0-5-16,0 0-12 16,0-7-28-16,-6-15-51 15,0-7-139-15</inkml:trace>
  <inkml:trace contextRef="#ctx0" brushRef="#br0" timeOffset="21354.03">26972 11193 38 0,'0'0'81'15,"0"0"-44"-15,0 0-5 16,0 0 25-16,0 0-5 15,0 0-14-15,-27-14-5 0,23 14 2 16,4-3-5 0,0 3 0-16,-3 0-5 0,3 0 1 15,0-1-5-15,0 1 3 16,0 0-3-16,0-3-3 16,0 3-1-16,0 0-5 15,0 0 1-15,0 0-4 16,0 0-1-16,0 0 1 15,0 0-3-15,0 0-2 16,0 0 0-16,0 0 0 16,0 0 0-16,0 0 1 15,0 0-3-15,0 0 2 16,0 0-3-16,3 0 2 16,7 0-2-16,5 0 5 15,8 0-3-15,2 0-1 0,2 0-1 16,4 0-1-16,0 0 1 15,4 0-1-15,5 4 1 16,3 2-1-16,3 1 1 16,6-3-1-16,2 0 1 15,6-2-1-15,0-2 0 16,-1 2 0-16,-1-2 0 16,-6 0 0-16,-5 4 0 15,-5-4 0-15,-6 0-1 16,-1 0 0-16,-4 0 1 15,3 0 0-15,-3 0-1 16,2 0 1-16,6 0-5 16,5 0-1-16,10 0 3 0,4 4 2 15,8 5 0 1,-1-1 1-16,-5 1 0 16,-4-1-1-16,-10 0 2 0,-8-2-2 15,-2 1 1-15,-7-6 0 16,-3 2 0-16,3-3 0 15,-2 0-1-15,0 0 1 16,-2 0 0-16,-5 0-1 16,-3 0 1-16,-3 0 0 15,-3 0-1-15,2 0 2 16,-1 0-1-16,-3 0 0 16,3 0 0-16,0 0-1 15,1 0 1-15,1 0 0 0,-1 0 0 16,-2 0 0-1,3 0 0-15,-3 0 0 0,0 0 0 16,0 0 0-16,-2 0 0 16,2 0 0-16,-2 0-1 15,0 0 1-15,-1 0 0 16,0 0 0-16,-2 0 0 16,-1 0 0-16,-1 0 0 15,-2 0 0-15,-2 0 0 16,0 0 0-16,0 0 0 15,0 0 0-15,0 0 0 16,0 0 0-16,0 1 1 16,0-1 0-16,0 0-1 15,0 0 1-15,0 0 0 16,0 0-1-16,0 0 0 0,0 0 0 16,0 0 0-16,0 0 1 15,0 0-1-15,0 0 0 16,0 0 0-16,0 0 1 15,0 0-1-15,0 0 1 16,0 0 0-16,0 0 1 16,0 2-2-16,0-2 2 15,0 0-2-15,0 0 0 16,0 0-3-16,0 0 0 16,0 0-8-16,0 0-19 0,0 0-46 15,0 0-87-15,-2-9-254 16</inkml:trace>
  <inkml:trace contextRef="#ctx0" brushRef="#br0" timeOffset="22677.12">14112 3926 383 0,'0'0'25'16,"0"0"-21"-16,0 0-2 15,73 128 8-15,-21-95 18 16,6-7-12-16,13-2-7 16,14-2 1-16,12-6 3 15,14-10-6-15,19-6-5 16,21 0 0-16,19 0-1 16,19-20-1-16,18-9 0 15,9-5 0-15,9 0-2 16,-2 8 2-1,-16 11 0-15,-11 8 0 0,-8 7 2 16,-8 0-2-16,0 7 23 16,3 11 15-16,0 9-25 15,6 8-12-15,0 1-1 0,6 0 1 16,-2-7-1 0,1-2 0-16,-5-7 0 0,-10-10-2 15,-12-8-5-15,-18-2 1 16,-15-6-5-16,-3-16-3 15,-8-6 7-15,2-4 6 16,4-2 1-16,7-6 0 16,6 5 2-16,10 3 3 15,12 11 0-15,8 11 16 16,7 8-8-16,1 2-13 16,-7 17 0-16,-7 16-1 15,-20 0 1-15,-23 4 0 0,-20-7 0 16,-24-6 0-16,-14-3 0 15,-7-4 0-15,-4-7 1 16,0-4-2-16,8-6 2 16,2 0-1-16,7-14 0 15,1-10 1-15,4-4 0 16,-5 0 0-16,-2 2 7 16,-4 5 9-16,-10 7 3 15,-6 6-5-15,-9 5-4 16,-1-1-3-16,-2-2-7 15,1 1-1-15,0-1 1 16,-5 1-2-16,-8-4-5 16,-5 1-18-16,-7 1-34 15,-6-5-78-15,-7-1-161 0</inkml:trace>
  <inkml:trace contextRef="#ctx0" brushRef="#br0" timeOffset="22856.42">23226 4014 595 0,'0'0'32'0,"0"0"-32"16,0 0-25-16,0 0 25 15,0 0 61-15,0 0-6 16,4 0-55-16,1 0-17 16,6 0-16-16,12 0-15 15,8 0-72-15,11 0-267 16</inkml:trace>
  <inkml:trace contextRef="#ctx0" brushRef="#br0" timeOffset="24723.95">30752 11283 43 0,'0'0'0'0</inkml:trace>
  <inkml:trace contextRef="#ctx0" brushRef="#br0" timeOffset="25407">30970 11283 238 0,'0'0'103'0,"0"0"-91"16,0 0 11-16,0 0 30 15,-137 50-24-15,94-30-24 16,-6 3 0-16,-7-3 8 16,-6 0 4-16,-7-4 0 15,-7-8-1-15,-4-8-1 16,-5 0 0-16,0 0-6 15,-2-18-2-15,6-8 2 16,0-6-4-16,6-4 1 16,8-3 0-16,11-5 0 15,13-2-4-15,12-4-1 0,14-6-1 16,15-5 0 0,2 1-1-16,8 0-1 0,25 4 2 15,5 10 0-15,7 8-2 16,4 6 1-16,9 5 1 15,4 8-2-15,7 1 1 16,12 4 0-16,1 2 1 16,10 4 0-16,-1 8-1 15,3 0 1-15,-3 0-1 16,-4 9 1-16,-10 12-1 16,-8-1 1-16,-8 4-1 15,-12 0 1-15,-5 0 0 16,-3 5 0-16,-8 0-1 15,-4 0 1-15,-3 2 0 0,-6 1 0 16,-6-3 0-16,-1 0 0 16,-10 2 0-16,-1-3 1 15,-2 5-1-15,0-4 1 16,0-3 0-16,-9 2 0 16,-5-4-1-16,-3-2 1 15,-1-1-1-15,3-6 0 16,-4-3 0-16,4-2-2 15,-1-4-15-15,5-1-19 16,7-5-31-16,4 0-58 16,0 0-98-16</inkml:trace>
  <inkml:trace contextRef="#ctx0" brushRef="#br0" timeOffset="25605.27">31369 11233 438 0,'0'0'142'16,"0"0"-99"-16,0 0-5 16,0 0 21-16,0 0-20 15,0 0-28-15,-33-2-11 16,33 0-1-16,0-2-29 16,16-6-37-16,3 0-35 0,2 0-173 15</inkml:trace>
  <inkml:trace contextRef="#ctx0" brushRef="#br0" timeOffset="28526.77">21591 4173 137 0,'0'0'157'0,"-132"156"-106"16,23-78-23-16,-31 0 28 15,-32-7 10-15,-28-10-21 16,-24-12-7-16,0-19-7 16,8-19-12-16,13-11-7 15,25-37-3-15,12-37 3 16,20-34-3-16,14-38-6 15,15-33-3-15,18-36 0 16,24-26 0-16,33-20 1 16,34-14-2-16,10-2-1 0,66-15 2 15,30 4-2 1,35 12 2-16,35 25-1 0,23 50 1 16,17 51-1-16,16 50 0 15,15 31 1-15,3 29-1 16,11 24 1-16,-6 16-4 15,-12 24-2-15,-12 54-1 16,-24 45-1-16,-25 51 2 16,-30 40-1-16,-26 41 1 15,-26 20-1-15,-32-1-4 16,-31-8 0-16,-29-20 1 16,-18-15 6-16,-45-17 3 15,-20-13 0-15,-18-21 2 16,-20-18 0-16,-14-21 0 0,-19-21 1 15,-22-20 3-15,-18-17 3 16,-16-25-3-16,-14-21 9 16,-11-16-2-16,11-21 2 15,7-27-8-15,24-44-5 16,25-37-1-16,22-33-4 16,23-37-4-16,25-32-3 15,22-23 1 1,32-18-1-16,30-2 4 0,14 7 1 15,60 5-4-15,32 6 9 16,26 15-3-16,29 19 4 0,20 24-1 16,34 39 1-16,26 30 1 15,22 29-1-15,23 38 1 16,7 32 1 0,4 21 0-16,-3 61 1 0,1 47 2 15,-14 49-3-15,-17 49-1 16,-27 43-1-16,-41 23 0 15,-48 7 0-15,-54-14-8 16,-53-15-12-16,-29-21-2 16,-67-22-1-16,-36-22 6 15,-29-33 9-15,-19-38 8 16,-26-26 10-16,-23-29 6 16,-24-29-3-16,-25-23-1 15,-19-19 6-15,-17-11-8 16,-8-45-8-16,4-30-1 15,19-37-1-15,33-33-5 0,41-42-5 16,45-35-6-16,44-25-2 16,47-10-3-16,48 6 0 15,18 17-4-15,60 18 23 16,38 23 2-16,27 23-1 16,33 16-1-16,36 17 0 15,27 23 2-15,34 24 0 16,19 27 0-16,7 36-1 15,5 38 1-15,-3 54 1 16,-13 74 0-16,-22 71 2 16,-34 60 0-16,-50 33 2 0,-53 13 1 15,-47-17 0 1,-45-27 5-16,-23-21-6 0,-10-22-1 16,-42-10 1-1,-23-9-4-15,-21-17 2 16,-11-17 3-16,-4-18 4 0,-1-22-8 15,14-18-2-15,20-19-8 16,31-26-15-16,37-24-80 16</inkml:trace>
  <inkml:trace contextRef="#ctx0" brushRef="#br0" timeOffset="30183.46">30004 11989 259 0,'0'0'153'16,"0"0"-125"-16,0 0 15 16,0 0 33-16,0 0-29 15,0 0-17-15,0 0-17 16,-65 0-4-16,88-6 2 15,14-8 0-15,12 3 0 16,9 0-6-16,4 3-1 16,8 4-1-16,5 0 2 15,6 2-4-15,3 2 0 0,9 0 0 16,1 0-1-16,-1 0 1 16,-1 0 0-16,-9-3 1 15,-5-2-2-15,-7-2 0 16,-9 1 0-16,-8-3 1 15,-10 5-1-15,-10 2 0 16,-12 2 0-16,-4 0 0 16,-7 0 0-16,-4 0 0 15,-3 0 0-15,-4 0 1 16,0 0-1-16,0 0 0 0,0 0 0 16,0 0 0-16,0 0 2 15,0 0 2-15,0 0-1 16,0 0-2-16,0 0 1 15,0 0-1-15,0 0 0 16,0 0 0-16,0 0 0 16,0 0-1-16,0 0 1 15,0 0 0-15,0 0-1 16,0 0 1-16,0 0-1 16,0 0 0-16,-2 8 0 15,-3 2 1-15,1-5-1 16,2-2 1-16,-2 0-1 15,4-3 1-15,-2 0-1 16,2 3 0-16,0-3 0 16,0 1 1-16,0-1-1 0,0 0 0 15,0 0 1 1,0 0-1-16,0 0 1 0,0 0-1 16,0 0 1-16,0 0 0 15,0 0-1-15,0 0 1 16,0 0-2-1,0 0 1-15,0 0 0 0,0 0 0 16,0 0 1-16,0 0-1 16,0 0 0-16,0 0 0 15,0 0 0-15,0 0 1 16,0 0-1-16,0 0 0 16,0 0 0-16,0 0 0 15,0 0 0-15,0 0 0 16,0 0 0-16,0 0-2 0,0 0 2 15,0 0 0-15,0 0 0 16,0 0 0-16,0 0-13 16,0 0-39-16,-14-1-79 15,-20-15-303-15</inkml:trace>
  <inkml:trace contextRef="#ctx0" brushRef="#br0" timeOffset="31367.94">17478 4981 224 0,'0'0'0'0,"-103"-136"-167"0</inkml:trace>
  <inkml:trace contextRef="#ctx0" brushRef="#br0" timeOffset="31940.46">21956 406 315 0,'0'0'30'16,"0"0"-7"-16,0 0 22 15,0 0 1-15,0 0-15 16,-73 133 5-16,13-2-10 15,-19 26-10-15,-16 29-7 16,-19 16 2-16,-17 28 3 16,-23 29 3-16,-20 33-3 15,-13 22-6-15,-18 17-1 0,-2 7 0 16,7-1 1-16,7-10-6 16,18-16-2-16,19-29 0 15,17-33 0-15,17-31 1 16,20-39-1-16,13-33 0 15,18-38 0-15,19-28 0 16,21-35-3-16,22-24-10 16,9-21-13-16,26-54-63 0,30-48 16 15,18-39-84 1</inkml:trace>
  <inkml:trace contextRef="#ctx0" brushRef="#br0" timeOffset="32279.2">19336 1229 490 0,'0'0'25'15,"0"0"-25"-15,0 0-27 16,0 0 27-16,147 67 3 15,-71 8 17-15,15 28-14 0,25 27 3 16,27 40 9-16,24 44-1 16,31 33-9-1,16 34-2-15,16 14-3 16,1-8-3-16,-8-12 1 0,-14-21 1 16,-20-31-2-16,-30-31 2 15,-28-31 0-15,-33-35 0 16,-33-26-1-16,-28-23 0 15,-31-26-1-15,-12-14 0 16,-44-20-27-16,-39-17-78 0,-36-9-220 16</inkml:trace>
  <inkml:trace contextRef="#ctx0" brushRef="#br0" timeOffset="33774.37">17992 4759 448 0,'-175'75'35'16,"-39"0"-34"-16,-27-7 6 15,-33-9 47-15,-27-11-16 16,-22-23-22 0,-9-25-14-16,7-12-2 0,8-62 5 15,12-42-2-15,24-44-3 16,32-39-8-16,39-28 1 15,48-28 3-15,51-9 2 16,53-7-3-16,51-3 4 16,25 2-3-16,69 6 1 15,48-3 3-15,42 13-1 0,41 19-2 16,27 14 1 0,13 31 2-16,10 19 0 0,-7 21-1 15,-3 27 1-15,-8 34 0 16,3 38 1-16,6 43 2 15,8 20-1-15,9 58-2 16,-6 35 1-16,-4 35 0 16,-24 31 0-16,-23 32-1 15,-30 45 0-15,-33 34-1 16,-38 31 0-16,-38 16-1 16,-40-4-2-16,-40-5-21 15,-5-24 23-15,-47-30 2 16,-18-31 0-16,-16-37 1 15,-20-23 2-15,-20-17-3 0,-35-12 2 16,-32-11-2 0,-39-11 0-16,-32-12 3 0,-19-19 7 15,-6-17-3-15,9-32-4 16,14-34 0-16,15-26-3 16,19-66 5-16,4-43-5 15,10-37-2-15,11-24-1 16,7-23-1-16,23-13-1 15,28-19-3-15,36-11-7 16,41-2 2-16,39 5 6 0,31 15 2 16,6 9 3-16,45 3 2 15,27 0-1-15,29 2 1 16,26 6 1-16,25 12 1 16,22 18-2-16,20 21-1 15,18 18 1-15,21 28-1 16,8 28 1-16,15 33 0 15,17 36 0-15,11 22 4 16,7 46 2-16,-2 41-5 16,-13 32-1-16,-13 34 0 15,-17 27 2-15,-25 29-2 16,-19 24 0-16,-31 17 0 16,-32 19 0-16,-35 9 0 0,-36 7-3 15,-40 4 2 1,-32-12-1-16,-25-21 0 0,-40-25 1 15,-24-37 1-15,-27-21 0 16,-24-22 3-16,-40-21-3 16,-30-15 2-16,-35-15 2 15,-25-10 0-15,-17-23 2 16,-14-26-5-16,3-31 2 16,10-26-2-16,23-60-1 15,18-42-1-15,26-32-10 16,16-25 4-16,20-17-2 15,25-9 4-15,26-20-3 16,36-11-2-16,40-14-7 16,43-8-1-16,17 0 10 15,67-6-1-15,37 0 5 16,33-9 2-16,21 2 2 0,17 15 4 16,5 21 9-16,3 32-11 15,4 27-2-15,11 30-2 16,8 26 1-16,10 27-10 15,10 33 1-15,1 29-2 16,6 27 11-16,-9 29 1 16,1 65 4-16,-8 53 3 15,-18 47-3-15,-19 43 5 16,-28 42-4-16,-36 20-3 16,-34 16 1-16,-36-5-2 15,-38-17 1-15,-14-14 1 16,-50-17 12-16,-19-21-9 15,-12-25-2-15,-8-25-1 0,-10-33-1 16,-19-19-2-16,-19-27-8 16,-21-17 1-16,-25-22 3 15,-19-16 3-15,-23-17 1 16,-16-18 0-16,-11-16-6 16,-7-6-5-16,16-22-5 15,18-27 8-15,25-17-5 16,36-14-13-16,20-6-18 15,21-4-5-15,16-4-30 16,13 6-43-16,11 1 48 0</inkml:trace>
  <inkml:trace contextRef="#ctx0" brushRef="#br0" timeOffset="34058.53">18231 1710 570 0,'0'0'0'15,"-144"4"-2"-15,86 1-90 16,33-4 15 0,25-1 35-16,0-7-3 0,13-29-113 15</inkml:trace>
  <inkml:trace contextRef="#ctx0" brushRef="#br0" timeOffset="35555.61">30084 12406 247 0,'0'0'118'16,"0"0"-68"-16,0 0 13 16,-124 2 22-16,116-2-28 15,6 0-19-15,2 0-8 16,0 0 2-16,0 0-21 15,22 0-5-15,16 0 7 16,18 0 3-16,15 0-1 16,16 0-2-16,11 0-5 15,9-5-2-15,9 5-2 16,-3 0-3-16,-1 0-1 0,-5 11 1 16,-6 6-1-1,-8-5 1-15,-7 2 0 16,-9-5-2-16,-15-3 1 0,-16 3-1 15,-7-7 1-15,-13-1 0 16,-10 4 0-16,-5-4 1 16,-9 2-1-16,-2-2 0 15,0 2 1-15,0-3 1 16,0 0 0-16,0 1-2 16,0-1 1-16,0 0-1 15,0 0 1-15,0 3-1 16,0-3-1-16,0 2 0 0,0-2-1 15,0 1-5-15,-5 6-2 16,-12-2-14-16,-1 1-26 16,5-1-35-16,3-4-52 15,10 2-123-15</inkml:trace>
  <inkml:trace contextRef="#ctx0" brushRef="#br0" timeOffset="35733.06">31871 12725 642 0,'0'0'57'0,"0"0"-45"15,0 0 53-15,0 0-16 16,0 0-45-16,0 0-4 16,-51-16-26-16,51 16-38 15,0 0-74-15,0 0-206 16</inkml:trace>
  <inkml:trace contextRef="#ctx0" brushRef="#br0" timeOffset="38597.21">14709 9414 284 0,'0'0'97'0,"0"0"-46"15,0 0-1 1,0 0 9-16,0 0-18 0,0 0-11 16,0 0-17-16,-42 97 4 15,26-33 4-15,-5 8-7 16,2 2-3-16,-6 6-2 16,0 1-3-16,1 3 1 15,-2 0-5-15,-1-6 2 16,4-3 1-16,3-13 0 15,7-14-2-15,4-10 0 16,7-14-2-16,2-8 0 16,0-6 0-16,0-8-1 15,0-2-1-15,0 0-3 16,0 0-9-16,0 0-15 16,0-10-14-16,11-18-17 0,14-16-59 15,-2-20-178 1</inkml:trace>
  <inkml:trace contextRef="#ctx0" brushRef="#br0" timeOffset="40646.57">9794 10162 20 0,'0'0'251'0,"0"0"-194"16,0 0-21-16,0 0 27 16,0 0-6-16,0 0-13 15,0 0-11-15,-43 0-11 16,43 0-4-16,0 0-2 16,0 0-6-16,0 0-3 15,0 0-4-15,0 0 0 16,0 0 1-16,0 0 1 15,0 0 0-15,0 0 4 0,0 0-2 16,-2 0 3-16,-2 0 3 16,-1 0-3-16,1 0 5 15,2 0-5-15,0 0-1 16,2 0-4-16,0 0-1 16,0 0-2-16,0 0 0 15,0 0-2-15,0 0 0 16,15 0 0-16,12 9-1 15,10-2 1-15,13 3-11 16,10 1 1-16,11-3-13 16,16-3 6-16,19 5-1 15,17 5-1-15,11-1 13 16,4-4 6-16,1 3-12 0,-2-6-10 16,-8-1 12-1,-2 1 8-15,-6-4 1 16,-3-3-1-16,4 0-5 15,-1 0-3-15,-7-4 3 0,-6-8 2 16,-12 5-1-16,-13-2-2 16,-21 5 7-16,-18 4 1 15,-17 0 0 1,-17 0 1-16,-6 0-1 0,-4 0 4 16,0-3 2-16,0 3 0 15,-12 0-2-15,-11 0-4 16,-6 0 1-16,2 0-1 15,2 0 0-15,9 0-9 16,3 3-69-16,4 1-183 0</inkml:trace>
  <inkml:trace contextRef="#ctx0" brushRef="#br0" timeOffset="40845.11">13267 10531 450 0,'0'0'163'15,"0"0"-140"-15,0 0-13 0,0 0 9 16,-121-78-19 0,113 64-36-16,3-6-74 0,-1 0-193 15</inkml:trace>
  <inkml:trace contextRef="#ctx0" brushRef="#br0" timeOffset="42998.02">5812 11437 10 0,'0'0'127'16,"0"0"-61"-16,0 0-30 15,0 0 4-15,0 0 2 16,0 0-10-16,0 0-10 16,-9 0-11-16,9 0-11 15,9 0-12-15,18 0-56 16,-3 5-109-16</inkml:trace>
  <inkml:trace contextRef="#ctx0" brushRef="#br0" timeOffset="44140.85">7434 11486 336 0,'0'0'62'0,"0"0"-49"15,0 0 10-15,0 0 16 16,0 0-11-16,0 0-17 16,0 0-8-16,0 0-3 15,0 0 0-15,0 0 1 16,0 0-1-16,0 0 0 16,0 0 1-16,0 0 0 15,0 0-1-15,0 3 0 16,0-3-3-16,0 0-15 15,0 1-17-15,0 3-39 16,-6-1-101-16</inkml:trace>
  <inkml:trace contextRef="#ctx0" brushRef="#br0" timeOffset="45394.34">10939 11301 12 0,'0'0'106'0,"0"0"-61"15,0 0-27-15,0 0 0 16,0 0 2-16,0 0-13 15,7 0-7-15,1 0-45 16,8 0-60-16</inkml:trace>
  <inkml:trace contextRef="#ctx0" brushRef="#br0" timeOffset="46360.83">16366 10934 306 0,'0'0'189'15,"0"0"-154"-15,0 0-2 0,0 0 27 16,0 0-16 0,0 0-27-16,-84-6-7 15,84 6-6-15,0 0-1 0,0 0 0 16,0 0-2-16,0 0-1 15,0 0 0-15,0 0 1 16,0 0 1-16,0 0 0 16,0 0-1-16,0 0 3 15,0 0-4-15,0 0 1 16,0 0-1-16,0 0-6 16,0 0-14-16,0 0-21 15,0 0-19-15,2 3-47 16,18 0-83-16</inkml:trace>
  <inkml:trace contextRef="#ctx0" brushRef="#br0" timeOffset="48151.71">17767 11336 87 0,'0'0'190'16,"0"0"-143"-16,0 0-22 15,0 0 23-15,0 0 3 16,0 0-27-16,-46-17-13 0,46 17-6 16,0 0-5-1,0 0-1-15,0 0-4 0,2 0-15 16,9 0-6-16,5 0 15 15,4 0-10-15,2 0-25 16,5 0-28-16,4 0-99 16</inkml:trace>
  <inkml:trace contextRef="#ctx0" brushRef="#br0" timeOffset="48611.01">19781 11307 386 0,'0'0'24'16,"0"0"-24"-16,0 0 9 16,0 0 24-16,0 0-20 15,0 0-11-15,-62-18-1 16,62 18-1-16,0 0-1 16,0 0-4-16,0 0-19 15,0 0-23-15,0 0-52 16,0 12-60-16</inkml:trace>
  <inkml:trace contextRef="#ctx0" brushRef="#br0" timeOffset="50341.27">20385 11342 194 0,'0'0'17'15,"0"0"-16"-15,0 0 5 16,0 0 16-16,0 0-7 16,0 0-8-16,38 4 10 0,-7-3-2 15,12 3-8 1,12-2-7-16,17 1-7 0,22-3-42 16,24 0-161-16</inkml:trace>
  <inkml:trace contextRef="#ctx0" brushRef="#br0" timeOffset="50968.54">23290 11229 176 0,'0'0'212'0,"0"0"-185"0,0 0-23 16,0 0 36-16,0 0 12 15,0 0-20-15,-75-40-11 16,73 40-5-16,2 0-2 16,0 0-8-16,0 0 0 15,0 0-2-15,0 0-3 16,0 0 0-16,0 0 0 15,0 0 1-15,0 0-1 16,0 0 3-16,0 0 1 16,-2 0 6-16,2 0-4 15,-2 0 2-15,2 0-4 16,0 0 1-16,0 0-2 16,0 0-1-16,0 0 0 0,0 0 1 15,0 0-1-15,0 0 1 16,0 0 1-16,0 0 0 15,0 0 3-15,0 0 0 16,0 0 2-16,0 0 0 16,0 0 1-16,0 0 0 15,0 0-1-15,0 0 0 16,0 0-4-16,0 0-1 16,0 0-2-16,0 0 0 15,0 0-2-15,0 0 2 16,0 0-2-16,0 0-1 15,0 0 1-15,0 0 0 16,0 0-1-16,0 0 0 16,0 0 0-16,0 0-2 0,0 0-6 15,0 0-8-15,0 0-11 16,2 14-21-16,13 5-16 16,16 2-49-16,7-11-154 15</inkml:trace>
  <inkml:trace contextRef="#ctx0" brushRef="#br0" timeOffset="51375.67">24327 10722 357 0,'0'0'233'15,"0"0"-191"-15,-152 8 6 0,132-8 27 16,13 0-32-16,5 0-19 16,2 0-6-16,0 0-2 15,0 0-1-15,0 0 0 16,0 0-6-16,0 0-5 16,0 0-4-16,0 2 0 15,0-2-5-15,0 2-16 16,0 0-31-16,0-2-48 15,11 0-114-15</inkml:trace>
  <inkml:trace contextRef="#ctx0" brushRef="#br0" timeOffset="53960.21">7882 12466 152 0,'0'0'254'0,"0"0"-221"15,-118 15-22-15,67 2 18 16,4 6 11-16,-6 0-22 15,-5 8-7-15,-13 1 2 16,-12 0 3-16,-15 4-8 16,-14-2-4-16,-13-2-2 15,-10-4 1-15,-8-8-2 16,-2-10 3-16,7-10 1 16,7 0 6-16,11-14-4 15,6-19 0-15,7-5 0 16,4-12-2-16,14-5-1 0,5-6 4 15,5-4-4-15,15-8 5 16,10-3-5-16,17-2-3 16,16-2 0-16,15 1-1 15,6 3 1-15,9 8 1 16,19 6 1-16,13 8-1 16,5 6-1-16,10 2 2 15,13 6 0-15,20-1-1 16,19 5 0-16,14 3 1 15,14-2-1-15,-5 7 1 16,-1 4 0-16,-10 11 0 16,-9 4 1-16,-1 9-4 15,-6 0 3-15,-4 0 0 0,0 12-1 16,-1 10 0 0,-3 4-2-16,-7 2 2 0,-7 6-2 15,-8 10 1-15,-12 4-1 16,-9 8 4-16,-6 2-2 15,-13 2 0-15,-12 5 2 16,-2-7 0-16,-9 0-2 16,-4-8 1-16,1-3 0 15,-3-6-2-15,-2-4 2 16,-3-1-2-16,0 0 1 16,0 1-1-16,-10-2-1 15,-5 3 1-15,-3-4 0 16,-5 3-1-16,-6-6 0 15,4 1 1-15,-7-4-1 0,3-5-1 16,2-3-2 0,3-8-1-16,3-2-7 15,0-4-16-15,0-4-12 0,5 0-12 16,-1-2-17-16,11 0-46 16,-2 0-74-16</inkml:trace>
  <inkml:trace contextRef="#ctx0" brushRef="#br0" timeOffset="54163.8">8122 12537 512 0,'0'0'110'0,"0"0"-56"0,0 0 13 15,0 0-18-15,0 0-34 16,0 0-15-16,-35-26-4 15,35 23-19-15,0-4-31 16,2-4-49-16,8-4-69 16</inkml:trace>
  <inkml:trace contextRef="#ctx0" brushRef="#br0" timeOffset="57775.21">11556 12537 284 0,'0'0'135'0,"0"0"-92"16,0 0-2-16,0 0 29 15,0 0-22-15,0 0-20 16,0 0-7-16,-87-10-6 15,91 10-3-15,21 0 0 16,13 0 5-16,9 4-4 16,8 2-3-16,7-4-2 15,17 0 3-15,14-2-3 16,17 0-2-16,9 0 1 16,11 0 0-16,4 0-6 15,3-10 1-15,11 0-2 16,1 0 1-16,7-3 0 0,2 5-1 15,2-1 1-15,-4 3-1 16,-4 2 0-16,-9 1-1 16,-10 3 0-16,-6 0 1 15,-9 0 0-15,-4 0 0 16,-7 0 0-16,0 4 0 16,0 1 1-16,-4-4-1 15,-3 2 0-15,-5-1 0 16,-5 1 0-16,-5 4 0 15,-4-3 0-15,-4 2 0 16,-4-1-1-16,-4-1 0 16,3 0 1-16,-1 1 0 15,5-4 0-15,1 2 0 16,0-3 0-16,-6 0 0 0,-9 0 0 16,-10 0 0-16,-10 0 0 15,-9 0 0-15,-11 0 0 16,-6 2 0-16,-10-2 0 15,-3 0 0-15,-1 0 1 16,-2 0-1-16,0 0 0 16,0 0 1-16,0 0 1 15,0 0-1-15,0 0 1 16,0 0 1-16,0 0-1 16,0 0 1-16,0 0-3 15,0 0 2-15,0 0 0 16,0 0-2-16,0 0 1 15,2 0-1-15,1 0 1 0,-1 0-1 16,-2 0 1-16,2 0 0 16,-2 0 0-16,0 0 1 15,0 0-2-15,0 0 1 16,0 0 1-16,0 0-1 16,0 0 2-16,0 0-3 15,0 0 0-15,0 0 0 16,0 0 0-16,0 0-7 15,0 0-17-15,0 0-40 16,-20 0-64-16,-5 1-215 16</inkml:trace>
  <inkml:trace contextRef="#ctx0" brushRef="#br0" timeOffset="57990.01">16703 12457 533 0,'0'0'164'0,"0"0"-151"16,0 0 6-16,0 0 22 16,0 0-19-16,0 0-22 15,-16-7-26-15,16 11-44 0,0 4-62 16,0-2-198-16</inkml:trace>
  <inkml:trace contextRef="#ctx0" brushRef="#br0" timeOffset="60591.64">4451 13762 305 0,'0'0'81'16,"0"0"-40"-16,0 0 8 15,0 0 5-15,0 0-12 16,0 0-17-16,-32 0-3 16,32 0-3-16,0 0-1 15,0 0 3-15,29 4 0 16,14 0 3-16,10 2-10 16,17 1-7-16,12-4-3 15,16 0 0-15,13-1 0 16,8-2-4-16,5 0 2 15,10 0-2-15,0 0 2 16,2 3-1-16,-5-1 2 0,-2-1-2 16,5 2 2-1,4-3-2-15,-2 0-1 0,-2 0 0 16,-3 0-1-16,-4 0 0 16,1 0 1-16,-9 0 0 15,-5-4-2-15,-12 2 2 16,-8-1 2-16,-7 3-2 15,-11 0 1-15,-7 0-1 16,-9 0 0-16,-6 0 0 16,-2 0 0-16,0 0 1 15,-2 5-2-15,0 1 1 16,-5-2 0-16,-5 0 0 0,-9 0 0 16,-4-2 0-16,-4-2 0 15,-8 0 1-15,-4 0-1 16,-6 0 0-16,-5 0 1 15,0 0 3-15,0 0 3 16,0 0 2-16,0 0-3 16,0 0-1-16,0 0-2 15,0 0-2-15,0 0-1 16,0 0 1-16,0 0-1 16,0 0 0-16,0 0 0 15,0 0 0-15,0 0 2 16,0 0-1-16,0 0 0 15,0 0-1-15,0 0 0 16,0 0 2-16,0 0-1 16,0 0 2-16,0 0 1 0,0 0-1 15,0 0 0-15,0 0-2 16,0 0 0-16,11 0 1 16,15 0 2-16,16 0-2 15,16 0 3-15,13 0-3 16,12 0-2-16,9 0 1 15,5 0 1-15,9 0-1 16,2 0 0-16,2 2-1 16,6 4 0-16,1-4 2 15,6 2-2-15,-1 0 2 16,3 1 0-16,-7-4-1 0,-4-1-1 16,-9 0 2-16,-7 0-2 15,-11 0 2-15,-13 0-2 16,-12-4 0-16,-9 1 0 15,-8-4 0-15,-12 5 0 16,-4-4 0-16,-6 4 0 16,-10 2 2-16,-2 0 0 15,-9 0 2-15,-2 0 0 16,0 0 0-16,0 0 0 16,0 0 2-16,0 0-1 15,0 0-2-15,0 0-2 16,0 0 1-16,0 0-1 0,0-2-1 15,0 2 0 1,0 0 1-16,0 0-1 0,0 0 0 16,0 0 1-16,0 0-1 15,3 0 1-15,-1-2 0 16,-2 2 1-16,2-2-1 16,-2 2 0-16,0-2 1 15,0 2 0-15,0 0-1 16,0 0 1-16,2 0 0 15,-2 0-2-15,0 0 2 16,0 0-1-16,0 0-1 16,0 0 1-16,0 0-1 15,0 0 0-15,3 0 1 16,-3 0-1-16,0-2 2 0,0 2-2 16,0 0 0-16,0 0 0 15,0-4 0-15,0 2 0 16,0-4 1-16,0 2 2 15,0-2-3-15,0-4 2 16,0 2 0-16,0-6 0 16,0 2-1-16,0-2-1 15,2-3-2-15,2-1-3 16,2 3-9-16,13-2-13 16,5-5-37-16,10-7-77 15,1-18-108-15</inkml:trace>
  <inkml:trace contextRef="#ctx0" brushRef="#br0" timeOffset="65014.33">6093 15008 79 0,'0'0'236'15,"0"0"-170"-15,0 0-28 0,0 0 22 16,0 0-6-16,0 0-16 15,0 0-15-15,-2 0-4 16,-1 0-3-16,3 0 2 16,0 0-5-16,0 0-2 15,0 0-4-15,0 0-2 16,-2 0-2-16,2 0-1 16,0 0-2-16,0 0-1 15,0 0 0-15,0 0-16 16,0 0-30-16,7 3-36 15,13 1-77-15,5 2-219 16</inkml:trace>
  <inkml:trace contextRef="#ctx0" brushRef="#br0" timeOffset="67065.17">6115 11195 297 0,'0'0'31'16,"0"0"-15"0,0 0-3-16,0 0 21 0,0 0-2 15,0 0-10-15,-36 0-14 16,36 0 1-16,17-2 5 15,6-2-3-15,2 0-1 16,2 1-7-16,-2 3-3 16,-3 0-3-16,9 0-12 15,5 7-31-15,12 7-47 16,12 2-88-16</inkml:trace>
  <inkml:trace contextRef="#ctx0" brushRef="#br0" timeOffset="69040.17">7322 14995 295 0,'0'0'79'15,"0"0"-70"-15,0 0-5 16,-139 57 19-16,81-26-1 15,-9 5-16-15,-2 4-4 16,-3-8 1-16,-1-5 6 16,-6-11 5-16,-7-7-3 15,-7-9 2-15,-12 0 8 16,-14-3-6-16,-3-28-6 16,-7-6-5-16,6-16-1 0,12-1 0 15,10-14-3-15,12-2 1 16,12-6 6-16,12-4-5 15,11-8-2-15,17-4 1 16,14 4-1-16,17 3 0 16,6 4-1-16,6 3 1 15,27 0 0-15,15-1 3 16,12-1 0-16,15 2-3 16,14 6 1-16,9 6-1 15,12 6 1-15,10 11-1 0,3 7 2 16,4 6-2-16,-12 6 0 15,-5 10 0-15,-8 3 0 16,-7 11 2-16,0 6-2 16,-9 0 1-16,-3 3-1 15,-5 17 1-15,-5 2-1 16,-2 9 0-16,-6 2 0 16,-7 3 0-16,-4 3 0 15,-5 1 0-15,-9 4-1 16,-5 2 1-16,-8 2 1 15,-4 1-1-15,-4 1 1 16,-3-5 0-16,-3 0 0 16,1 1-1-16,-5-4 1 15,2 2-1-15,-7 2 0 0,-2-5 0 16,1 2 0-16,-3 1 1 16,0 0-1-16,0 5 1 15,-9-2-1-15,-4 1 1 16,-6 1-1-16,2-3 1 15,-1-2 0-15,-3-2 0 16,2-3 0-16,-1-3-1 16,-1-2 2-16,2-4 2 15,-4-2 0-15,6-1 0 16,-1-4-1-16,5-4-1 16,1-12 1-16,4-1-1 15,5-2 1-15,-1-4 0 16,4 0-2-16,0 0 1 0,0 0-2 15,0 0-3-15,0 0-17 16,0 0-24-16,0 0-70 16,13-9-61-16</inkml:trace>
  <inkml:trace contextRef="#ctx0" brushRef="#br0" timeOffset="69241.67">7835 14975 258 0,'0'0'152'0,"0"0"-116"16,0 0 11-1,0 0 31-15,0 0-31 16,0 0-27-16,-8-13-16 16,8 13-4-16,0 0-6 0,0 0-21 15,0 0-25-15,0 0-48 16,0 0-73-16</inkml:trace>
  <inkml:trace contextRef="#ctx0" brushRef="#br0" timeOffset="71036.3">10948 14801 317 0,'0'0'48'16,"0"0"-48"-16,0 0-2 15,0 0 2-15,0 0 4 16,147 0-3-16,-80 0-1 15,18 6 0-15,12-2 2 16,22 3-1-16,8-1 3 16,8 4 0-16,-1-3-4 15,2 3 0-15,5-10 0 16,5 0 0-16,8 0 0 0,6 0 1 16,5 0-1-16,6 0 1 15,8 0 0-15,2 0 0 16,-9-8-1-16,-12 2 0 15,-13-1 3-15,-16 1-6 16,-8 3 6-16,-3-2-3 16,-7 5 1-16,-1 0 3 15,2 0 3-15,-3 0-2 16,-4 2-4-16,-7 9 0 16,-6-3-1-16,-9 2 0 15,-4-2 0-15,-7 2 1 0,-7-7 0 16,-7 1-1-16,-8 1 4 15,-8-5 1-15,-8 2 3 16,-5 2-2-16,-9-4-4 16,-7 4 0-16,-7-4 5 15,-6 0 4-15,-2 0 4 16,0 0 7-16,0 0 3 16,0 0 0-16,0 0-11 15,0 0-6-15,0 0-5 16,0 0-2-16,0 0-1 15,0 0-1-15,0 0-7 16,0 0-20-16,0 0-25 16,-6 1-49-16,0-1-115 15</inkml:trace>
  <inkml:trace contextRef="#ctx0" brushRef="#br0" timeOffset="71239.87">15961 15004 529 0,'0'0'47'15,"0"0"-44"-15,0 0-1 16,0 0 11-16,0 0 2 16,0 0-15-16,31-75-2 15,-29 73-35-15,1-3-26 0,-1 5-41 16,0 0-71-16</inkml:trace>
  <inkml:trace contextRef="#ctx0" brushRef="#br0" timeOffset="72199.73">17077 13516 302 0,'0'0'38'0,"0"0"-34"15,0 0 9-15,0 0 30 0,-83 148-16 16,54-71-13-16,-2 15-5 16,-6 9 1-16,-9 8-2 15,-4 7 1-15,-6 4-2 16,0 0-4-16,2 5 0 16,2-10-3-16,4-10 1 15,2-6-1-15,7-11 0 16,8-8 0-16,7-12 0 15,4-10-1-15,7-13-2 16,4-9-2-16,2-14-2 16,5-4-6-16,2-10-16 15,0-8-17-15,2 0-48 16,25-12-25-16</inkml:trace>
  <inkml:trace contextRef="#ctx0" brushRef="#br0" timeOffset="73672.34">22555 14939 412 0,'0'0'69'15,"0"0"-63"-15,0 0-5 0,0 0 26 16,0 0 26-16,0 0-19 15,-33-30-15-15,33 30-7 16,0 0-4-16,0 0-1 16,0 0-3-16,0 0-1 15,0 0-2-15,0 0 1 16,0 0 1-16,0 0-1 16,0 0 0-16,0 0 0 15,0 0 2-15,0 0 2 16,0-4 2-16,0 4 1 15,0 0 2-15,-5 0 0 16,3 0-4-16,-2 0 2 16,2 0-3-16,2 0-2 15,-2 0-1-15,2 0 1 0,0 0-4 16,0 0 1-16,0 0-1 16,0 0 0-16,0 0 1 15,0 0-1-15,0 0 0 16,0 0 0-16,-3 0 0 15,3 0 0-15,0 0 0 16,0 0 1-16,0 0-1 16,0 0 1-16,-2 0-1 15,0 0 3-15,2 0-2 16,0 0 1-16,0 0-1 16,0 0-1-16,-2 0 1 15,2 0-1-15,0 0 0 16,0 0 0-16,0 0 0 0,0 0 0 15,0 0 0-15,0 0 0 16,0-4 0-16,0 2 0 16,0 2 0-16,0 0 2 15,0 0-2-15,0 0 0 16,0 0 1-16,0 0 1 16,0 0-2-16,0 0 1 15,0 0-1-15,0 0 0 16,0 0 0-16,0 0 0 15,0 0 0-15,0 0-1 16,0 0-6-16,-7 0-28 16,-9 2-32-16,-6 8-68 15,-1-10-206-15</inkml:trace>
  <inkml:trace contextRef="#ctx0" brushRef="#br0" timeOffset="74513.53">24291 14497 333 0,'0'0'184'0,"0"0"-170"16,0 0-8-16,0 0 39 15,0 0 5-15,0 0-15 16,-78-29-21-16,76 29-7 15,-3 0-2-15,5 0-3 16,0 0-1-16,0 0-1 16,0 0 0-16,0 0 0 15,0 0 0-15,0 0-1 0,0 0-6 16,0 0-7-16,0 0-5 16,0 0-2-16,-2 0-9 15,-4 4 7-15,-8 8 0 16,-6 3 0-16,-6 4-26 15,-12-1-55-15,-14-2-123 16</inkml:trace>
  <inkml:trace contextRef="#ctx0" brushRef="#br0" timeOffset="77307.53">17414 15976 408 0,'0'0'19'0,"0"0"-17"0,0 0 0 16,0 0 30 0,0 0-4-16,0 0-7 0,0 0-2 15,87 4 8-15,-21 2-7 16,20-6-6-16,20 0-3 15,25 0 0-15,27 0-1 16,27 0 11-16,29 4-13 16,20 2-7-16,16 2-1 15,6-4 0-15,-9 0-2 16,-13-4-2-16,-20 0-1 16,-18-4 3-16,-16-11 2 0,-11-2 0 15,-15 4 0 1,-17-1 0-16,-21 5-3 0,-21 0-3 15,-24 5-2-15,-15 4-4 16,-25 0-6-16,-15 0-13 16,-16 0-2-16,0 0-16 15,-16 0 5-15,-33 4-74 16</inkml:trace>
  <inkml:trace contextRef="#ctx0" brushRef="#br0" timeOffset="77837.22">17541 16655 438 0,'0'0'64'16,"-123"0"-61"-16,103-4-2 16,20-1 34-16,4-4 18 15,45-9-45-15,27-8 5 16,31-2-12-16,24-2 8 16,23 1-1-16,16 4 0 15,9 3 12-15,16 4-7 16,1-5-9-16,-1 2-2 15,13 3-1-15,2-5 0 16,10 5 3-16,10 1 3 16,-5 2-3-16,-3 2 0 0,-8 0-1 15,-18 4-1-15,-18-8 1 16,-26 3 0-16,-25 4 0 16,-27-2 2-16,-17 2 1 15,-21 2 2-15,-17 2 0 16,-12 2-2-16,-17 0-3 15,-10 4 1-15,-6 0 0 16,0 0-2-16,0 0 0 16,0 0 3-16,0 0-5 15,-6 0-5-15,-5 0-11 16,-8 0-37-16,-3 0-44 0,-6 0-68 16,-1 0-163-16</inkml:trace>
  <inkml:trace contextRef="#ctx0" brushRef="#br0" timeOffset="78022.2">21871 16347 627 0,'0'0'175'0,"0"0"-125"16,0 0-42-16,0 0 19 15,0 0-15-15,0 0-4 16,81-63-8-16,-79 52-2 0,-2 0-59 15,-35-7-100 1,-61-18-356-16</inkml:trace>
  <inkml:trace contextRef="#ctx0" brushRef="#br0" timeOffset="82087.22">26116 15404 154 0,'0'0'49'0,"0"0"-8"0,0 0 2 16,0 0 6-16,0 0-12 15,0 0-8-15,22-102-9 16,-17 90-5-16,-1 6-6 16,-4 6-7-16,0-4-2 15,0 4 0-15,0 0-2 16,0 0 1-1,0 0-3-15,0 0 4 0,0 0 0 16,0 4 0-16,0 2 2 16,0-5-2-16,0 6 2 15,0-7-2-15,0 0 0 16,0 4 0-16,-6 2-2 16,-8 10-44-16,-13 8-63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22T07:22:51.3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10875 7744 402 0,'0'0'29'0,"0"0"-26"16,0 0 19-16,0 0 44 15,0 0-44-15,0 0-18 16,0 0-2-16,-85 3 0 16,74 10 2-16,-3 3-2 15,-1 2 1-15,-6-1-1 16,-3 0 6-16,-7-1 2 15,-7-2 3-15,-9 0-7 16,-8-1 3-16,-13-1-2 16,-7-2 0-16,-10-3-2 15,-4 1 2-15,-3 1-2 0,-8-5-2 16,0-3 0 0,-5-1-1-16,-4 0 3 0,2 0-1 15,-2 0 2-15,-9-5-4 16,-9-1-1-16,-16-2 0 15,-5 4-1-15,-4-2 0 16,5-1 0-16,12 0 0 16,16-4 1-16,9-1-1 15,6-2 1-15,-1 1-1 16,-8-8 0-16,-5 3 1 16,1-2-1-16,1 0 0 15,12 0 0-15,8-2 1 16,5 3 0-16,15-6-1 0,7-1 0 15,11-2 1 1,7 0 0-16,13-2 0 0,9-4 3 16,11-1 0-16,12-1-4 15,6-3 0-15,0-4 0 16,6 0-1-16,19-2 0 16,1-4 1-16,3 4 0 15,0 2-1-15,0 6 1 16,-2 6 0-16,2 5 2 15,2 2-1-15,9-1 0 16,18-2-1-16,16-4 1 16,12-2 0-16,13-1 2 15,5 2 1-15,1 0-1 16,6 3-1-16,1 2 1 0,-3 0-2 16,5 7-1-16,2 3 2 15,4 6-1-15,11 5 0 16,5 6 1-16,5 0-1 15,1 0 0-15,-1 0-1 16,-10 0 1-16,-9 0-1 16,-12 0 2-16,-8 0 0 15,-2 0-1-15,-6 0 0 16,-1 0 0-16,-6 1-1 16,2 4 1-16,7-1-1 15,0 4 0-15,5 5 1 16,-8 0-1-16,-4 5 0 15,-9 1 0-15,-9-1 1 0,-6 4-1 16,-5 0 1-16,-8 4-1 16,-7 6 0-16,-6 4 1 15,-3 3-1-15,-1 4 1 16,1-3 1-16,3 0-2 16,-4 0 0-16,-2 3 1 15,-6-6-1-15,-7 3-1 16,-4-1 1-16,-8-1 0 15,-1 0 0-15,-7 0 1 16,0 0 0-16,0 1 0 16,0-6 0-16,-4-1 1 15,-5-4 0-15,-3-2 0 0,1 0-1 16,-2-3 1 0,-3 3-1-16,-3 2 0 0,-4 0 0 15,-4 2-1-15,3-4 1 16,3-6-1-16,6-2 1 15,5-4-1-15,-2-2 0 16,5-3 0-16,1-4 1 16,1 1-1-16,3-2 0 15,-3 0 0-15,3 1 1 16,0-1-1-16,0 0 0 16,-3-3 1-16,3 1-1 15,0 1 1-15,2-3 1 16,0 0-1-16,0 0 0 0,0 0 1 15,0 0-2 1,0 0 1-16,0 0-1 0,0 0 1 16,0 0-1-1,0 0 1-15,0 0 1 0,0 0-2 16,0 0 0-16,0 0 0 16,0 0 0-16,0 0 0 15,0 0 0-15,0 0-2 16,0 0-6-16,0 0-14 15,0 0-23-15,-4 0-37 16,-12 0-98-16</inkml:trace>
  <inkml:trace contextRef="#ctx0" brushRef="#br0" timeOffset="1599.54">15014 7891 367 0,'0'0'12'0,"0"0"5"16,0 0 44-16,0 0 10 15,0 0-34-15,0 0-14 16,-42-21-5-16,51 11 3 16,8 3-2-16,10-2-4 15,4 6-3-15,2-2-5 16,8 1 1-16,7 0-3 16,13 0 0-16,15-2-2 15,24-2-1-15,23-2 3 16,14-2-4-16,15 0 1 0,4 2-2 15,-3 1 1 1,-3 5-1-16,-7 0 1 0,-1-1 1 16,3-1-2-16,6-6 2 15,5-4-2-15,2 0 0 16,0-2 0-16,-2-1 0 16,-6 6 0-16,-14 5 0 15,-18 2 0-15,-17 4 0 16,-14 2 0-16,-10-2 0 15,-4-2 1-15,-3-5-1 16,-1 2 0-16,-2-3 0 16,-1 0 1-16,1 2-1 15,-3 2 1-15,-8 0-1 16,-6 3 0-16,-15 1 0 16,-8 2 0-16,-10 0 0 0,-1 0 0 15,-3 0 0-15,3 0 0 16,3 0 0-16,4 0 0 15,2-1 1-15,0 1-1 16,-8-3 0-16,-7 2 0 16,-6 1 0-16,-4 0 0 15,0 0 5-15,0 0-1 16,0 0 0-16,0 0-1 16,0 0 1-16,0 0 0 15,0 0-1-15,0 0-2 16,0 0-1-16,0 0 0 0,0 0 1 15,0 0-1 1,0 0 0-16,0 0 0 0,0 0 0 16,0 0 0-16,0 0 0 15,0 0 0-15,0 0 1 16,0 0-1-16,2 0 0 16,-2 0 1-16,0 0-1 15,0 0 1-15,0 0-1 16,0 0 0-16,0 0 0 15,0 0 0-15,0 0 0 16,0 0-2-16,0 0 0 16,0 0 2-16,0 0 1 0,0 0 2 15,0 0-3-15,0 0 1 16,0 0-1-16,0 0-4 16,0 0-11-16,0 0-24 15,0-4-23-15,-22-5-49 16,-22 4-175-16</inkml:trace>
  <inkml:trace contextRef="#ctx0" brushRef="#br0" timeOffset="4129.35">26519 7818 417 0,'0'0'0'0,"-172"10"-6"15,59 0 6-15,-1 6 65 16,16-2-26-16,9-8-24 16,6-3 0-16,8 1 10 15,1-3-6-15,3-1-2 16,-2 4-1-16,-16-2-6 16,-21 9-5-16,-23 3-2 15,-15 4 0-15,1 0 3 16,12-4 0-16,18-6-1 0,11-4 0 15,8-4-4-15,-5 0 1 16,-8 0 0 0,-21 0 0-16,-28 0 0 15,-27 0-1-15,-18 4 1 0,2 5 0 16,20-4 4-16,32-5 2 16,35-11-4-16,24-21-2 15,15-5-1-15,8-8-1 16,5 1 0-16,-2 0 2 15,2 0-2-15,3-2 1 16,11-4-1 0,5-4 2-16,13-10-1 0,17-5-1 0,11-5 0 15,4-2 0-15,19 0 0 16,20-1 4-16,10 4-2 16,4 2-1-16,10 5 3 15,8 8-2-15,9 4 0 16,12 5 0-16,12 1 1 15,12 1-2-15,9-1-1 16,4 3 1-16,0-1 0 16,1 4 1-16,-9 7-1 15,-2 8 1-15,1 8-1 16,7 7 1-16,3 6 1 16,8 0-1-16,7 5-1 15,-1-4 1-15,10 4-1 16,-1 1-1-16,-1 0 1 15,-5 0-1-15,-6 0 1 0,-16 0-1 16,-8 1 1-16,-5 16-1 16,-5 5 1-16,4 1-1 15,-1 0 0-15,-6 3 0 16,0 0 0-16,-5 4-1 16,-1 2 1-16,-7 2 0 15,-13 2 0-15,-10 2 0 16,-16 2-1-16,-7 0 3 15,-7 4-2-15,-5-1 0 16,1 0 2-16,-1-4-2 0,0-3 0 16,1 0 0-1,-1 3 1-15,-4-6-1 16,-2 2 0-16,-9 1-1 16,-9 0 1-16,-9 3 0 0,0 2 3 15,-2 4 3-15,-17-2-1 16,4-3-2-16,1 0-2 15,1-4 0-15,5-2-1 16,-2-4 1-16,2 1-1 16,-3-3 1-16,-1-1-1 15,-5 0 1-15,-1-1-1 16,-2-2 2-16,0-2 1 16,1-4-1-16,7-7-1 15,1 0 2-15,5-7-3 16,2 2 0-16,4-4 0 15,0 2 0-15,-2 1 0 16,2-4 0-16,0 2 0 0,-2-1 0 16,2-2 0-16,-2 0 0 15,2 0 1-15,0 0-1 16,0 0 0-16,0 0 1 16,0 0-1-16,0 0 0 15,0 0 2-15,0 0-2 16,0 0 0-16,0 0 1 15,0 0-1-15,0 0 0 16,0 0 2-16,0 0-2 16,0 0 0-16,0 0 0 0,0 0 0 15,0 0 0-15,0 0 0 16,0 0 0-16,0 0 0 16,0 0 0-16,0 0 0 15,0 0 0-15,-2 0 0 16,2 0 1-16,-3 0-1 15,3 0 0-15,0 0 1 16,0 0 1-16,0 0-2 16,0 0 1-16,0 0 0 15,0 0-1-15,0 0 0 16,0 0 0-16,0 0 0 16,0 0 0-16,0 0 1 15,0 0-1-15,0 0 0 16,0 0 1-16,0 0-1 15,0 0 0-15,0 0 0 0,-2 0 0 16,2 0 1-16,0 0-1 16,0 0 0-16,0 0 0 15,0 0 0-15,0 0 0 16,0 0 1-16,0 0-1 16,0 0 0-16,0 0 0 15,0 0 0-15,0 0-3 16,-2 0-13-16,-10 0-27 15,-5-5-41-15,6-11-82 16,11-12-288-16</inkml:trace>
  <inkml:trace contextRef="#ctx0" brushRef="#br0" timeOffset="10528.22">20479 14815 368 0,'0'0'69'15,"0"0"-67"-15,0 0 45 16,-138 44 6-16,107-31-37 16,-2 3-10-16,4 5-2 15,0-3 1-15,-2 4-2 16,-3 0 2-16,0 0 5 0,-6-4 0 15,2-2 4 1,-4 0-6-16,-7-4 3 0,-9-1 0 16,-9 2-3-16,-6-5 3 15,-7-2 0-15,-1-6-6 16,-3 0 0-16,-1 0-3 16,0-6 1-16,-6-12-1 15,-1 1-1-15,1 0 3 16,4 3-2-16,3-3 0 15,6-2 0-15,0-8-2 16,2-4 0-16,7-8 0 16,11-11-1-16,6-8-1 0,13-10 0 15,7-10 1 1,3 2 0-16,9 0 1 0,7 3 0 16,7 5 0-16,1 6 0 15,1-6 0-15,-1 0 0 16,2-9 0-16,3-3 1 15,0-6 0-15,12 0 0 16,15-1-1-16,11 4 0 16,6 8 1-16,7 3-1 15,5 12 0-15,-3 14 1 16,-1 6-1-16,-1 8 1 16,2-3 0-16,7-1 0 15,10 0 0-15,7-4-1 16,11 1 0-16,1 3 1 0,-10 9 1 15,-15 9 2-15,-20 7 3 16,-15 10-2-16,-2 1 0 16,6 0-1-16,11 0-1 15,12 0-2 1,6 0 1-16,13 0-2 0,0 0 1 16,8 0-1-16,-4 0 0 15,-10 0 1-15,-17 0 0 16,-25 14 4-16,-17 10 1 15,-2 2 3-15,3 0-2 16,9 2-5-16,11-6-1 16,0 1 0-16,1 1 0 15,-1 2-1-15,0 4 0 0,2 2 0 16,-2 4 0-16,3 2 0 16,-5 2-1-16,-2 2-1 15,-4-2 1-15,-2-2 0 16,-5-1 1-16,1-1-2 15,-3-5 4-15,1 2-4 16,-4-1 1-16,1-3 1 16,-4 4-2-16,1-1 1 15,-2 2 0-15,-2 3-1 16,-3 2 1-16,0 5-1 16,-2 2 1-16,0 3 0 0,0-3 1 15,0-2-2 1,0 0 1-16,0 0 0 0,-6-4 1 15,-6 2-2 1,-1 1 0-16,-1 2 1 0,-3-1 1 16,1 0 0-1,0-2 0-15,-2-7 0 0,1-3 0 16,-1-2 0-16,-5-6 1 16,-1-1 0-16,0-4-1 15,-12 0 0-15,-7-1 0 16,-3 1 0-16,-10 3 0 15,0-1 0-15,2 2 1 16,-3-6-1-16,-1-6 0 16,2-8 0-16,1-3-1 0,-3 0-2 15,-7 0-3 1,-6-3 1-16,-7 2 1 0,-2-3 3 16,-7-5 1-1,0 1 0-15,2-1-3 0,3-10-3 16,8-6 2-16,10-16 0 15,3-11-2-15,11-12 2 16,5-4 0-16,5-4 0 16,4 6 3-16,3-1 1 15,4 9 0-15,2 2 0 16,7 0-1-16,9 0 1 16,7-4-1-16,4-3 0 15,0 1 0-15,6 0 1 16,19 0-2-16,8 6 2 0,7-1 0 15,0 8 0 1,5 1 0-16,-3 11 1 16,5 5-1-16,-1 10 0 0,6 4-1 15,6-3 2-15,4 2-2 16,7-3 1-16,9 0 0 16,7 2 0-16,-1 6 0 15,6 4 0-15,-9 4 0 16,-4 6 0-16,-13 0-1 15,-8 5 1-15,-10 9 0 16,-3 7 0-16,-1 1 0 16,-6 2 1-16,1-3-1 15,0 6 0-15,3-6 0 16,-3-4 0-16,1 5 0 0,-5 2 0 16,0 4-1-16,-5 7-2 15,-8-2 2 1,-2 3-4-16,-1 1 2 0,-5-3 1 15,3 2 0-15,-1-5 2 16,-3 2-1-16,0 1 0 16,-2 0 1-16,0 2 0 15,-5 2-1-15,1 1 1 16,-1 1-1-16,-2-4-2 16,0 4-3-16,0-3 3 15,-2-2 1-15,4 1 0 0,-4-2-1 16,0-1 1-16,0 1 1 15,0-2-1 1,0-3 2-16,-4 4-1 0,-4-1 0 16,1-1 0-16,-3 2-6 15,-2 1 2-15,-1-5-1 16,-5 0 0-16,3-1-3 16,-4-3 2-16,4-6 3 15,-1-7 1-15,1-2 3 16,1-1 0-16,1-6 0 15,-3 2 1-15,-1 0-1 16,-1 1-3-16,-5 1-16 16,4-2-38-16,-2 0-67 0,8-5-166 15</inkml:trace>
  <inkml:trace contextRef="#ctx0" brushRef="#br0" timeOffset="10723.11">20753 14604 540 0,'0'0'136'0,"0"0"-126"16,0 0 30-16,0 0-20 16,0 0-20-16,0 0-47 15,-58-20-24-15,58 10-92 16,11-6-248-16</inkml:trace>
  <inkml:trace contextRef="#ctx0" brushRef="#br0" timeOffset="12244.76">22493 12512 277 0,'0'0'65'16,"0"0"-37"-16,-163 69 47 16,99-47-5-16,-7-4-28 15,-10 2-12-15,-8-3-7 16,0-6-2-16,-5-3-9 15,3-6-2-15,-1-2 3 16,-3 0-2-16,-1-18-2 0,-2-6-2 16,3-8-1-16,-3-4-2 15,2-2-1-15,5-4 1 16,3-1-3-16,8-3 3 16,13-4-2-16,13-4 2 15,17-10-1-15,14-15 0 16,15-9-1-16,8-15-2 15,2-4 1-15,25 6 0 16,4 11-1-16,4 10 0 16,5 12 0-16,1 3 0 15,3 6 0-15,3 3 0 0,4 1 1 16,9 3 0 0,8-2 0-16,5 1 0 0,4 4 0 15,2 4 1 1,-4 6-2-16,-5 12 1 0,-12 8 1 15,-10 8 1-15,-5 7-1 16,-1 4 1-16,7 0 0 16,9 0 0-16,12 0-1 15,9 0 0-15,17 0-2 16,7 6 1-16,6 4-1 16,-7 8 0-1,-19 9 0-15,-19 3-1 0,-17 4 2 16,-9 2-1-16,-5 0 1 0,3-4 1 15,2 0-2 1,5-2 0-16,-1 0 0 0,3 0 1 16,-3 3-1-1,0 1 0-15,-6 3 0 0,-5 2-1 16,-7 1-1-16,-6-1 0 16,-7 0 2-16,-1 1 0 15,-4-2 1-15,-2-2-1 16,1 3 1-16,-1 1-1 15,-2 2 0-15,-2 4 0 16,0 2 0-16,0-1 0 16,0 1 0-16,-4-3 0 0,-7-1 1 15,-5-4-1-15,1 0 1 16,-3-1-1-16,-2-5 1 16,0-4 1-16,-1-2-2 15,2-3 2-15,1-4-2 16,0 2 2-16,0-2 0 15,0-1-1-15,3 0 1 16,1-2-1-16,-1-2-1 16,-1-1 0-16,5-5 0 15,0-5 0-15,7-2 0 16,1-2 0-16,1-1-1 16,2 0-2-16,-3 0 0 15,-1 0-4-15,-2 0-3 0,-1 0-10 16,0-8-24-1,-2-2-33-15,1-6-69 0,1-6-218 16</inkml:trace>
  <inkml:trace contextRef="#ctx0" brushRef="#br0" timeOffset="13173.97">21562 13000 346 0,'0'0'42'0,"0"0"-42"0,0 0 0 16,0 0 0-1,0 0-36-15,0 0-41 0,-65 72-30 16</inkml:trace>
  <inkml:trace contextRef="#ctx0" brushRef="#br0" timeOffset="13348.02">21499 13297 104 0,'0'0'167'0,"0"0"-157"16,0 0-9-16,0 0-1 15,0 0-3-15,0 0-49 16,-24 102-32-16,19-80-56 0</inkml:trace>
  <inkml:trace contextRef="#ctx0" brushRef="#br0" timeOffset="13520.54">21439 13582 93 0,'0'0'94'16,"0"0"-56"-16,0 0-1 15,0 0-7-15,0 0-20 16,0 0-5-16,-125 64-2 15,117-57-3-15,3 4-10 16,3-3-19-16,2 4-43 16,0-2-97-16</inkml:trace>
  <inkml:trace contextRef="#ctx0" brushRef="#br0" timeOffset="13710.55">21250 13797 226 0,'0'0'62'0,"0"0"-62"0,0 0 5 16,0 0-5-16,0 0 0 16,0 0-15-16,-71 87-2 15,53-59 2-15,-2-1 9 16,-5-4-1-16,5-5 1 16,0-4-32-16,5-6-51 15</inkml:trace>
  <inkml:trace contextRef="#ctx0" brushRef="#br0" timeOffset="13977.57">20969 14097 222 0,'0'0'52'0,"0"0"8"16,0 0 6-16,0 0-32 16,0 0-21-16,0 0-12 15,-112 46-1-15,104-38-2 16,-3 2-7-16,1 1 3 15,2 2 2-15,-5-3 1 16,1 0 3-16,3-4 0 16,3-1 1-16,2-2-1 15,1-1-1-15,3-2-3 0,-5 0-4 16,1 0-5-16,-3 0-5 16,-1 0 3-16,1 0 1 15,0 0 4-15,3 0-17 16,4 0-27-16,0 0-65 15</inkml:trace>
  <inkml:trace contextRef="#ctx0" brushRef="#br0" timeOffset="15131.34">21304 14111 379 0,'0'0'67'0,"0"0"-40"15,0 0 46-15,0 0-13 16,0 0-35-16,0 0-14 15,0 3 1-15,31-6 5 0,15-7-9 16,10 0-3-16,6-1-3 16,9 2-1-16,3 0 0 15,-1-1-1-15,8 5 0 16,4 1 1-16,9-2 1 16,10 2-2-16,3-1 0 15,-7 4 2-15,-10-4-2 16,-17 5 0-16,-7 0 0 15,-3 0 0-15,-3 0 0 16,-2 0 0-16,0 0 0 16,-4 0 0-16,-1 0 0 15,-2 0 0-15,3-1 0 0,-4-5 0 16,-2 2 0-16,-8 1 0 16,-11 3 0-16,-7 0 0 15,-11 0 0 1,-7 0 0-16,-4 0 1 0,0 0 2 15,0 0 9-15,0 0-1 16,0 0-4-16,0 0 1 16,0 0-3-16,0 0-1 15,0 0-3-15,0-1 1 16,0-2-2-16,0 3 1 16,0 0-1-16,0 0 0 15,0-2 0-15,0 2 0 16,0 0 2-16,0-4 0 15,0 4 0-15,0 0 1 16,0 0-1-16,-4 0-2 0,-7 0 1 16,2 0 0-16,2 0 0 15,3 0 0-15,-1 0-1 16,5 0 0-16,-2 0 0 16,2 0 0-16,0 0 1 15,0 0 1-15,0 0-1 16,-2 0 1-16,2 0 3 15,-2 0-2-15,2 0 2 16,-2 0-2-16,-3 0 2 16,3 0-3-16,0 0-2 15,-3 0 0-15,5 0-2 0,0 0 2 16,0 0-7-16,0 0 2 16,0 0-6-16,0 0-3 15,0 0-1-15,0 0 1 16,0 0 2-16,0 4-11 15,-13 1-24-15,-8-5-30 16,-14 0-57-16,-5 0-223 16</inkml:trace>
  <inkml:trace contextRef="#ctx0" brushRef="#br0" timeOffset="20610.62">12534 9996 355 0,'0'0'51'15,"0"0"-44"-15,0 0 18 16,0 0 16-16,0 0-11 16,0 0-16-16,0 0-8 15,20 0 5-15,15 8 1 16,15-2 5-16,10-2-8 16,11-4-2-16,5 0-1 0,10 0-2 15,8 0 0 1,11-2-1-16,4-6-1 15,3 0 1-15,2 2-1 16,3-2-1-16,9 0 1 0,7 0 1 16,-2-2-2-16,-2 4-1 15,-6 0 1-15,-9 0-1 16,-10 4 0-16,-13 0 1 16,-14 0-1-16,-15 0 0 15,-8 0 0-15,-12 0 0 16,-2 0 1-16,-5 2-1 15,2 0 0-15,-4 0 0 16,-2 0 0-16,-4 0 0 16,-10 0 0-16,-3 0 0 15,-12 0 0-15,0 0 0 0,-2 0 0 16,0 0 1-16,0 0-1 16,0 0 2-16,0 0-2 15,0 0 1 1,0 0 0-16,3 0-1 0,-3 0 0 15,2 0 0-15,0 0 0 16,-2 0 0-16,6 0 1 16,-1 0-1-16,-3 0 2 15,2 0-1-15,-1 0-1 16,-1 0 4-16,3 0-1 16,-3 0 0-16,-2 0-2 15,0 0 1-15,0 0-2 0,0 0 2 16,0 0-1-1,2 0 2-15,0 0-2 0,0 0 0 16,1 0 0-16,-3 0-1 16,0 0 1-16,2 0-1 15,0 0 1-15,0 0-1 16,0 0 2-16,-2 0-1 16,0 0 4-16,0 0 1 15,0 0-2-15,0 0 1 16,0 0-1-16,0 0 1 15,0 0-4-15,0 0 1 16,0 0-2-16,0 0 1 16,0 0-1-16,0 0 0 15,0 0 0-15,0 0 0 0,0 0 0 16,2 0 0-16,2 0 0 16,-2 0 0-16,6 0 0 15,-1 0 0-15,4 0 0 16,-4 0 0-16,2 0 0 15,-7 0 0-15,2 0 0 16,-2 0 0-16,0 0 1 16,-2 0-1-16,0 0 0 15,3 0 1-15,-3 0-1 16,0 0 1-16,0 0 1 16,0 0-2-16,0 0 1 0,0 0 0 15,0 0 1 1,0 0-2-16,0 0 0 0,0 0 0 15,0 0 0-15,0 0 0 16,0 0 0-16,0 0 1 16,0 0-1-16,0 0 0 15,0 0 1-15,0 0-1 16,0 0 0-16,0 0 0 16,0 0 0-16,0 0-6 15,0 0-14-15,0 0-28 16,0 0-26-16,-7 0-69 15,-4-5-265-15</inkml:trace>
  <inkml:trace contextRef="#ctx0" brushRef="#br0" timeOffset="22755.24">16664 10101 293 0,'0'0'101'0,"0"0"-84"0,0 0-4 16,0 0 43-16,0 0-14 16,0 0-23-16,-29 13-5 15,60-9 2-15,12 0 1 16,13-2-7-16,5 0-7 15,5-2-2-15,12 0-1 16,13 0 1-16,17 0 2 16,14 0 2-16,5 0-4 15,4 0-1-15,-2-2 0 16,0-5 0-16,1-2 0 0,-7-3 1 16,-3 3-1-16,-7-2 0 15,-5 1 0-15,-2 6 0 16,-8-2 0-16,-9 4 0 15,-6-2 0-15,-10 0 0 16,-1 1 0-16,-1 0 0 16,0-3 0-16,5 2 0 15,4-2 0-15,3 2 1 16,2 0-1-16,-4-2 0 16,0 3 1-16,-4 2-1 15,0 1 0-15,-8-2 0 16,-3 2 0-16,2 0 0 15,-1 0 1-15,1 0-1 16,3 0 1-16,6 0-1 16,2 0 0-16,8 0 0 0,-2 0 0 15,-5 0 1 1,-10 0-1-16,-12 0 0 0,-10 0 0 16,-5 0 0-16,-7 0 0 15,-1 0 4-15,1 0 1 16,3 0-3-16,9-3 2 15,2 1-4-15,4-3 1 16,0 4-2-16,-8-4 1 16,-5 3 0-16,-12 2 0 15,-10-2 1-15,-7 2-1 16,-6 0 0-16,-1 0 0 16,-1 0 2-16,10 0 0 15,5 0 0-15,10 0-2 16,5 0 1-16,2-2-1 0,-5-2 0 15,-5 2 0 1,-5 0 0-16,-10 2 0 16,-4 0 0-16,-5-2 0 0,0 2 2 15,-2 0 1-15,2 0 8 16,-2 0-2-16,0 0-7 16,3 0-2-16,-3-2 1 15,0 2 0-15,0 0 0 16,0 0 1-16,0 0 0 15,0 0 0-15,0 0 0 16,0 0 4-16,0 0 0 16,0 0-1-16,0 0-2 15,0 0-2-15,0 0 0 16,0 0-1-16,0 0 0 16,0 0 0-16,0 0 0 0,0 0 0 15,0 0 0-15,0 0 0 16,0 0 0-16,2 0 0 15,0 0-1-15,7 0 1 16,2 0 0-16,7 0 0 16,2 0 0-16,3-2-1 15,0-3-3-15,2-1 4 16,2-1 0-16,-2 3-1 0,-3 0 0 16,2 2 1-1,-2 0 0-15,7 0 1 0,5-2-1 16,3 2 0-16,2 0 0 15,1-2 0-15,0-1 0 16,0 2 0-16,-2-1 0 16,-5 1 0-16,-1 1 0 15,-6 1 0-15,3-1 0 16,-5-1 0-16,1 2 0 16,4 0 0-16,-2-2 1 15,2 1-1-15,0 2-1 16,-4 0 1-16,-1 0 0 15,-4 0 0-15,-4-2 0 16,-3 0 0-16,-7-1 0 16,-4 3 1-16,0-1-1 0,4 1 3 15,0 0-1-15,3 0-1 16,9 0-1-16,2 0 0 16,0 0 0-16,0 0 0 15,-2 0 1-15,-4 0-2 16,-8 0 2-16,-4 0-1 15,-2 0 0-15,0 0 1 16,0 0 0-16,0 0 0 16,0 0 2-16,2 0 4 15,-2 0-3-15,0 0-3 16,0 0 0-16,0 0 0 16,0 0 0-16,0 0-1 0,2 0 0 15,-2 0-1 1,0 0-3-16,0 0-11 0,-15 0-14 15,-3-4-46-15,2 2-38 16,12-6-96-16</inkml:trace>
  <inkml:trace contextRef="#ctx0" brushRef="#br0" timeOffset="24055.99">22990 9607 305 0,'0'0'39'0,"0"0"-5"16,0 0 29-16,0 0-6 0,0 0-23 16,0 0-9-1,0 0-4-15,-5 38-5 16,-1-8-7-16,-5 8-1 0,-3 5 0 15,-1 4 0-15,-6 4-4 16,4 1-2 0,-3-1-1-16,4-2 0 0,1-5-1 15,4-7 1-15,1-6-1 16,4-9 1-16,1-8-1 16,1-6 1-16,4-3 0 15,0-5 0-15,0 1 0 16,0-1 0-16,0 0 1 15,0 0 1-15,0 0 0 16,0 0-3-16,0 0-1 16,0 0-5-16,0 0-5 15,0 0-19-15,0 0-14 16,0 0-38-16,25-6-70 0,6-22-155 16</inkml:trace>
  <inkml:trace contextRef="#ctx0" brushRef="#br0" timeOffset="25272.12">23307 10225 389 0,'0'0'40'16,"0"0"-35"-16,0 0 36 15,0 0 26-15,0 0-32 16,0 0-25-16,-36 15-3 15,55-6 1-15,13-1 9 16,13-3-7-16,13-5-1 16,13 0-5-16,20 0-2 0,18-15-1 15,15-1-1 1,15 0 1-16,2 1-1 0,1 5 0 16,3 1 0-16,4 0-1 15,-2 1 2-15,-2 0-1 16,-4-2 0-1,-4 2 0-15,-2-2-1 0,-6 0 0 16,0 0 0-16,-5 1 0 16,1 3 1-16,0 1 1 15,-3 5-1-15,5 0-1 16,5 0 1-16,4 0 0 16,4 0 0-16,-6 0 0 15,-9 0-1-15,-12 2 1 16,-6 1-2-16,-15-2 0 15,-5 1 2-15,-10 2 0 0,-6-3 0 16,1 4 0-16,-1-3 0 16,0 0 0-16,-3 2 0 15,-11 0 0-15,-10 0 0 16,-13 0 0-16,-12-2 0 16,-9 1 0-16,-9-3 1 15,4 0 1-15,-8 0 2 16,0 0 0-16,0 0-1 15,0 0 3-15,0 0-2 16,0 0 0-16,0 0-1 16,0 0 1-16,0 1 1 15,0-1-2-15,0 0 1 16,0 0 2-16,0 0-1 16,0 0-2-16,0 0-1 0,0 0 0 15,0 0 0-15,0 0-1 16,0 0 0-16,0 0 1 15,0 0-2-15,0 0-6 16,0 0-5-16,0 0-20 16,-10 0-42-16,-9-1-110 15</inkml:trace>
  <inkml:trace contextRef="#ctx0" brushRef="#br0" timeOffset="29707.77">13619 12508 220 0,'0'0'118'16,"0"0"-98"-16,0 0 27 16,0 0 14-16,0 0-15 0,0 0-15 15,92-131-5-15,-44 82-7 16,8-5 0-16,9-4-7 15,3 0-4-15,11-7-2 16,1 3-2-16,4 0-2 16,4 4 1-16,3 8-3 15,0 1 0-15,-1 12 1 16,3 2-1-16,1 6 0 16,6 7 0-16,0-5 0 15,-4 8 3-15,-10-2-1 16,-9 0-2-16,-6 7 0 15,0-3 1-15,5-2-1 16,7 2 0-16,8 1 3 0,-3-2-1 16,2 4-2-16,-6 0 1 15,-5 1-1-15,-6 5 0 16,-8 3 0-16,-10 1 0 16,-13 4-1-16,-10 0 0 15,-12 0 1-15,-9 0-1 16,-2 0 1-16,-6 0 2 15,-1 0 1-15,-2 0 0 16,2 0 1-16,0-2-3 16,-2 2 0-16,0-3-1 15,2 3 0-15,-2 0-9 16,0 0-21-16,0 0-30 16,0 0-18-16,0-5-11 15,-6-11-33-15,-8-13-77 0</inkml:trace>
  <inkml:trace contextRef="#ctx0" brushRef="#br0" timeOffset="30059.23">16121 11275 355 0,'0'0'34'0,"0"0"-32"16,0 0 47-16,0 0 23 15,0 0-39-15,0 0-8 0,144 25-1 16,-109-16-8-1,-6 3-6-15,-3 0-5 0,-4 1-2 16,-4 0-2 0,-5 1 1-16,-4 3 0 15,-7 7 3-15,-2 4 2 16,0 6 1-16,0 0 2 0,0 2-4 16,-13-2-2-16,-7-2-1 15,0-1 1-15,0-6-2 16,0-4 0-16,2-7-1 15,2-3 3-15,6-3-2 16,3-4 0-16,3-4-2 16,4 0-2-16,0 0-9 15,0 0-16-15,0 0-24 0,0-4-46 16,0-20-105-16</inkml:trace>
  <inkml:trace contextRef="#ctx0" brushRef="#br0" timeOffset="30771.98">17813 12360 235 0,'0'0'14'16,"0"0"-12"-16,0 0 6 15,0 0 8-15,0 0-16 16,0 0-3-16,-21 0-14 16,21 0-26-16,0 0-34 15</inkml:trace>
  <inkml:trace contextRef="#ctx0" brushRef="#br0" timeOffset="33051.6">17741 12434 33 0,'0'0'10'16,"0"0"17"-16,0 0 86 15,0 0-71-15,0 0-16 16,0 0 5-16,9 43-6 16,-11-31-8-16,-12 0-8 15,-3 3-8-15,-8 0 7 16,-8 2 5-16,-12 1 6 15,-11-1 13-15,-13 1 8 16,-20 0-9-16,-11 2-11 16,-10-1 1-16,-7-8-4 0,1-9 1 15,2-2-6-15,12-7-9 16,15-24 2-16,13-7 3 16,16-10-1-16,7-13-6 15,9-13 1-15,8-8 5 16,10-8 4-16,17-4-7 15,7 1-3-15,0 5 0 16,27 4 1-16,11 10-1 16,10 6 1-16,8 7 3 15,13 7-1-15,7 0 1 16,9 6-3-16,3 2-1 16,4 6 1-16,-3 5-2 15,-4 12-1-15,-4 7 1 0,-6 5 0 16,-4 11 0-16,1 0 1 15,-3 0-1-15,-1 0 1 16,-1 11 0-16,-1 0-1 16,-7 2 1-16,-3 2-2 15,-7 2 1-15,-7 2 0 16,-1 10-1-16,-6 2 0 16,-3 9 1-16,-6-1 0 15,-4 1 2-15,-4 2 0 16,0-2-1-16,-9 1-1 15,-2 1 1-15,-3-1-1 0,-4 6 0 16,0 0 0-16,0 1 1 16,-2-4-1-16,-16 0 3 15,-2-3 1-15,-5-1-2 16,1-5-1-16,1-6 0 16,4-4 0-16,0-6-1 15,4 0 2-15,4-5-2 16,2-5 0-16,5-2 0 15,2-6 0-15,-3 2 0 16,1-3 0-16,-4 2-4 16,0-1-3-16,-3 2-8 15,5-3-23-15,-2 0-45 0,6 0-64 16,2 0-87-16</inkml:trace>
  <inkml:trace contextRef="#ctx0" brushRef="#br0" timeOffset="33241.47">18120 12093 490 0,'0'0'36'0,"0"0"-36"15,0 0 0-15,0 0-1 16,0 0-68-16,0 0-52 15,-31-35-96-15</inkml:trace>
  <inkml:trace contextRef="#ctx0" brushRef="#br0" timeOffset="33835.96">18185 11721 346 0,'0'0'77'15,"0"0"-50"-15,0 0 27 16,0 0 5-16,0 0-31 15,0 0-17-15,15-27 1 0,18 17-6 16,8 2-5 0,7 3-1-16,2 5 1 15,-2 0-1-15,-3 0 1 16,-3 0-1-16,-2 0 4 0,-1 7 0 16,-8 4-1-16,-2-4-1 15,-6 0-2-15,-2-2 0 16,-5-2 1-16,-5-2 0 15,0 4 0-15,-2-4 1 16,0 2-2-16,-1-3 1 16,-3 0-1-16,-1 1 0 15,-1-1-3-15,-3 0-15 0,0 0-30 16,0 0-37 0,-12 0-51-16,-3 0-137 15</inkml:trace>
  <inkml:trace contextRef="#ctx0" brushRef="#br0" timeOffset="34153.82">18630 11614 374 0,'0'0'62'0,"0"0"-11"16,0 0 12-16,0 0-18 15,0 0-24-15,0 0-4 16,47 17-7-16,-23-8-5 15,-4 5-4-15,0-1-1 16,-4-2-1-16,-5 5 0 16,-4 1-1-16,-7 3 2 15,0 2 1-15,0-3 2 0,0 2 2 16,-7-2 5-16,-11 0-2 16,-2 1 0-16,-2 4 2 15,-3-4-6-15,3 4-4 16,-1-4 0-16,10-4-5 15,5-7-6-15,6-7-3 16,2-2-10-16,0 0-28 16,0 0-34-16,0-19-24 15,10-19-58-15</inkml:trace>
  <inkml:trace contextRef="#ctx0" brushRef="#br0" timeOffset="36844.18">20209 11546 45 0,'0'0'2'0,"0"0"0"16,0 0 114-16,0 0-68 15,0 0-30-15,0 0 20 16,-4 18 10-16,4-14-8 16,-2-2-9-16,-7 6-7 15,-7 1 0-15,-4 1-3 16,-6 5-1-16,-10-1 3 15,-5 0-7-15,-7-1-3 16,-6-2-6-16,-4-4-5 0,-4-4 1 16,-3-3 6-1,-4 0-1-15,-3 0-7 0,-1-12 1 16,0-4 0-16,-1-6 2 16,1-2 1-16,4-4 1 15,7-4 2-15,6-5 0 16,9 4-2-16,7 3-3 15,9 6 3-15,10 5-3 16,8 8 0-16,7 1 2 16,6-2 2-16,0-5 2 15,0-5-6-15,17-7-1 16,14-5-2-16,6-6 0 16,5 3 1-16,-3 1-1 15,-1 6 0-15,1 4 0 0,-4 4 0 16,5 4 1-16,2 2 1 15,7 3 1-15,3-3 0 16,4 5 0-16,3-2 0 16,3 4-3-16,-1 5 0 15,-1 1 0-15,-6 3 0 16,-7 0-2-16,-3 3 1 16,-4 10 1-16,-2 2-1 15,0-2 1-15,-5 1 0 16,1 1 1-16,-3-1-1 15,-2 0 0-15,-2 1 0 16,-2 4 0-16,-4 3-1 16,-3 0 0-16,-3 0 1 15,-3 2 0-15,-5-2 1 16,-5 0 0-16,0 3 0 0,-2-4-1 16,0 3 0-16,0-3 1 15,-2 2-1-15,-9 2-1 16,-3-4 1-16,-3 1-1 15,-1 1 1-15,-5-1-1 16,1-4 1-16,2-3 1 16,7-6-1-16,1-3 2 15,8-6-1-15,2 0 2 0,2 0-3 16,0 0-2 0,-2 0-3-16,2 0-4 0,-5 0-6 15,3-15-25 1,2 0-61-16,0 1-116 0</inkml:trace>
  <inkml:trace contextRef="#ctx0" brushRef="#br0" timeOffset="37050.9">20664 11436 563 0,'0'0'55'0,"0"0"-48"16,0 0 35-16,0 0-32 0,0 0-10 16,0 0-37-1,-21-17-27-15,33 16-64 0,-5 1-157 16</inkml:trace>
  <inkml:trace contextRef="#ctx0" brushRef="#br0" timeOffset="39958.78">19924 12484 18 0,'0'0'155'0,"0"0"-147"16,0 0 19-16,0 0 17 0,0 0-19 15,0 0-4-15,-29 57 9 16,18-50 1-16,0 4 1 15,-5-5-4-15,-4 1-1 16,-1 2-6-16,-9-1-1 16,1-2 4-16,-2 0-2 15,0-4-3-15,4-2-3 16,0 0-5-16,7 0 1 16,1-4-3-16,0-12-3 15,1-1-3-15,3-6-3 16,-1-1 1-16,3-2-1 15,-5-3 1-15,0 5-1 16,0-4 1-16,-1 0 1 16,1-2 1-16,-1-2 0 15,6-1-2-15,5-4 1 0,3 1-1 16,5-2-1-16,0 1 1 16,0 5-1-16,0 1 2 15,7 2-1-15,2 1 6 16,-1 2 0-16,2 0-3 15,-2 0-2-15,3-2-1 16,1 2 0-16,3 1-1 16,-3 2 0-16,-1 3 1 15,2 4-1-15,-4 2 1 16,2 4-1-16,0-2 2 16,-2 1-1-16,2 1 0 15,0-1-1-15,-1 5 0 0,0-3 1 16,1 5-1-16,1 4 0 15,-4 0-2-15,3 0 2 16,1 0 2-16,3 10 1 16,-1 5 0-16,-1-5-2 15,1-2-1-15,-3 0 0 16,4-5 0-16,-1 1-1 16,-1 1 1-16,1-2 1 15,-1 6-1-15,0 1 0 16,0 6 1-16,0 6-1 15,-3 2 1-15,-1 2 1 0,-3-2-2 16,-2-2 2-16,2-1-2 16,0-4 0-16,-2 3 0 15,3 1 0-15,-3 2 0 16,1 2 0-16,0-2 0 16,-5 5 0-16,0-2 0 15,0-1-1-15,0-1 0 16,0-5 1-16,0 0 0 15,0-3-1-15,0 0-1 16,0 0 2-16,0 4-1 16,0 0 1-16,0 3-1 15,0 0 1-15,-10 2 0 0,-3 0 0 16,-1-1-2-16,4-3 2 16,-1-3 0-16,-1-7 0 15,3 0 0 1,3-1 0-16,-1-5 2 0,2 2-2 15,5-1 0-15,-2-6 1 16,2 2-1-16,0-2 0 16,-2 0 0-16,2 0 0 15,0 0 0-15,0 0-1 16,0 0-5-16,0 0-8 16,0-11-15-16,0-12-12 15,4-8-56-15,4-3-118 16</inkml:trace>
  <inkml:trace contextRef="#ctx0" brushRef="#br0" timeOffset="41407.24">18427 11995 201 0,'0'0'137'16,"0"0"-112"0,0 0 19-16,0 0-2 0,0 0-28 15,0 0-5-15,5 0 6 16,8 0 5-16,5 2-1 15,4 2-4-15,7 1-4 16,4-2-4-16,6 3-5 16,3 0-1-16,-3-2-1 15,4 2 0-15,-1 0 0 16,-2 0-1-16,1-2 1 16,-4-2 0-16,1-2 0 15,5 0 0-15,-1 0 0 16,2 0 0-16,3 0 0 15,0 0-2-15,2-2-7 16,-5 2 1-16,-1-1 3 0,-7-2-1 16,-1 3 3-16,-1-2 1 15,-5 0 2 1,-3 0 0-16,1-2 2 0,0-1-2 16,-2 0 2-16,1-3 0 15,-2 2-1-15,-3 0-1 16,1 4 0-16,0-2 0 15,-2 2 0-15,3 2 0 16,-4-2 0-16,4 0 2 16,-3 0-2-16,2-2 0 15,-2 0 0-15,-2 4 1 16,-2-5-1-16,-6 5 0 16,2 0 0-16,-1-1 0 15,1 1 0-15,-4 0 0 0,3 0 1 16,1 0-1-16,3 0 0 15,1-3 0-15,1 2 1 16,-1-4-1-16,2 5 0 16,-2 0 0-16,-3 0 0 15,-5 0 0-15,2 0 0 16,-4 0 0-16,-1 0 1 16,-1 0 5-16,0 0 4 15,2 0-3-15,2 0 0 16,1 0 0-16,-3 0-3 15,4 0 1-15,-4 0-2 16,1 0-1-16,2 0-2 16,0 0 1-16,0 0 0 15,2 0-1-15,0 0 2 0,2 0-2 16,1 0 1-16,-1 0 0 16,0 0 1-16,-1 0 2 15,-4 0 6-15,1-1-2 16,-5 0 4-16,0 1 3 15,-4 0-1-15,0 0 2 16,0 0-2-16,0 0-1 16,0 0 0-16,2 0-7 15,-2 0-2-15,2-2-4 0,0 2 0 16,-2 0 0-16,0 0-1 16,0 0-2-16,0 0-1 15,0 0 0 1,2 0 0-16,-2 0 2 0,0 0-3 15,0 0 3-15,0 0-2 16,0-3-4-16,0-7-18 16,-2-8-24-16,-2-4-51 15,2 2-141-15</inkml:trace>
  <inkml:trace contextRef="#ctx0" brushRef="#br0" timeOffset="41976.5">20180 11916 13 0,'0'0'278'15,"0"0"-229"-15,0 0 7 16,0 0-23-16,0 0-29 16,0 0-4-16,-22-100-1 15,15 81-2-15,1 5 1 16,-1 6 2-16,3 0 0 15,2 3 3-15,-5 0 6 0,2 1 9 16,-4 2 0 0,3-1 0-16,-1 2-1 15,3-2-11-15,2 2-3 0,-1 1-3 16,1 0-1-16,2 0-2 16,0 0-9-16,0 0-5 15,0 0-7-15,0 0-18 16,-3 0-57-16,3 4-116 15</inkml:trace>
  <inkml:trace contextRef="#ctx0" brushRef="#br0" timeOffset="42252.17">20138 11676 285 0,'0'0'102'0,"0"0"-77"15,0 0 25-15,0 0-17 16,0 0-25-16,0 0-7 16,-6 11-2-16,-3 10 2 15,-5 8 0-15,-6-1 1 16,0-2 1-16,2-1 0 16,3 0-2-16,1-2 0 15,5-9-1-15,5-5-3 16,0-5-23-16,4-4-23 15,0-8-33-15,0-20-11 16,8-15-21-16</inkml:trace>
  <inkml:trace contextRef="#ctx0" brushRef="#br0" timeOffset="42575.06">20138 11676 281 0,'-20'-30'90'16,"20"30"-22"-16,0 0-7 15,0 0-31-15,2 0-22 16,7 8-5-16,7 5 0 16,2-2 0-16,-1 0 2 15,3 3-4-15,1-3 2 16,0 0-1-16,0-3 4 16,-1-4-2-16,0-2 2 15,-4-1-2-15,-3-1 3 0,-4 0-2 16,-4 0 1-16,-5 0 1 15,0 0 3-15,0 0-1 16,0 0-4-16,0 0 1 16,0 0-4-16,0 0-2 15,0 0-6-15,-3 0-12 16,-1 0-23-16,1 0-31 16,3 0-52-16,0 0-61 15</inkml:trace>
  <inkml:trace contextRef="#ctx0" brushRef="#br0" timeOffset="42753.25">20392 11778 291 0,'0'0'134'0,"0"0"-50"15,0 0 3-15,0 0-29 0,0 0-32 16,0 0-26-16,-15 0-2 15,15 0-27-15,0 0-22 16,0 0-52-16,0 0-92 16</inkml:trace>
  <inkml:trace contextRef="#ctx0" brushRef="#br0" timeOffset="44950.16">21501 10756 228 0,'0'0'63'16,"0"0"-13"-16,0 0 3 15,0 0-7-15,0 0-10 16,0 0 1-16,14-43-4 15,-14 52-8-15,0 22-7 16,0 15-6-16,-2 6-9 16,-14 3-3-16,3-4 0 15,6-14-10-15,5-7-9 0,2-11-23 16,0-9-25-16,2-10-32 16,14 0-47-16</inkml:trace>
  <inkml:trace contextRef="#ctx0" brushRef="#br0" timeOffset="45304.71">21724 10816 284 0,'0'0'69'16,"0"0"-18"-16,0 0 11 15,0 0-31-15,0 0-23 0,-26 106 1 16,26-82-4-16,7-3-4 15,5-7-1-15,5-8 0 16,-2-4-2-16,-1-2-9 16,1 0 5-16,-1-11-7 15,-1-10 11-15,-3-5-1 16,-2-5 3-16,-4 5 0 16,-2 6 0-16,-2 9 1 15,0 8 1-15,0 3 1 16,-16 0 9-16,1 0-1 15,-3 11-6-15,3 4-3 16,-1 0 1-16,5-3-3 0,4-2 0 16,5-3-4-16,2 1-19 15,0-5-35-15,22-3-46 16,7 0-22-16,2-17-78 16</inkml:trace>
  <inkml:trace contextRef="#ctx0" brushRef="#br0" timeOffset="45688.21">22114 10774 166 0,'0'0'142'0,"0"0"-95"16,0 0 10-16,0 0-7 16,0 0-32-16,0 0-8 15,-58 27 0-15,47-10-6 0,3-1-2 16,-2-1 1-16,8-8-3 15,0 1 2-15,2-2 0 16,0-2-2 0,8 0 0-16,15-4-4 0,0 0-3 15,1 0-3-15,0 0 1 16,-8 0-4-16,-7 0 2 16,-7 0 5-16,-2 6 5 15,0 4 1-15,0 0 5 16,0 3 0-16,-11 2 5 15,-5 2 2-15,1 2-7 16,2 2-3-16,-1-2-2 16,3-1 0-16,2-5-1 0,4-4-14 15,5-6-12-15,0-3-39 16,0-7-50-16,25-25-95 16</inkml:trace>
  <inkml:trace contextRef="#ctx0" brushRef="#br0" timeOffset="46106.8">22326 10753 257 0,'0'0'103'0,"0"0"-40"16,0 0-3 0,0 0-24-16,0 0-24 0,0 0-7 15,-75 103-4-15,75-91-1 16,0 1-1-16,0-10-2 15,0 3 2-15,0 0-1 16,10-2 2-16,6 0-1 16,2-2 0-16,2 0-5 15,0-2 0-15,-6 2-7 16,-2 2-4-16,-3 3 12 16,-4 0 4-16,-2-1 1 15,-3 0 2-15,0 0 9 16,0-2 7-16,0 3-1 15,0 3-3-15,-5-1 1 0,-11 2-3 16,-4 5 0-16,-4-2-3 16,-3 3-3-16,2-3-2 15,9-3-3-15,6-5 2 16,5-6-1-16,5 0-2 16,0 0-3-16,0 0-10 15,0 0-16-15,0 0-18 16,0-6-34-16,7-5-83 15</inkml:trace>
  <inkml:trace contextRef="#ctx0" brushRef="#br0" timeOffset="49326.13">19488 12658 53 0,'0'0'204'0,"0"0"-131"16,0 0 4-16,0 0-8 16,0 0-26-16,0 0-17 15,0 0-7-15,-3 0-10 0,21 0-6 16,9 0 1-16,4 0 5 15,7 0-4-15,4 0-4 16,0-3 0 0,3-7-1-16,-5 2 0 0,-11-2-1 15,-8 4-4-15,-13 4-3 16,-3 2 5-16,-5 0 2 16,0 0 1-16,0 0-1 15,0 0 0-15,0 0 1 16,-5 0 1-16,-13 3-1 15,-9 6-1-15,-1-1-1 0,-8-2 1 16,-4-2-1 0,0-2-4-16,-1 0 2 0,6 3 4 15,8-4-2-15,7 5 2 16,12-5 2-16,3 2-1 16,5-3 1-16,0 0-1 15,0 0 1-15,0 0-2 16,2 0 3-16,20 0-1 15,7 0 0-15,7-3 0 16,1 1 2-16,6-3-3 16,-1 4 1-16,-1-2-2 15,-10 3-1-15,-9 0-2 16,-8 0-3-16,-12 0-2 0,-2 0 5 16,0 0 2-1,0 0 1-15,0 0 0 0,-4-2-3 16,-19-2-2-1,-6-2-1-15,-4 0-1 0,-3 4-1 16,1 0 1-16,6 2 0 16,8 0 6-16,11 0 0 15,7 0 1-15,3 0 0 16,15 0-10-16,31 0-8 16,20 0-24-16,14-14-44 15,5-10-65-15</inkml:trace>
  <inkml:trace contextRef="#ctx0" brushRef="#br0" timeOffset="51018.37">22072 12083 44 0,'0'0'0'0,"0"0"137"16,0 0-78-16,0 0-27 0,0 0-2 16,0 0-13-1,0-24-14-15,0 21 6 0,0 3 9 16,0-3 7-16,0 3 9 15,0 0 1-15,0 0 1 16,2 0-5-16,-2 15-6 16,0-1-10-16,0 1 3 15,0 6-5-15,0-2-2 16,0 3 0-16,3 1-3 16,-3-2-5-16,0 0 1 15,0-1-1-15,0-2-2 16,0 0 1-16,0-2-1 15,0-4 1-15,0 0-2 16,0-2 0-16,0-3 2 16,0-4 1-16,0-2 0 0,0 2-2 15,0-1 1-15,0-2-2 16,0 0 1-16,0 0-1 16,0 0 0-16,0 0-1 15,0 0 1-15,0 0-1 16,0 0-5-16,0 0-4 15,0 0-4-15,0-5-6 16,-7-12-11-16,0-10-10 16,7-4-52-16,0-3-76 15</inkml:trace>
  <inkml:trace contextRef="#ctx0" brushRef="#br0" timeOffset="52267.05">21386 12202 156 0,'0'0'171'0,"0"0"-123"0,0 0-6 16,0 0 11 0,0 0-25-16,0 0-21 0,-16 28-5 15,12-8 0-15,-3 2-2 16,2 0 1-16,5-2 5 16,0-1 2-16,0-8-2 15,0-3 2-15,14-4-7 16,6-2-1-16,4-2 0 15,-1 0 0-15,-1-8-11 16,-4-12 2-16,-2 0 2 16,-6-4 1-16,-3 4 5 0,-7 0 0 15,0 2 1 1,0 6 1-16,-2 2 0 0,-11 4-1 16,-5 3 1-1,0 3 2-15,2 0-2 16,5 0 0-16,1 0-1 15,4 0-2-15,6 5-4 0,0 1-14 16,0-2-16-16,6 0-49 16,13-4-50-16</inkml:trace>
  <inkml:trace contextRef="#ctx0" brushRef="#br0" timeOffset="52656.49">21626 12206 238 0,'0'0'127'15,"0"0"-86"-15,0 0 15 16,0 0-23-16,0 0-25 16,0 0-8-16,-2 30-1 15,2-16-1-15,0 0-1 16,0-2 1-16,0-5 2 15,0-4 0-15,6 0 0 16,8-3 0-16,-3 0 3 16,5-9-3-16,-3-13-1 15,-1 0-1-15,-1-2 2 16,-7 6 0-16,-4 2 0 16,0 7 2-16,0 8 1 0,0 1 3 15,-4 0 7 1,-10 0-3-16,-1 0-7 0,4 0-3 15,1 0-8-15,6 0-3 16,2 4-7-16,2 2-4 16,0 0-21-16,0-3-51 15,4 0-67-15</inkml:trace>
  <inkml:trace contextRef="#ctx0" brushRef="#br0" timeOffset="52758.32">21626 12206 284 0</inkml:trace>
  <inkml:trace contextRef="#ctx0" brushRef="#br0" timeOffset="52958.44">21626 12206 284 0,'143'14'140'0,"-147"-4"-104"0,4 1 29 0,0 1-29 0,0 1-29 0,2-3-4 0,13-3-3 16,-1-6-2-16,-3-1-4 15,5 0-9-15,-3 0 0 16,1-18-1-16,-1-7 12 15,-5 2-5-15,-6-1 3 16,-2 6 6-16,0 8 0 16,0 8 7-16,-15 2 10 15,-7 0 1-15,-3 0-8 0,6 14-10 16,3 2-6-16,5-2-10 16,11 0-30-1,0 0-44-15,2-9-102 0</inkml:trace>
  <inkml:trace contextRef="#ctx0" brushRef="#br0" timeOffset="53408.23">22332 12156 349 0,'0'0'90'15,"0"0"-77"-15,0 0 37 16,0 0-27-16,0 0-22 15,0 0-1-15,-55 104-6 16,64-102-8-16,6-2-10 16,4 0 1-16,-2 0 10 15,-1-15 3-15,4-4 8 16,-5-1 2-16,-6 6 0 16,-7 4 2-16,-2 4 7 0,-2 4 16 15,-20-2 0-15,-2 4-5 16,1 0-13-1,3 0-5-15,7 4-2 0,6 7-15 16,7 5-5-16,0 3-11 16,3-5-38-16,19-6-53 15,7-8-110-15</inkml:trace>
  <inkml:trace contextRef="#ctx0" brushRef="#br0" timeOffset="53729.78">22623 12190 451 0,'0'0'30'15,"0"0"24"-15,0 0-17 16,0 0-33-16,0 0-4 16,0 0-5-16,19 78-8 15,6-72 0-15,2-4-6 16,-3-2-6-16,1 0 4 15,-5-10-1-15,-2-9-5 16,-5 0 2-16,-9 0 24 16,-4 6 1-16,0 1 10 0,-6 6 24 15,-15 4-1 1,0 2 8-16,-4 0-11 0,7 0-11 16,3 0-13-1,6 0-6-15,1 6-11 16,2 2-21-16,-3-2-44 15,5-2-78-15</inkml:trace>
  <inkml:trace contextRef="#ctx0" brushRef="#br0" timeOffset="54320.87">23110 11939 274 0,'0'0'255'0,"0"0"-225"16,0 0 17-1,0 0-13-15,0 0-32 16,0 0-2-16,118-24 0 16,-66 6 0-16,-6 2-13 0,-10 4-3 15,-12 8-10-15,-12 4-13 16,-8 0-3-16,-4 0-9 16,0 1-41-16,-8 22-20 15</inkml:trace>
  <inkml:trace contextRef="#ctx0" brushRef="#br0" timeOffset="54522.33">23119 12069 62 0,'0'0'415'0,"0"0"-361"0,0 0 14 16,0 0-25-16,0 0-32 15,0 0-3-15,119 2-2 16,-77-2-6-1,-3 0-2-15,-1 0-16 0,-1 0-7 16,-8-3-20-16,-6-3-41 16,-4 2-68-16</inkml:trace>
  <inkml:trace contextRef="#ctx0" brushRef="#br0" timeOffset="55013.59">23712 11543 394 0,'0'0'66'0,"0"0"16"16,0 0-7-16,0 0-34 16,0 0-15-16,0 0 2 15,38 129-10-15,-32-57-9 16,-4 12-7-16,-2 7 0 16,0-4-2-16,-6-10 0 15,-7-14-2-15,4-18-3 16,2-12-1-16,4-17-3 15,3-10-10-15,0-6-15 0,7-2-31 16,16-26-83-16,6-12-93 16</inkml:trace>
  <inkml:trace contextRef="#ctx0" brushRef="#br0" timeOffset="55455.1">24097 11815 417 0,'0'0'58'0,"0"0"-24"15,0 0 24-15,-82 118-40 16,59-70-15-16,3 0 3 0,9-9 0 16,7-7 1-16,4-9-2 15,0-6-1-15,15-7-3 16,8-10-1-16,1 0-7 15,5-10-9-15,-2-18-4 16,-5-9 1-16,-2-3-3 16,-6-4 1-16,-7 0 10 15,-3 0 3-15,-2 12 2 16,-2 8 2-16,0 14 2 16,0 10 2-16,0 0 3 15,0 0 18-15,0 14 6 16,0 18-1-16,0 7-8 15,0 4 1-15,0-2 4 0,2-4-3 16,11-5-6-16,1-4 2 16,1-8-5-16,3-3-7 15,1-11-4-15,-2-5-8 16,1-1-18-16,-3-3-20 16,6-23-21-16,-1-13-63 15,2-5-128-15</inkml:trace>
  <inkml:trace contextRef="#ctx0" brushRef="#br0" timeOffset="56407.6">24269 11587 215 0,'0'0'76'0,"0"0"-7"15,0 0 12-15,0 0-10 16,0 0-13-16,0 0-4 16,37 80-4-16,-12-4-7 15,-9 24-20-15,-7 6-14 16,-7-3-8-16,-2-14-1 15,4-24-2-15,1-19-4 16,1-15-1-16,2-20-2 0,-4-8-2 16,0-3 1-16,-2-3 2 15,1-27-4-15,-3-14 9 16,0-12 2-16,8-2 0 16,8 8-9-16,1 13-5 15,4 11-1-15,-3 12 1 16,-1 4 7-16,4 6 1 15,3 3-4-15,-2 1 4 16,3 1-1-16,2 17 8 16,-3 11 2-16,-6 2 2 15,-2-1 4-15,-6 5 4 16,-10-7 1-16,0-5 10 16,0 2-10-16,0-12 1 15,0-1-8-15,-12-3-1 0,1-7-3 16,-8-2-2-16,-7 0 0 15,-1-12-6-15,-4-16-2 16,4-5-9-16,12 4-14 16,6 0-21-16,9 8-49 15,0 2-88-15</inkml:trace>
  <inkml:trace contextRef="#ctx0" brushRef="#br0" timeOffset="56903.97">24811 12001 287 0,'0'0'81'0,"0"0"-22"16,0 0 9-16,117 13-38 16,-68-13-19-16,-1-11-7 15,-6-7-4-15,-13 2-8 0,-14 6 2 16,-15 0 2-16,0-2 4 16,0 1 2-1,-13-4 6-15,-8-1 0 16,-6 4 0-16,-4 1 3 15,-6 8-5-15,-3 3-2 0,2 0 1 16,5 3-4-16,4 14 0 16,13 3 3-16,7 8 6 15,7-1-3-15,2 4-4 16,0-3 4-16,2 2 2 16,18 0 3-16,9-4-3 15,2-3-4-15,2-5-1 16,1-6-4-16,-2-5-1 0,-7-7-15 15,2 0-22-15,0-10-23 16,0-17-33-16,-2-18-56 16,-3-9-73-16</inkml:trace>
  <inkml:trace contextRef="#ctx0" brushRef="#br0" timeOffset="57232.71">25235 11524 379 0,'0'0'98'15,"0"0"-37"-15,0 0 10 16,0 0-29-16,0 0-20 16,23 120 5-16,-14-64 5 15,-4 9-12-15,-1 1-8 0,0 0-1 16,-4-5-6-16,5-5-4 15,-3-6-1 1,2-8 1-16,-4-8-1 0,2-10 0 16,-2-10-1-16,0-8 0 15,0-6 0-15,0 0-3 16,0 0-4-16,3 0-2 16,-1 0 3-16,0-6-2 15,-2-4 0-15,0-6-8 0,0-3-30 16,0-2-46-1,0-8-125-15</inkml:trace>
  <inkml:trace contextRef="#ctx0" brushRef="#br0" timeOffset="59397.21">21528 11497 43 0,'0'0'0'0,"0"0"25"16,0 0-13-16,0 0-12 15,0 0-1-15,0 0-4 16,40-23-9-16,-40 21-22 16</inkml:trace>
  <inkml:trace contextRef="#ctx0" brushRef="#br0" timeOffset="60216.01">21350 11450 76 0,'-20'6'177'0,"4"2"-143"15,10-4 21-15,4-4 26 16,2 0-31-16,0 0-19 16,0 0-4-16,0 0-6 15,8 0-4-15,13 0-6 16,1 0 10-16,2 0 5 15,1 0-9-15,2 2-3 16,-1 2 0-16,6 0-5 16,5-2-3-16,11 0 0 0,4-2-4 15,8 0 1 1,10 0-1-16,8 0 0 0,11 0-2 16,9-2 1-16,2 0 13 15,1-2-10 1,-8 0-3-16,-13 0-1 0,-13 0 0 15,-9 0 0-15,-9 2 0 16,-7-3-1-16,-3 4 1 16,-8-3-1-16,-7 4 1 15,-6 0 0-15,-5 0 0 16,-4-2-1-16,-2 2 1 16,-5-2 0-16,0 0 0 15,0 2 1-15,1 0 0 16,-3 0 0-16,0 0 0 0,2 0 0 15,-2 0 1-15,0 0-1 16,0 0-1-16,0 0 0 16,0 0 1-16,0 0-1 15,0 0 0-15,0 0-1 16,0 0 1-16,0 0 0 16,0 0 0-16,0 0 0 15,0 0 0-15,0 0 1 16,0 0 1-16,-2 4-2 15,-5-4 2-15,3 3-1 16,2-3 0-16,-3 0-1 16,5 0 1-16,-5 0 0 15,3 3-1-15,2-3 0 16,0 0 0-16,0 0 0 16,0 0 0-16,0 0 0 15,-2 0 0-15,2 0 1 16,-2 0 0-16,-1 0 0 0,3 0 0 15,0 1 1-15,0-1-1 16,-2 0-1-16,2 2 0 16,0-2 0-16,-2 0 0 15,2 0 0-15,0 0-1 16,0 0-3-16,-2 0-2 16,-5 0-5-16,-11 0-8 15,-7 0-37-15,-4 0-66 16,-2 0-155-16</inkml:trace>
  <inkml:trace contextRef="#ctx0" brushRef="#br0" timeOffset="62556.31">21032 12868 252 0,'0'0'49'16,"0"0"-34"-16,0 0 39 15,0 0 6-15,0 0-33 16,0 0-5-16,0 0 8 16,80-3 1-16,-38 3 1 15,10 0-7-15,8-1-2 16,13-5-7-16,18 0-5 0,18-5-5 16,19 2-3-16,14-2 2 15,14 4-3-15,4 2-1 16,3 4 0-16,4 1-1 15,-5 0 0-15,-3 0-1 16,-7 11 1-16,-14-2-1 16,-9-1 1-16,-9-7 0 15,-6-1 0-15,-7 0 1 16,-14 0-1-16,-6 0 0 16,-16 0 0-16,-13 0 0 15,-11-1 0-15,-17-2 0 16,-9 2 1-16,-7-3-1 0,-8 4 1 15,-3 0 0 1,-1 0 0-16,-2 0 2 0,0 0-1 16,0 0 1-16,0 0 0 15,0 0-1-15,0 0 0 16,0 0-1-16,0 0 0 16,0 0 2-16,0 0-1 15,0 0-1-15,0 0 1 16,0 0-2-16,0 0 0 15,0 0 0-15,0 0 0 16,-5 0 4-16,-3 4-1 16,-1 0-2-16,0-3 1 15,2 1 0-15,-1 0 1 16,-2 0 1-16,1 1 0 16,5-2 0-16,2 2-1 15,2-3 1-15,0 0 0 0,0 0-1 16,0 0-1-16,0 0 0 15,0 0 0-15,0 0-1 16,0 0 0-16,0 0-1 16,0 0-1-16,0 0 1 15,0 0 0-15,0 0 1 16,0 0-1-16,0 0 0 16,0 0 1-16,0 0-1 15,0 0 1-15,0 0-1 16,0 0 0-16,0 0 0 15,0 0 0-15,0 0-2 16,0 0 1-16,0 0-1 16,0 0 2-16,0 0-7 0,-2 0-9 15,-12 0-11-15,-10 0-29 16,-7 0-57-16,4-11-74 16</inkml:trace>
  <inkml:trace contextRef="#ctx0" brushRef="#br0" timeOffset="64789.8">15878 13387 183 0,'0'0'43'0,"0"0"-34"16,0 0 24-16,0 0 23 15,-8 122-12-15,-4-102-8 16,-3-2-10-16,-6 4 2 16,-3 0-2-16,-7 5-1 15,-7-1-11-15,-6 3-4 16,-8 0 0-16,-8-1 0 15,2-5 2-15,0-4 2 0,2-5 1 16,-1-6-6 0,-11-6 2-16,-5-2-7 15,-14 0-2-15,-9-5-2 0,1-12-1 16,1-5 1 0,7-4 0-16,10-4 2 0,2-8 0 15,11-5 0-15,10-3 0 16,14-9 3-16,14 2 0 15,8-5 0-15,14-2-3 16,4 1-1-16,0-3 0 16,0 0 0-16,0 4-1 15,11 0 1-15,4 5-1 16,-1 8 0-16,3 2 0 0,8 9 0 16,-1 4 1-16,6 5-1 15,3 4 0-15,4 1 2 16,9 3 0-16,4 0-2 15,4-1 1-15,2 2-1 16,4 4 0-16,2 4-1 16,1 6 1-16,-1 2 0 15,-2 0 0-15,-4 0 0 16,-7 0 2-16,0 8-1 16,-3-2 0-16,-3 2 2 15,1-4-2-15,-1 2-1 16,-3 4 0-16,-2 0 2 15,-3 2-2-15,-4 5 3 16,-1 0-2-16,-6 4 3 0,1-2-2 16,-4 6-1-16,4 1 0 15,-2-1 0-15,-1 6 0 16,-2-1 0-16,-2-4 0 16,-5 4 0-16,1 0 0 15,-3 2-1-15,-5 2 0 16,2-3 0-16,-4 5 0 15,-2-2 0-15,-2-2 0 16,0-3 0-16,0 1 0 16,0-1 1-16,-4 1 0 15,-8-2 0-15,-3 4 1 0,-1 0-1 16,-2 0 0 0,0-3 0-16,5-4-1 15,-1-5 1-15,6-6-1 0,-1-4 0 16,7-2 0-16,0-6 0 15,0 1 0-15,2-2 0 16,0-1 0-16,0 3 0 16,0-3 1-16,0 2-1 15,0-2 0-15,-3 3 2 16,0 0-2-16,1-2 2 16,0 1 0-16,2-2 0 15,0 0-2-15,0 0 1 16,0 0 0-16,0 0-1 15,0 0 1-15,0 0 0 16,0 0-1-16,0 0-4 0,0 0-4 16,0-15-14-16,0-16-44 15,2-3-75-15,12-2-245 16</inkml:trace>
  <inkml:trace contextRef="#ctx0" brushRef="#br0" timeOffset="66701.37">16763 14679 66 0,'0'0'182'0,"0"0"-178"16,0 0 33-16,0 0 37 16,0 0-26-16,0 0-21 15,26 1 1-15,-23-1 1 16,-3 3 0-16,0-3-5 15,0 0 5-15,0 0-6 16,0 0-3-16,0 0-5 0,0 0-10 16,2 0-3-16,1 0-2 15,-1 0-10-15,2 0-18 16,2 0-9-16,5 0-27 16,5 0-36-16,-1-3-12 15,4-13-47-15</inkml:trace>
  <inkml:trace contextRef="#ctx0" brushRef="#br0" timeOffset="68422.07">16712 14857 193 0,'0'0'140'15,"0"0"-109"1,0 0-19-16,0 0 8 0,0 0-10 16,0 0-1-16,116 8 5 15,-58 1 2-15,4 4 1 16,7-7-2-16,16 0-2 16,13-6 0-16,10 0-5 15,15 0 4-15,4 0 2 16,-7 0-6-16,-8 0-5 15,-12 0-1-15,-15 16-1 16,-10 2 0-16,-3-2-1 16,-3-6 0-16,-2-3 1 15,-3-7-1-15,3 0 0 16,-3 0 2-16,-10 0-1 0,-11 0-1 16,-24 0 0-16,-14 0 0 15,-5 0 1-15,0 9 4 16,-7 1 15-16,-1-4-4 15,-6 0-7-15,3 1-6 16,-4-3-3-16,3-4-8 16,3 0-16-16,3 0-17 15,4-4-34-15,2-15-46 16,0 0-43-16</inkml:trace>
  <inkml:trace contextRef="#ctx0" brushRef="#br0" timeOffset="69990.75">18862 14949 260 0,'0'0'48'16,"0"0"7"-16,0 0 18 15,0 0-18-15,0 0-15 16,0 0-7-16,-2-4-11 16,17 4 3-16,12-6 2 15,6 2-4-15,5-2-8 16,7-1-7-16,5 3 1 0,8 1-2 15,7 1-2-15,5-2-1 16,5 0-2-16,6-2-1 16,5-5 2-16,10-3-2 15,9-3 0-15,7-2 0 16,0-1-1-16,-4 3 0 16,-10 0 0-16,-11 5 0 15,-10 2 0-15,-3 2 0 16,-11 2 0-16,-8-3 1 15,-12 3-1-15,-10 3 0 16,-13 0 0-16,-5 3 0 16,-8-5 0-16,-5 5 0 15,-2-1 1-15,0 1 0 16,0-3 1-16,0 3 4 16,0 0-1-16,0-2 1 0,2 2-3 15,-2-2-1-15,0 2-2 16,2-2 0-16,-2 2 0 15,0 0-1-15,0 0 1 16,0 0 0-16,0 0 1 16,0 0-1-16,0 0 0 15,0 0 0-15,0 0 2 16,0 0-1-16,0 0 0 16,0 0-1-16,0 0-4 15,4 0-6-15,0 0-14 0,-2-4-17 16,0-4-25-1,-2-8-12-15,0 0-76 0</inkml:trace>
  <inkml:trace contextRef="#ctx0" brushRef="#br0" timeOffset="72938.53">22914 14121 107 0,'0'0'246'0,"0"0"-216"0,0 0 8 16,0 0 34-16,-116 57-26 15,94-50-26-15,-2-3-5 16,-3-2-1-16,-6 6-10 15,-3-2-1-15,-9 3 0 16,-8 2-2-16,-7 3-1 16,-8-1 1-16,-5 1-1 15,-5 1 1-15,0-3 2 16,5-6 0-16,8-3 1 16,8-3-3-16,3 0 2 15,4 0 2-15,2 0-1 16,1 0 1-16,3 0-1 15,1 0-3-15,3 0 1 0,2 0-1 16,3 0-1-16,4 0 1 16,2 0-1-16,6 0 0 15,0 0 0-15,6 0 0 16,-3 0 0-16,1 0 1 16,0 0-1-16,1 0 0 15,-2 1 0-15,-2 5 0 16,-1 1 1-16,1 2-1 15,5-2 0-15,8-2 0 16,1-5 0-16,6 0-1 16,2 0 0-16,0 0 0 15,0 0-2-15,0 0 3 0,0 0 0 16,-4 0 2-16,-2 0 2 16,-3-4-2-16,-3-6 0 15,-1-4-2-15,-1-6 0 16,1-8 0-16,-3-6-1 15,5-4 0-15,-2-2 1 16,-3-2-1-16,3 4 1 16,-3-1 1-16,1 7-1 15,4 2 1-15,0-2-1 16,0 2 1-16,1-6 0 16,2-6 0-16,3-3-1 15,5-2 0-15,0 2 0 16,0 12-1-16,0 12 1 15,0 16 0-15,-2 5 1 16,-4 0 0-16,-2 0 1 0,4 0 0 16,2 0 1-16,0 0 4 15,2 0-2-15,-2 0-1 16,2 0-1-16,0 0 0 16,0-3-1-16,0 3 2 15,0 0-1-15,0 0 3 16,0 0 1-16,0 0 1 15,0 0 4-15,0 0-4 16,0 0-2-16,8-10-4 16,17-1 0-16,6-4 1 15,2 1 1-15,3 4-3 0,-1 0 1 16,2 4 0-16,-2 5 0 16,3-2-1-16,2 3-1 15,7 0 2-15,1-3-1 16,8-2 0-16,5 1-1 15,3-6 1-15,1-1 0 16,-3 0 1-16,0-1-2 16,-4 6 2-16,-4 0-1 15,-4 2-1-15,-6 4 2 16,5 0 0-16,0-2-1 16,6-2-1-16,1-6 0 15,0 2-1-15,-5-2 1 16,-6 6-2-16,-5 4 2 15,-7 0-1-15,-4 0 0 0,-6 0-1 16,-4 2 2-16,-3 6 1 16,0-4-1-16,1-4 0 15,4 0 1-15,0 0-1 16,6 0 0-16,0 0-1 16,-2 0 1-16,-3 0 0 15,-4 0 1-15,-4 0-1 16,-4 0 0-16,1 0 0 15,-3 0 0-15,-2 0 0 16,-2 0 0-16,-1 0 0 16,1 0 0-16,-2 0-1 15,0 0 1-15,3 0 0 0,-2 0 0 16,-3 0-1-16,2 0 1 16,-2 0 0-16,0 0-1 15,0 0-2-15,0 0 0 16,0 0 0-16,0 0 1 15,0 0 0-15,0 0 1 16,0 0 0-16,0 0 1 16,0 0 0-16,0 0 0 15,0 0 0-15,0 0 1 16,0 0 0-16,0 8-1 16,0 10 1-16,0 6 1 15,0 4-1-15,0 0 0 16,0 0 0-16,0 0 0 0,0 1-1 15,0 0 3 1,0 0-2-16,0-1 1 0,0 2-2 16,0-4 1-16,0 2 0 15,0-2 0-15,0-2 0 16,0-2-1-16,0 0 3 16,0-3-3-16,0 0 0 15,0-1 0-15,0-2 1 16,0 1-1-16,-5-3 0 15,2-4 1-15,1-1-1 16,0 4 0-16,0-12 1 16,2 3-1-16,-2 0 0 0,2-1 0 15,0-1 0-15,0 2 0 16,0-4 0-16,0 0 0 16,0 0 0-1,0 0 0-15,-2 1 1 0,2-1-1 16,0 0 0-16,-3 0 2 15,3 0 0-15,0 0-1 16,0 0-1-16,0 0-2 16,0 0-2-16,0-5-6 15,0-5-8-15,0-3-15 16,0 1-28-16,0 5-47 16,0-4-80-16</inkml:trace>
  <inkml:trace contextRef="#ctx0" brushRef="#br0" timeOffset="75482.27">21836 13225 80 0,'0'0'108'0,"0"0"-74"15,0 0-7-15,0 0 29 16,0 0-3-16,0 0-19 16,0 0-12-16,-40 5 0 15,63-5 4-15,8 0 5 16,6 0-4-16,10 0-2 16,6 0-7-16,12 0-9 15,6 0-6-15,5-9-1 0,4-4-1 16,2-1-1-1,3-2 0-15,5 2 0 0,-3 4 0 16,-1 2-1-16,-8 3 0 16,-9 4 1-16,-11 1 0 15,-8 0 0-15,-13 0 0 16,-10 0 0-16,-8 0 1 16,-2 0-1-16,-11 0 1 15,-2 0 2-15,-2 1 1 16,1 2 2-16,-3-1 1 15,0 0 4-15,0 0-3 16,0-2-2-16,0 3-4 16,0-2 0-16,0 3-2 0,0 2 0 15,0-2 0-15,0-1 0 16,0-2 0-16,0-1 0 16,0 2-4-16,0-2-3 15,-3 4-6-15,-9-2-15 16,-5 2-31-16,2 1-42 15,-3-1-75-15</inkml:trace>
  <inkml:trace contextRef="#ctx0" brushRef="#br0" timeOffset="77364.43">19276 15159 231 0,'0'0'92'0,"0"0"-49"16,0 0-13-16,0 0 21 0,0 0-14 15,0 0-15 1,2 17-6-16,43-25 2 0,10 3 5 16,13-3-7-16,7 8-5 15,8 0-4-15,4-3-3 16,1 0-3-16,-1 0 1 16,-2-7-2-16,0 3 0 15,-5 5 0-15,4 0 2 16,-3 0-2-16,-3 2 0 15,-8-4 0-15,-14 4 0 16,-15 0 0-16,-10 0 0 16,-13 0 1-16,-4 0-1 15,-8 0 6-15,-6 0 4 16,0 0 2-16,0 0-4 16,0 0-2-16,0 0-3 15,0 0-2-15,0 0 1 16,0 0-2-16,0 0 1 0,0 0-1 15,0 0 1-15,0 0 0 16,0 0 1-16,0 0-2 16,0 0 3-16,0 0-3 15,0 0 3-15,0 0 1 16,-9 0 0-16,0 0-1 16,2 0 1-16,1 0-1 15,-1 4-1-15,5-4-1 16,2 0 0-16,0 0-1 15,0 0 0-15,0 0 0 16,0 0 1-16,0 0-1 16,0 0 2-16,0 0 1 0,0 0-1 15,0 0 1-15,0 0-1 16,0 0 0-16,0 0 0 16,0 0-1-16,0 0 1 15,0 0-2-15,0 0 0 16,0 0 0-16,0 0 0 15,0 0 0-15,0 0 0 16,0 0 0-16,0 0 0 16,0 0 1-16,0 0-1 15,-3 0 1-15,1 0 0 16,2 0-1-16,0 0 0 0,0 0 0 16,0 0 0-16,0 0 0 15,0 0 0-15,0 0 0 16,0 0 0-16,0 0 0 15,0 0 0-15,-2 0 0 16,2 0 1-16,0 0-1 16,0 0 1-16,0 0-1 15,0 0 2-15,0 0-2 16,0 0 0-16,0 0 1 16,0 0-1-16,0 0 1 15,-2 0-1-15,2 0 0 16,0 0 0-16,0 0 0 15,0 0 0-15,0 0 1 16,-3 0-1-16,-3 0 1 16,2 0-1-16,-1 0 1 0,1 0 0 15,4 0 1-15,-3 0-2 16,3 0 0-16,-2 0 1 16,0 0-1-16,-1 0 0 15,1 0 0-15,0 0 0 16,0 0 2-16,-2 0-2 15,1 0 1-15,-1 0 0 16,2 0-1-16,0 0 0 16,2 0 1-16,0 0-1 15,0 0 0-15,0 0 1 16,0 0-2-16,0 0 1 16,0 0 0-16,0 0 0 0,0 0 0 15,0 0 0 1,0 0 0-16,0 0-1 0,0 0 2 15,0 0-2-15,0 0 1 16,-3 0 0-16,3 0-2 16,0 0 2-16,0 0-2 15,0 0 1-15,0 0 0 16,0 0 1-16,0 0 0 16,0 0 0-16,0 0 0 15,0 0 0-15,0 0 0 0,0 0 0 16,-2 0 0-1,2 0 0-15,-3 0 0 0,1 0 0 16,2 0 0 0,0 0-1-16,-2 0 1 0,0 0-1 15,-2 0 1-15,4 0 0 16,0 0 0-16,0 0 0 16,0 0 0-16,0 0-1 15,-3 0-2-15,-5 0-5 16,-10 0-16-16,-5-8-46 15,10-10-61-15,13-10-139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22T07:24:27.2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3711 5470 471 0,'0'0'79'15,"0"0"-76"-15,0 0 9 0,0 0 36 16,0 0-29-16,0 0-10 15,0 0-8-15,7 10 3 16,35-10 3-16,5 0 5 16,4 0-6-16,1 0-1 15,2 0 6-15,-4 0 10 16,4 0-14-16,2 0-4 16,2 0-2-16,4 10 1 15,5 3-2-15,-1-6 1 16,5 1 0-16,-2-2-1 15,1 0 0-15,5-2 0 16,4 0 0-16,-2-4 0 0,4 0 0 16,-6 3 0-1,-3-2 0-15,-9 1 0 0,-11 1 0 16,-7-2 0-16,-13-1 0 16,-13 2 1-16,-7-2-1 15,-10 3 2-15,-2-3-2 16,0 0 4-16,0 0 2 15,0 1 0-15,0 1-3 16,0-2-1-16,0 3-2 16,0-3 0-16,0 0 0 0,0 0 0 15,0 0 0-15,0 0-1 16,2 0 0 0,-2 0-2-16,2 0 1 15,0 0 0-15,-2 0-2 0,0 0 0 16,0 0 1-16,0 0-4 15,0 0-12-15,0 0-12 16,0 1-27-16,0 5-59 16,0 5-159-16</inkml:trace>
  <inkml:trace contextRef="#ctx0" brushRef="#br0" timeOffset="1783.39">6271 5509 462 0,'0'0'69'0,"0"0"-56"16,0 0 25-16,0 0-1 15,0 0-11-15,0 0-10 16,18 0-11-16,13 0-3 15,19 1 1-15,16 3 0 16,26-2-2-16,21 0 0 16,17-2-1-16,12 0 1 15,7 0-1-15,1 0 0 16,-3 0 1-16,-7 0 0 0,-4 0-1 16,-9 0 1-16,-4 2-1 15,-8 2 1-15,-10 4-1 16,-11-4-1-16,-7 2 1 15,-6-1 0-15,2-2 0 16,0 1 0-16,-3-2-1 16,-4-2 2-16,-5 0-1 15,-5 0 0-15,-5 0 0 16,-5 0 1-16,-12 0-1 16,-4 0 1-16,-4 0 1 15,-5 0 1-15,-2 0 0 16,-6 0 0-16,-6 0-2 0,-3 0 1 15,-5 0 0-15,-7 0 0 16,0 0 1-16,-2 0 4 16,0 0 5-16,0 0-5 15,0 0-4-15,0 0-1 16,0 0-1-16,0 0-1 16,0 0 1-16,0 0-1 15,0 0 1-15,0 0-1 16,0 0 0-16,0 0 0 15,2 0 0-15,-2 0 0 16,0 0-3-16,0 0-1 16,0 0-5-16,0 0-13 15,0 0-12-15,0 0-16 0,0 0-28 16,0-18-96 0</inkml:trace>
  <inkml:trace contextRef="#ctx0" brushRef="#br0" timeOffset="2666.14">9325 5526 350 0,'0'0'25'0,"0"0"-22"16,0 0 30-16,0 0 18 15,0 0-12-15,0 0-16 0,37 10-7 16,-4-4 0-16,13 0 1 16,15 0 2-16,10 0-12 15,9-2-4-15,9-2-1 16,5-2 1 0,2 0-3-16,4 0 0 0,7 0 0 15,2 0 0-15,3 0-1 16,-1 0 1-16,-4 0 0 15,-3 0-2-15,-3 0-2 16,-1 0-2-16,-4 0 0 16,-9 0 0-16,-12 7 1 15,-12 1 4-15,-14-5 0 0,-13 5 1 16,-7-3 1-16,-11-2 0 16,-5 0 1-16,-2-3 1 15,-9 0 3-15,1 0 1 16,-1 0 5-16,-2 0-1 15,0 0-2-15,0 0-3 16,0 0-4-16,0 0-2 16,0 0 0-16,0 0-2 15,0 0-10-15,0 0-20 16,2 0-40-16,-2 0-65 16,2 0-104-16</inkml:trace>
  <inkml:trace contextRef="#ctx0" brushRef="#br0" timeOffset="3102.71">11864 5151 303 0,'0'0'162'0,"0"0"-154"16,0 0 6-16,0 0 43 16,0 0-10-1,0 0-27-15,-56 55-10 0,45-26 0 16,-5 2-3-16,5 5 1 15,-3-6 0-15,1-1 1 16,-1 0-2-16,-1-5 3 16,1 0 3-16,4-9-3 15,1-2 0-15,2-3-2 16,-2 0-2-16,7 2-4 16,-5-1 0-16,3-6-2 15,4-3 0-15,0-2 0 16,0 0-12-16,0-2-27 15,0-24-30-15,6-9-80 0,5-9-252 16</inkml:trace>
  <inkml:trace contextRef="#ctx0" brushRef="#br0" timeOffset="8691.17">3881 6797 138 0,'0'0'222'0,"0"0"-186"15,0 0-7 1,0 0 36-16,0 0-14 15,0 0-15-15,0 0-18 16,-34 0-10-16,34 0 2 0,0 0-3 16,0 0 0-16,0 0-2 15,16 0 0-15,4 0 4 16,0 0-2 0,4 3 0-16,5-1-2 0,7-2 0 15,4 0 0-15,7 0-2 16,2 0 0-16,11 0-1 15,9 0 0-15,12 0 3 16,0 0 3-16,0 0-7 16,-6-2-1-16,-3 2 1 0,-3 0-1 15,-4 0 0 1,-7 0 1-16,-7 0-1 16,-7 0 0-16,-4 2 0 0,-4 3 0 15,-7 1 0-15,-2-2 0 16,-3 4 0-16,-8-4 0 15,0-1 0-15,-8-1 0 16,-3 0 1-16,-2-2-1 16,-3 2 0-16,0-2 0 15,0 0 1-15,0 0-1 16,0 0 1-16,0 0 0 16,0 0-1-16,0 0 1 15,2 0-2-15,2 0 1 16,0 0 0-16,3 0-1 15,-3 0 1-15,-2 0 0 0,0 0 0 16,-2 0 0 0,0 0 0-16,0 0 0 0,0 0-1 15,0 0 1-15,0 0 0 16,0 0-1-16,0 0 1 16,0 0 0-16,0 0 0 15,0 0 0-15,0 0 1 16,0 0-1-16,0 0 1 15,0 0-1-15,0 0 1 16,0 0-1-16,0 0 1 16,0 0 1-16,0 0-2 15,0 0 0-15,0 0 0 0,0 0 1 16,0 0-1 0,0 0 0-16,0 0 0 0,0 0 0 15,0 0 0-15,0 0 0 16,0 0 1-16,0 0-1 15,0 0 0-15,0 0 0 16,0 0 0-16,0 0 0 16,0 0 0-16,0 0-1 15,0 0 0-15,0 0-4 16,0 0-5-16,0 0-16 16,0-4-28-16,0-11-40 15,0 3-110-15,0-2-101 16</inkml:trace>
  <inkml:trace contextRef="#ctx0" brushRef="#br0" timeOffset="10499.8">3553 9082 107 0,'0'0'227'0,"0"0"-202"15,0 0-17-15,0 0 45 16,0 0 0-16,0 0-20 16,-13 1-11-16,13-1-7 15,17 0 5-15,17 0 4 16,6 0-7-16,2 0-6 16,6 0-7-16,-4 0 1 15,1 0 2-15,3 0-2 16,2 3-2-16,8-1 0 15,8-2 4-15,14 0-1 0,7 0-3 16,9 0 2 0,2 0-4-16,-5 0 0 0,2 0-1 15,-5 0 0-15,-3 0 0 16,0 0 0-16,-6 0 0 16,-4 4-1-16,-5 0 1 15,-5 0-3-15,-5 2 3 16,-4 0 0-16,-5 0 0 15,-4 0 2-15,-4 0-2 16,-7 0 0-16,-4 0 0 16,-3 1 0-16,-7-6 0 15,-4 0 0-15,-2 2 0 16,-5-3 1-16,1 0-1 16,-3 2 0-16,2-2 1 0,-2 0-1 15,2 0 0-15,1 0 0 16,-3 0 0-16,0 0 0 15,-1 0 0-15,-4 0 1 16,0 0-1-16,-1 0 0 16,-3 0 0-16,-2 0 0 15,2 0 1-15,-2 0-1 16,0 0 1-16,0 0-1 16,0 0 0-16,5 0 0 15,6 0 0-15,0 0 0 16,3 0 0-16,-1 0-1 0,-2 0 1 15,-4 0 0 1,0 0 0-16,-3 0 0 16,-2 0 1-16,-2 0-1 0,0 0 1 15,0 0-1-15,0 0 2 16,0 0-1-16,0 0 0 16,2 0 0-16,-2 0 0 15,0-2 0-15,0 2 1 16,0 0 0-16,0 0 1 15,0 0 0-15,0 0-1 16,0 0-1-16,0 0-1 16,0 0 0-16,0-3 0 0,0 3 0 15,0 0 0 1,0 0-1-16,0 0 1 0,0 0 0 16,0 0 0-16,0 0 0 15,0 0 1-15,0 0-1 16,0 0-1-16,0 0-4 15,0 0-17-15,0-7-29 16,0-13-55-16,0-7-140 16</inkml:trace>
  <inkml:trace contextRef="#ctx0" brushRef="#br0" timeOffset="16377.22">4565 7986 51 0,'0'0'226'0,"0"0"-191"0,0 0-13 16,0 0 34-1,0 0-7-15,0 0-19 0,0 0-9 16,44-10-6 0,-22 10-3-16,3-1-1 0,4-2-2 15,-2 2 0-15,4-2 0 16,-2 3 3-16,7 0 0 15,8 0-1-15,7 0 10 16,9 0-3-16,1 0-12 16,-1 0-4-16,-6 0-1 15,-8 0-1-15,-4 0 0 16,-8 0 1-16,-6 0-1 16,-7 0 0-16,-7 0-1 15,-8 0 1-15,-2 0 0 16,-4 0 0-16,0 0 0 15,0 0 1-15,0 0 0 16,0 0 2-16,0 0 0 16,0 0 0-16,0 0-3 15,0 0 0-15,0 0 1 0,2 0-1 16,1 0 0-16,-3 0-1 16,0 0-4-16,0 0-3 15,0 0 1-15,0 0 3 16,0 0-2-16,0 0 1 15,0 0 0-15,2 0-6 16,-2 0-9-16,2 0-30 16,0 0-66-16,2 0-180 0</inkml:trace>
  <inkml:trace contextRef="#ctx0" brushRef="#br0" timeOffset="18217.14">6122 8015 331 0,'0'0'132'16,"0"0"-118"-16,0 0 0 15,0 0 28-15,0 0-4 16,0 0-22-16,11-14-11 16,20 10-3-16,9-2-1 15,16 1 1-15,13 0-2 16,9-1-1-16,9 2 1 15,2 0-1-15,0 2 1 16,-4 0-1-16,-7 2 1 0,-7 0 0 16,-4 0 0-16,-3 0 1 15,1 0-1-15,5-2 1 16,5-2-1-16,12-3 1 16,7 0-1-16,-1-1 1 15,1 1-1-15,-5 1 0 16,-4 2 0-16,-8 3 0 15,-4-2 1-15,-3 3-1 16,-3-1 0-16,-2-4-1 16,3 4 1-16,4-3-1 15,6-2 0-15,7 2-1 16,0-1-1-16,-6 3-2 0,-8 1-2 16,-7 1 5-16,-16 0 1 15,-8 0 1-15,-11 0-1 16,-7 0 1-16,-1 0 1 15,-6 0-1-15,3 0 1 16,2 0-1-16,4 0 0 16,5 0 0-16,-2-3 1 15,-2 2-1-15,-8-2 0 16,-5 2 0-16,-6 1 0 16,1 0 0-16,-3-3 0 15,6 3 0-15,-2 0 0 16,3-2 1-16,1 0-1 15,1 2 1-15,1-2-1 0,-3 2 1 16,-3-1-1-16,-1 1 1 16,-5 0 0-16,1 0 2 15,-3-3-2-15,2 3 1 16,0-1 1-16,3 1-1 16,5 0 0-16,4 0 0 15,4 0-2-15,2 0 0 16,2 0 0-16,-2 0 0 15,0 0-1-15,-2 0 0 16,-7 0 0-16,-2 0 0 16,-5 0 1-16,3 0 0 15,-4 0 0-15,3 0 0 16,3 0 2-16,4 0-1 16,5 0-1-16,0 0 0 0,0 0 0 15,0 0 1-15,-3 0-1 16,1 0 0-16,-5 0-1 15,-3 0 1-15,0 0 0 16,-4 0 1-16,-2 0-1 16,3 0 0-16,-3 0 1 15,0 0 1-15,2 0 1 16,4 0 0-16,-4 0 0 16,0 0-2-16,1 0 2 15,-1 0-2-15,0 0 2 16,3 0-1-16,-2 0 1 0,-3 0 1 15,3 0-3 1,-1 0 2-16,2 0-1 0,3 0 0 16,1 0-2-16,-2 0 1 15,1 0 0-15,3 0-2 16,-2 0 2-16,1 0-1 16,3 0 0-16,-5 0 0 15,7 0 0-15,-3 0 0 16,-2 0 1-16,3 0-1 15,-4 0 0-15,0 0 1 16,-4 0 3-16,-1 0-2 16,-3 0 0-16,0 0 1 0,2 0-2 15,1 0 2-15,-1 0-1 16,1 0 3-16,2 0-1 16,-3 0-1-16,0 0-1 15,3 0 1-15,0 0-1 16,0 0 1-1,-1 0-1-15,-1 0-2 0,1 0 1 16,1 0-1-16,2 0 1 16,0 0-1-16,-3 0 1 15,2 1-1-15,-2-1 1 16,-2 0 2-16,-1 0 1 16,1 3 1-16,-2-3-2 15,2 1 1-15,2-1-3 16,-2 0 1-16,2 0-2 15,-1 0 3-15,-1 0-3 0,-2 0 1 16,-2 0 2-16,0 2 1 16,0-2 0-16,0 0 1 15,0 0 1-15,0 0-2 16,0 0 0-16,0 0-2 16,0 0-2-16,0 0 0 15,0 0-5-15,0 0-14 16,0 0-32-16,0 0-70 15,-19 0-213-15</inkml:trace>
  <inkml:trace contextRef="#ctx0" brushRef="#br0" timeOffset="24896.87">12554 6702 323 0,'0'0'66'15,"0"0"-26"-15,0 0 20 16,0 0-11-16,0 0-10 16,0 0-16-16,0 0-8 0,2-9-3 15,19 7 3-15,10 0-5 16,9 2-6-16,5 0-2 16,5 0 1-16,6 0-3 15,2 0 0-15,-2 0 2 16,-5 0-2-16,-6 0-2 15,-8 0 2-15,-5 0-1 16,-8 0-1-16,-1 0 2 16,-4 0-1-16,-3 0 1 15,-1 0 0-15,2 0 0 16,-9 0-1-16,1 0 1 16,-5 2 2-16,-4-2-2 15,3 0 2-15,-3 0 1 16,0 0-1-16,0 0-1 15,0 0 1-15,0 0-2 16,0 0-1-16,0 0-1 0,0 0-6 16,0 0-12-16,0 2-34 15,0 7-53-15,0-2-141 16</inkml:trace>
  <inkml:trace contextRef="#ctx0" brushRef="#br0" timeOffset="26444.3">12147 7947 365 0,'0'0'45'0,"0"0"-40"16,0 0-1-16,0 0 52 16,0 0-12-16,0 0-19 15,20-12-7-15,13 9 2 16,11 2 5-16,19-2-9 16,8 2-5-16,16 1 1 15,11 0-9-15,9 0-3 16,7 0 0-16,-1 0-2 15,5 1-3-15,0 7 1 16,1-1-2-16,1-1 1 16,-7-2-1-16,-3 1 4 15,-8 0 1-15,3-1-1 16,0 0 2-16,-1-3-1 0,5-1-2 16,0 0-7-16,1 0 2 15,4 0 2-15,-1 3-2 16,-2-2 2-16,-1 5 2 15,-10-2-1-15,0 3 1 16,-2-1 1-16,-5-2 1 16,-1 1 2-16,-5 0-1 15,-4-1-1-15,4 0-5 16,1 0 2-16,1-3 0 0,3 2-3 16,-3-3-2-16,-6 0-4 15,-4 0 3-15,-5 0 5 16,-5 0 6-16,-2 2 0 15,-5-1 0 1,3 2 1-16,-1-3-1 16,4 0 0-16,5 1-1 0,2 1-8 15,10 1-13-15,2-1 2 16,-2 0 7-16,-9 0-3 16,-12-2-5-16,-8 0 3 15,-7 0 13-15,0 0 5 16,0 0 0-16,5 0 0 15,6 0 0-15,3 0 0 16,1 4 0-16,1 0 0 16,-3-2 0-16,-4-2 0 15,-7 0 0-15,-4 0-5 16,-7 0-8-16,3 0 5 0,-4 0 7 16,3 0 1-1,1 0 4-15,1-2-2 0,-4 2 0 16,1 0 4-16,-8-2-1 15,-1 0-2-15,-9-2-1 16,-2 0-2-16,-5 2 3 16,-8-1-2-16,-3 1 6 15,1 1 2-15,2-3 8 16,-2 2-3-16,3-1-3 16,1 3-2-16,2-1-2 15,3 1-4-15,-3 0-1 16,-1-1 1-16,-7 1 4 15,-2 0 6-15,-2 0 0 0,0 0 3 16,0 0 3-16,0 0-5 16,0 0-2-16,0 0-1 15,0 0-6-15,0 0-5 16,0 0 0-16,0 0-20 16,0 0-29-16,0 0-41 15,0 0-35-15,0 0-144 16</inkml:trace>
  <inkml:trace contextRef="#ctx0" brushRef="#br0" timeOffset="26647.72">18786 7971 447 0,'0'0'96'15,"0"0"-81"-15,0 0 5 16,0 0 12-16,0 0-30 16,0 0-2-16,0-13-38 15,0 13-46-15,0-4-128 16</inkml:trace>
  <inkml:trace contextRef="#ctx0" brushRef="#br0" timeOffset="31873.37">19786 7950 305 0,'0'0'84'16,"0"0"-70"-16,0 0 5 16,0 0 28-16,0 0-12 15,0 0-20-15,0 0-10 16,-18 0-5-16,18 0-1 15,7 0-18-15,17-3-22 16,10-1-31-16,1-3-61 16,-1-1-122-16</inkml:trace>
  <inkml:trace contextRef="#ctx0" brushRef="#br0" timeOffset="34041.37">19662 7882 340 0,'0'0'39'0,"0"0"-38"16,0 0 13-16,-143-19 32 15,99 10-23-15,-1 2-5 16,-2-4 7-16,0-3-9 16,3-8-3-16,-6-10-8 0,6-6 0 15,4-6 1 1,8-4 0-16,11-2 0 16,7-5 0-16,7 1-2 0,5 0-2 15,2 4 0-15,0 3 0 16,0-2 0-16,13 5-1 15,5 1 0-15,5 5-1 16,3 11 0-16,5 0 0 16,2 9 0-16,6 4 0 15,7 2-1-15,4 6 1 16,3 3-1-16,2 3 0 16,1 0 1-16,0 6 0 15,0 11 0-15,0 4-1 16,-1 1 1-16,-4-3-1 0,-3 2 0 15,-9 1 1 1,-3 3-1-16,-5 0 1 0,-2 1 0 16,0 0 0-16,-6 2 0 15,-6 5 0-15,-7 4 1 16,-8 5 2-16,-2 4 2 16,0 2 0-16,-10-2 2 15,-9 1 2-15,-4-5 4 16,-2 0-3-16,-1-4-3 15,1-7-2-15,6 0 0 16,0-9-2-16,6-8 0 16,5-4-3-16,0-6-1 15,6-4-11-15,2 0-20 16,0-2-16-16,0-28-39 16,0-6-101-16</inkml:trace>
  <inkml:trace contextRef="#ctx0" brushRef="#br0" timeOffset="34938.28">20568 7935 321 0,'0'0'70'15,"0"0"-69"-15,0 0 17 16,0 0 47-16,0 0-23 16,0 0-19-16,133-17 0 15,-56 13 0-15,14 3-6 16,11-2-8-16,8 1-5 16,-1 2-2-16,0 0-1 15,-2 0 3-15,2 0 1 0,0 0-2 16,-2 0 0-16,-4 5-1 15,-3-1-2 1,-3-3 1-16,4 3-1 0,4 1 1 16,0-1 1-16,-5-3-1 15,-9 5 2-15,-13-1 0 16,-9-1 5-16,-11-2 2 16,-9-2 0-16,-7 0-2 15,-6 0-2-15,-5 0-2 16,-2-2-3-16,-9-1 0 15,-4 2 0-15,-9-1 2 16,-7 2 0-16,0 0 6 16,0 0 4-16,0 0-2 15,0 0-5-15,0 0 1 16,0 0 1-16,0 0-3 0,0 0 0 16,0 0-2-16,0 0-1 15,0 0-1-15,0 0 0 16,0-3-1-16,0 3 0 15,0 0 0-15,0 0-1 16,2 0-1-16,-2-2 0 16,0 2 2-16,0-1-1 15,0-2-3-15,0 2-4 16,0-2-8-16,0-7-17 16,-9-4-29-16,-13-12-57 15,-7 1-138-15</inkml:trace>
  <inkml:trace contextRef="#ctx0" brushRef="#br0" timeOffset="41119.11">10667 9178 287 0,'0'0'133'0,"0"0"-98"16,0 0-12-16,0 0 27 15,0 0-7-15,0 0-22 16,0 0-3-16,-11 0-6 15,16 0-1-15,18 2-3 16,10 2 2-16,6 0-3 16,8-2-2-16,8 0-5 0,16-2 2 15,14 2-2-15,11 0 1 16,9-2-1-16,4 0-2 16,1 0-1-16,-4 0-1 15,-10 0 3-15,-11 0-1 16,-12 0 2-16,-3 0 0 15,-6 0 0-15,5 0 0 16,2 0 0-16,8-6 0 16,3-2 0-16,10 0 0 15,1 0-1-15,5 2 1 16,-4 2-1-16,-7 2 1 16,-10-2-1-16,-12 4 1 15,-5-1 0-15,-9-2 1 16,0 1-1-16,1 0 0 0,3-4-1 15,10 0 1-15,8-2-1 16,12-2-1-16,4 4-2 16,0-3 2-16,-4 4 2 15,-3 3-1-15,-10 2 0 16,-5 0 1-16,-5 0 0 16,-6 0 0-16,-3 0 0 15,3 0-1-15,2-2 0 16,6-4-2-16,10-1-3 15,2 1-1-15,2 0 0 0,-3 3 5 16,-4-1-5 0,-6 1 0-16,-11 3 7 15,-7-3 0-15,-5 3 0 16,-2-3 0-16,5 2 0 0,3-3 0 16,8-3-2-16,11 0-3 15,5 4-4-15,5 3 5 16,-5 0 0-16,-3 0-7 15,-7 0 6-15,-6 3 5 16,-1 1 0-16,1 2 0 16,2-5 0-16,2 2 0 15,7-3 0-15,2 0-2 16,3 0-2-16,-3 0 2 16,-5 0-4-16,-6 0-4 15,-6 0 6-15,-10 0 4 0,-7 0 1 16,-8 0-1-1,-6 0 3-15,-9 0 2 0,-3 0 2 16,-1 0 3 0,0 0-3-16,-3 0 4 0,-1 0-5 15,-4 0 1-15,0 0 3 16,0 0 2-16,0 0-3 16,0 0-1-16,0 0-2 15,0 0 0-15,0 0 1 16,0 0-7-16,0 0-4 15,0 0-13-15,-4 0-16 16,-19 0-37-16,8 0-93 16</inkml:trace>
  <inkml:trace contextRef="#ctx0" brushRef="#br0" timeOffset="41345.06">17173 9162 480 0,'0'0'29'0,"0"0"-27"16,0 0-2-16,0 0 14 15,0 0-9-15,0 0-5 16,-40 0-14-16,35-2-32 0,-2-8-87 15</inkml:trace>
  <inkml:trace contextRef="#ctx0" brushRef="#br0" timeOffset="43314.91">12774 9083 268 0,'0'0'45'0,"0"0"-22"16,0 0 30-16,0 0-8 15,-120 33-17-15,96-30-9 16,0 0-2-16,-1-3 0 0,-6 0-4 15,-5 0 0 1,-5-9-2-16,-3-11-2 0,-5-7-6 16,-2-7 1-16,0-3-1 15,4-3-2-15,4-3 0 16,8-4 1-16,8-1-2 16,8 0 2-16,7 0-2 15,8-1 1-15,4 3 0 16,0 4-1-16,6 5 1 15,17 2-1-15,4 5 0 0,4 4 0 16,4 2 1-16,1 5-1 16,1 5 1-1,2 5 0-15,-6 1 1 16,-4 4 0-16,0 2 0 0,-3 2 1 16,-1 0 2-16,2 0-2 15,0 0-1-15,2 0 0 16,4 0-2-16,3 6 2 15,-1 2-2-15,2 1 0 16,-6-2 0-16,0 5 0 16,-5 0 0-16,-2 2 0 15,-3 2 1-15,-6 2-1 16,-3 1 2-16,-6 6-1 16,-2 3 3-16,-4 2 2 15,0 7-1-15,0-4 1 0,0 2-1 16,-8 2-1-16,-4-2 0 15,3-4 2-15,-1 5-3 16,-2-7 0-16,1 0-2 16,0 2 0-16,0-5-1 15,0-3 0-15,2-6 0 16,-3-3 0-16,2-1-4 16,-1-6-13-16,-7-2-24 15,-9-5-63-15,0-11-182 16</inkml:trace>
  <inkml:trace contextRef="#ctx0" brushRef="#br0" timeOffset="44239.52">11854 6672 31 0,'0'0'229'15,"0"0"-162"-15,0 0-14 16,0 0 12-16,0 0-9 16,0 0-19-16,-4-3 0 15,4 3-10-15,12 0-5 16,19 0 0-16,11 0-5 16,9 0-7-16,7-2-1 15,5-2-3-15,3 0-3 16,3-4 0-16,-4 4-2 15,-3-2 0-15,-6 0 0 16,-10 0 0-16,-7 0-1 0,-12 5 0 16,-12-2 0-16,-9 1 1 15,-1 2 0-15,-3 0 2 16,1 0 2-16,-3 0 0 16,0 0 0-16,0 0-5 15,2 0-2-15,-2 0-13 16,0 0-16-16,0 0-35 15,0-2-61-15,-5 2-171 16</inkml:trace>
  <inkml:trace contextRef="#ctx0" brushRef="#br0" timeOffset="44780.59">12234 6661 352 0,'0'0'84'0,"0"0"-53"16,0 0-8-1,0 0 4-15,0 0-24 0,0 0-3 16,-17 41-22 0,20-27-26-16,13 4-16 0,3 4-22 15,4 1-32-15,-3 8-36 16</inkml:trace>
  <inkml:trace contextRef="#ctx0" brushRef="#br0" timeOffset="44977.7">12402 7109 171 0,'0'0'84'0,"0"0"-47"16,0 0 5-16,0 0-17 15,0 0-25-15,0 0-10 16,7 73-47-16,-2-55-37 15,0 0-36-15,-1 2 63 16</inkml:trace>
  <inkml:trace contextRef="#ctx0" brushRef="#br0" timeOffset="45129.62">12456 7345 63 0,'0'0'143'16,"0"0"-74"-16,0 0-14 0,0 0 12 15,0 0-15 1,0 0-20-16,-8 77-22 0,2-70-10 15,6 0-10-15,0 4-35 16,0 1-47-16,0 4-39 16,6-2-82-16</inkml:trace>
  <inkml:trace contextRef="#ctx0" brushRef="#br0" timeOffset="45317.77">12450 7684 114 0,'0'0'139'0,"0"0"-99"0,0 0 7 16,0 0-5-16,0 0-17 16,0 0-12-16,-63 60-8 15,63-55-5-15,0 0-22 16,0 2-36-16,0 4-9 0,0 3-5 16,0 3-8-16,0 0-18 15,0 1 70-15</inkml:trace>
  <inkml:trace contextRef="#ctx0" brushRef="#br0" timeOffset="45489.42">12387 7893 7 0,'0'0'6'16,"0"0"99"-16,0 0-46 16,0 0-27-16,0 0-3 15,0 0 2-15,0 17-9 16,0-9 0-16,-4 2 2 0,-1 3-5 16,3-1-12-1,-1-2-7-15,1-2 0 16,0 0-6-16,0-2-13 0,2-3-26 15,0 0-28-15,0-3-53 16</inkml:trace>
  <inkml:trace contextRef="#ctx0" brushRef="#br0" timeOffset="45602.43">12387 7893 249 0,'24'131'89'15,"-24"-126"-44"-15,-2 2 1 16,-5 0-25-16,-1-1-21 15,3-4-1-15,3 0-42 16,2-2-81-16</inkml:trace>
  <inkml:trace contextRef="#ctx0" brushRef="#br0" timeOffset="53165.02">13383 9553 183 0,'0'0'106'15,"0"0"-68"-15,0 0-6 16,0 0 23-16,0 0-7 16,0 0-15-1,0 0-14-15,-18 29-4 0,5 2 1 16,-5 5 1-16,0 2 2 15,-2 6-5-15,0 8-5 16,-2 5 0-16,-3 7-1 16,3 2-4-16,-3 2-2 15,3-2-2-15,2 2 0 16,5-3 1-16,3-8 0 16,-1-6-1-16,5-9 0 15,0-8 0-15,4-8 0 0,-1-8 0 16,3-7 2-16,-2-2-2 15,2-3 1-15,2-4-1 16,0-2 0-16,0 0-4 16,0 0 1-16,0 0 1 15,0 0-1-15,0 0 2 16,0 0 0-16,0 0 1 16,0 0 0-16,0 0 0 15,0 0 0-15,0 0 0 16,0 0 0-16,0 0 0 15,0 0-1-15,0 0 1 16,0 0-2-16,0 0 1 16,0 0-1-16,0 0-6 15,0 0-5-15,0 0-26 0,0-4-29 16,8-9-67-16,1-1-163 16</inkml:trace>
  <inkml:trace contextRef="#ctx0" brushRef="#br0" timeOffset="56869.41">15424 10231 251 0,'0'0'52'15,"0"0"-18"-15,0 0 32 16,0 0-2-16,0 0-20 16,0 0-25-16,0 0-7 15,39 9-1-15,19-9-5 16,19 0-4-16,12 0-1 15,7 0-1-15,8-9 0 16,-1 0 0-16,-1-5 0 16,3 5-1-16,-4-2 1 15,-1 1-4-15,0 0-2 16,-5 2-1-16,1 4 2 16,-2 2 1-16,-7 2-1 15,-5 0 4-15,-11 0 1 0,-10 0 0 16,-10 0 0-16,-11 0 0 15,-9 2 1-15,-6-2 0 16,-8 2 1-16,-3-2 2 16,-7 0 1-16,-5 0 1 15,-2 0 3-15,0 0 2 16,0 0-1-16,0 0 1 16,0 0-3-16,0 0 1 15,0 0-4-15,0 2-5 16,0-2 0-16,0 0-9 15,0 0-8-15,0 0-22 16,0 0-20-16,0 0-64 0,-9 0-98 16</inkml:trace>
  <inkml:trace contextRef="#ctx0" brushRef="#br0" timeOffset="59148.83">13844 10244 92 0,'0'0'263'15,"0"0"-206"-15,0 0-13 16,0 0 14-16,0 0-19 15,0 0-20 1,-18 0-3-16,18 0-5 0,0 0 0 16,0 0-6-16,0 0-1 15,0 0-3-15,0 0-1 16,0 0 1-16,0 0-1 16,0 0 0-16,0 0-2 15,0 0 1-15,0 0-2 16,0 0 2-16,0 0 0 15,0 0 1-15,0 0 1 16,0 0-1-16,0 0 1 16,0 0 0-16,0 0 1 15,0 0 1-15,0 0 0 0,0 0 0 16,0 0-1-16,0 0 1 16,0 0-2-16,0 0 1 15,0 0-2-15,0 0 1 16,0 0-1-16,0 0 1 15,0 0-1-15,0 3 0 16,0-3 0-16,0 0 1 16,0 0-2-16,0 0 2 15,0 0-1-15,0 0 1 0,0 0 2 16,5 0-3-16,8 0 1 16,5 0-1-16,10 0 1 15,7 0 0-15,-2 0-1 16,3 0-1-16,-3 0 0 15,0 0-1-15,-4 0 1 16,-6-7-1-16,-6 1 0 16,-8 4 2-16,-2 1 0 15,-7 1 2-15,0-2 0 16,0 2 1-16,0 0 1 16,0 0 0-16,0 0 1 15,0 0 0-15,0 0-2 16,0 0-2-16,0 0-1 15,0 0 0-15,2 0-4 16,1 0-6-16,-3 0-7 0,0 0-8 16,-3 0-27-1,-15 11-45-15,1 7-89 0,9-2-69 16</inkml:trace>
  <inkml:trace contextRef="#ctx0" brushRef="#br0" timeOffset="60797.09">27626 10294 59 0,'0'0'207'0,"0"0"-150"15,0 0-30-15,0 0 22 16,0 0-18-16,0 0-11 16,-45 30 0-16,32-25 2 15,-3 0 1-15,-1 2-8 16,-1-5-3-16,-2 0-4 16,-2-2 1-16,-3 0 2 15,-6 0 1-15,4-7-2 16,-2-7-3-16,0-7 0 15,8-3-3-15,-6-6-2 16,2-4-2-16,2-10 0 0,6-3 1 16,1-3-1-1,7 0 0-15,7-2 0 0,2-4 0 16,0 3 0-16,9 2 2 16,11 2-1-16,5 5 0 15,4 4 0-15,-1 8 2 16,1 4 0-16,-4 6 0 15,-1 0 1-15,1 6-2 16,2 0-1-16,2 2 1 16,2 0-1-16,3 2 0 15,3 2 1-15,1 4 0 16,-5 4 1-16,1 2 0 16,-5 0 2-16,-3 0-4 15,-1 0 0-15,2 5 1 0,0 4-2 16,2-1 1-16,2-3-1 15,-2 2 0-15,-5 0 0 16,-2 4 0-16,-9 1 0 16,3 6-1-16,-3 3 0 15,-1 4 1-15,-5 5 1 16,-3-2-1-16,-4 2 1 16,0 0-1-16,0-1 2 15,0-2-2-15,0-1 0 16,0-2 1-16,0 2-1 15,-7 5 0-15,-3-1 0 16,-6 0 0-16,-3 2 0 0,0-2 0 16,1-2 0-16,-2 0 0 15,0-4 2-15,0-2-2 16,-2 0 2-16,2 0-1 16,-3-2 0-16,-2 1 2 15,4-3-1-15,-6-1 0 16,2-1 1-16,3-1-2 15,0-5 1-15,6-1 2 16,5-4-1-16,5-4-2 16,0 2-1-16,4-3-1 15,2 0-7-15,0 0-7 16,0-3-27-16,0-16-67 16,0-9-118-16</inkml:trace>
  <inkml:trace contextRef="#ctx0" brushRef="#br0" timeOffset="61721.27">25033 10258 279 0,'0'0'89'0,"0"0"-40"15,0 0 15-15,0 0-16 16,0 0-9-16,0 0-8 16,-4 3-3-16,4-3-10 15,15 0-5-15,16 0 2 16,9 0-5-16,9-8-6 15,9-2-3-15,9 1-1 16,14 0 1-16,17-1-1 0,18-2 1 16,19-1 0-1,12 7-1-15,1 3 0 0,-8 0-1 16,-7 3 0-16,-11-2 0 16,-5 1 0-16,-12-2-1 15,-12 3 2-15,-11-1-2 16,-12-2 1-16,-13-1 1 15,-8 2 1-15,-9-2-1 16,-11 2 0-16,-8 0 0 16,-13 1 0-16,-3 1 1 15,-3 0 0-15,-2 0 3 16,0 0 0-16,0 0-1 0,0 0 0 16,0 0 0-1,2 0-2-15,5 0-1 0,0 0 0 16,2 0 0-1,-3 0-1-15,-1 0 1 0,-5 0 0 16,0 0 0-16,0 0 2 16,0 0-2-16,0 0 1 15,0 0 0-15,0 0-1 16,-9 0 0-16,-2 0 0 16,0 0-1-16,6 0-3 15,-2 0-4-15,5 0-10 16,-2-3-18-16,-3-9-42 15,3-9-78-15,-6-9-219 0</inkml:trace>
  <inkml:trace contextRef="#ctx0" brushRef="#br0" timeOffset="62890.93">20601 7985 300 0,'0'0'131'0,"0"0"-103"16,0 0-27-16,0 0 1 15,0 0-2-15,0 0-14 16,-37 46-19-16,37-30-26 0,0 4-39 16,0 4-71-16,6-2 100 15</inkml:trace>
  <inkml:trace contextRef="#ctx0" brushRef="#br0" timeOffset="63081.83">20591 8313 56 0,'0'0'105'16,"0"0"-63"-16,0 0-7 15,0 0 5-15,0 0-11 16,0 0-29-16,-81 79 0 0,75-64-25 16,1 2-11-1,-1 3-23-15,-4-2-2 0,-1 2-26 16,1-1 67-16</inkml:trace>
  <inkml:trace contextRef="#ctx0" brushRef="#br0" timeOffset="63236.71">20441 8562 0 0,'0'0'141'15,"0"0"-79"-15,0 0-25 16,0 0-5-16,0 0-7 16,0 0-12-16,-58 56-8 15,50-46-5-15,0-1-9 16,2-3-18-16,4 0-21 15,-5-1-17-15,-4 12-37 16,-1-1 58-16</inkml:trace>
  <inkml:trace contextRef="#ctx0" brushRef="#br0" timeOffset="63445.58">20209 8811 81 0,'0'0'131'16,"0"0"-88"-16,0 0-27 0,0 0 15 15,0 0-17-15,-122 65-14 16,102-50 0-16,4-1 0 16,1 0-2-16,1-4-3 15,3 0-4-15,3-4-5 0,-4-2-6 16,3 2-19-16,-4-2-28 16,-3 3-30-1,1 1 52-15,-1-3 44 0</inkml:trace>
  <inkml:trace contextRef="#ctx0" brushRef="#br0" timeOffset="63693.09">19864 9006 1 0,'0'0'131'0,"0"0"-86"0,0 0-15 16,0 0 5-16,-116 26-10 15,92-19-14-15,2 1-5 16,-3 2-2-16,0 1 2 16,0 3-3-16,0 0 7 15,0 2 5-15,0 0 11 16,-2-2-2-16,5-2-8 15,2-4 2-15,2-2-7 16,9-5-4-16,3 4-2 0,4-5-3 16,2 2-2-16,0-2 0 15,0 0-4-15,0 0-3 16,0 0 1-16,0 0-10 16,0 0-25-16,0 0-27 15,0 0-37-15,11 0-63 16</inkml:trace>
  <inkml:trace contextRef="#ctx0" brushRef="#br0" timeOffset="64308.61">19477 8899 201 0,'0'0'53'0,"0"0"-34"16,0 0 15-16,0 0 19 16,0 0-26-16,0 0-9 15,19 63 0-15,-19-37 0 16,0 2-2-16,0-1-1 15,-4-2 0-15,-5 3-4 16,-2-5 1-16,0 4-2 16,-4-1 2-16,-1-4-2 15,-3 0 3-15,4-2-4 16,-1-2-1-16,5-4-3 0,5-6 0 16,2-2 0-16,1-6-3 15,1 2-2-15,2-2 1 16,0 0-1-16,0 0 0 15,0 0 0-15,0 0-2 16,0 0 2-16,0 0 0 16,7 0 2-16,8 0-1 15,3 0 3-15,5 0-3 16,4 0 1-16,4-2-1 16,2-2 0-16,5 0 0 0,-3 4 1 15,-2 0-1-15,1 0 1 16,-9 0-1-16,-7 0-1 15,-5 0 2-15,-9 0-2 16,-2 0 1-16,-2 0 1 16,0 0-2-16,0 0 0 15,0 0-6-15,0 0-11 16,0 0-19-16,0 0-20 16,0 0-60-16,0 0-64 15,4 0-10-15</inkml:trace>
  <inkml:trace contextRef="#ctx0" brushRef="#br0" timeOffset="64474.41">20174 9257 116 0,'0'0'304'16,"0"0"-257"-16,0 0-27 15,0 0 17-15,0 0-37 16,0 0-12-16,-34-6-51 15,34 4-98-15</inkml:trace>
  <inkml:trace contextRef="#ctx0" brushRef="#br0" timeOffset="70512">23024 5089 295 0,'0'0'56'0,"0"0"-20"16,0 0 26 0,0 0-9-16,0 0-27 15,0 0-13-15,0 0 7 16,-92-30 2-16,59 30 1 0,-10 0 0 15,-5 8 2-15,-4 9 0 16,-2 2-3-16,-4 0-1 16,6 4-5-16,0-2-4 15,3 2-2-15,4-1 0 16,8 1-5-16,3 0-2 16,5-1 0-16,7 3 0 15,8 3-2-15,3 4 0 16,5 2 0-16,4 0 1 15,-1 0 1-15,3-6-2 16,0-2 3-16,0 1-3 16,11-1 1-16,12 1-1 0,4 1 0 15,10 3-1-15,7-1 0 16,10 2 0 0,2-8-1-16,2-4 1 0,-2-6-3 15,-3-8 1-15,0-2-2 16,1-4-2-16,0 0 1 15,1-16 2-15,-4-6-1 16,3-4-4-16,-6-2-1 16,0-2-3-16,-6-2 3 15,-5 1 1-15,-10 5 2 16,-6-4 1-16,-6 0 3 16,-6-4 2-16,-4 0 0 15,-3 0 1-15,-2-4 0 0,0 2 1 16,0 1 0-16,-16 4 4 15,-4-2 0-15,-7 6 2 16,-2-3-2-16,-2 10-3 16,0-3 0-16,-2 8 0 15,2 2 1-15,-1 1-2 16,-1 8 2-16,0 2-1 16,-1 2 0-16,-4 0 1 15,0 0-2-15,-8 8 1 16,-1 6 0-16,0 3 2 15,0 4-2-15,5 0 2 0,4-1-2 16,2 5 0 0,5-5-2-16,2 7 1 0,0-1 0 15,5 1-1-15,1 4-1 16,5 3 1-16,5-2-1 16,7-4 1-16,4 4-2 15,2 2 0-15,0 5 1 16,15-1-3-16,18 3 1 15,10 4 1-15,1-4-1 16,3 4-1-16,4-10 0 16,1-4 0-16,1-9-4 15,5-6 2-15,-1-10-3 0,4-6-1 16,1 0 2 0,0-18 2-16,-2-9 3 15,-1-10-3-15,-10-1-5 16,-9-2-1-16,-9 2 5 0,-6-2 2 15,-10 2 4-15,-3 1 0 16,-8 1 0-16,-2-2 2 16,-2 2-1-16,0 0 0 15,-4 2 1-15,-17 0 0 16,-6 2 4-16,-2 0-1 16,-4-1-1-16,-2 6-1 15,-1 3-1-15,1-1 1 16,-1 3 0-16,1 2-1 15,-2 0 0-15,-1 1 1 16,3 5 5-16,-1 1-1 0,-3 5-1 16,0 6 2-1,-1 2-1-15,-2 0-2 16,-3 0-2-16,1 6 1 16,1 8-3-16,-3 2 2 0,3 2-3 15,1 1 1-15,6 0-1 16,10 1 0-16,-1-2-4 15,9 0-10-15,7-10-11 16,4-2-12-16,7-3-25 16,9-3-64-16,34 0-120 15</inkml:trace>
  <inkml:trace contextRef="#ctx0" brushRef="#br0" timeOffset="73356.97">25784 4139 308 0,'0'0'29'15,"0"0"-25"-15,0 0 13 16,-114-29 58-16,74 22-26 0,-2 0-21 16,-5 2-12-1,-6 2 0-15,-9 2 1 16,-8 1-6-16,-3 0 0 0,-6 4 2 15,2 14-3-15,-4 1 3 16,4 7-1-16,-2 5 1 16,8 3-1-16,2 6 3 15,5 2-4-15,2 3 2 16,4 7-4-16,4-1 5 16,2 10-3-1,6-1-2-15,-1 6 0 16,9 2-1-16,-2 2 0 0,7 4 0 15,4 1-2-15,4 0-2 16,5 2-1-16,5-3-1 0,3 3 0 16,5-3 1-16,7 4 0 15,0-3 1-15,0-6-2 16,21 0 1-16,8-7-1 16,8 2 0-16,13-2-1 15,9 1 1-15,13 4-1 16,6-4-1-16,9-6 0 15,2-4 0-15,4-3 1 16,1-6 0-16,2-4 0 16,7-6-1-16,1-4 2 0,5-4-2 15,3-2 0 1,4-4 0-16,6-3-1 0,9-7 1 16,8-9-1-1,3-1-1-15,-1 0-2 16,1 0 2-16,-1-15-1 15,2-6-1-15,-6-1 1 0,-1-1 1 16,-2-6 2-16,-1-3 0 16,1-4 0-16,-4-4-2 15,-1-6 2-15,-7-7-1 16,-13-6-1-16,-11-7 0 16,-11-3 1-16,-9-9-1 15,-11-7-3-15,-7-5-1 16,-16-2-1-16,-7 4 0 15,-13 4 0-15,-8 10 3 16,-10 5 0-16,-6 3 0 16,0 0-2-16,-18-4 6 15,-20-6 0-15,-12-5 0 16,-8-3 0-16,-7-2 0 0,-3-6 0 16,4 2 1-16,-3 5-2 15,-2 8 1-15,-4 6 0 16,-10 6-1-16,-8 9 1 15,-7 6 0-15,-3 4 1 16,-5 3 0-16,-1-1-1 16,-5 1 2-16,-1 0-2 15,6 8 1-15,2 3-1 16,3 5 1-16,-3 8 1 16,-7 5-2-16,-1 3 2 15,-10 11-2-15,-6 0 2 0,-7 3-1 16,-2 15 0-16,11 3 1 15,9 6 0-15,11 1 0 16,5 6 0-16,-3 3 1 16,3 6 0-16,-4 5 2 15,2 4 0-15,-3 5 2 16,0 3-2-16,7 2-1 16,9-1-3-16,12 4 0 15,12-3 2-15,9 1-1 16,12 3 1-16,3 3 1 15,6 6 0-15,1 3 0 16,7 3-1-16,6 1-1 0,8 0-1 16,11-5 0-1,4-6 0-15,0-6-1 0,17-8 1 16,20-2 2-16,11-3-3 16,17 2 2-16,13-8-1 15,20-2 0-15,20-1-1 16,18-3 0-16,18 0 2 15,4 2-2-15,-5-3 0 16,-8-4 0-16,-11-6 0 16,-7-4 1-16,5-7-1 15,3-4 0-15,10-6 0 16,7-6 0-16,2-2-1 0,4 0-1 16,6 0 1-16,1 0 1 15,-2-6-1 1,-13-6 0-16,-17-1 0 15,-10-4 1-15,-9-8-3 0,1-2-1 16,5-9 3-16,-2-8-2 16,3-9-1-16,-5-6-3 15,-10-3 3-15,-14 5-3 16,-16 6 5-16,-19 2 1 16,-12 5-3-16,-9 0 2 15,-9-5 1-15,-5-2 1 16,-5-10-1-16,-3-9-1 15,-3-8-1-15,-5-5-5 0,-3 0-2 16,-3 1 0 0,-3 5 3-16,-28 9 5 0,-13 3 2 15,-14 5 2-15,-9 5 3 16,-7 0 0-16,3 4 1 16,3 2-4-16,-1 1-1 15,1-2 0-15,-3-3-1 16,-6-2 0-16,-6-5 0 15,-15 6 0-15,-3 1-1 16,-8 11 1-16,-5 12-2 16,4 8 2-16,-4 9 0 15,4 3 1-15,10 6 1 16,4 4-2-16,3 0 1 16,-1 0-1-16,-1 0 0 15,-3 0 0-15,2 0 1 16,-1 0 1-16,2 7-2 0,1 4 1 15,-2 3 0 1,7 5-1-16,3 5 0 0,1 8 0 16,7 4-1-16,-4 3 1 15,1 4 0-15,1 0 1 16,4-2-1-16,8-1 0 16,12-7 0-16,14-8 0 15,13-10 0-15,13-8-5 16,11-4-17-16,5-3-38 15,0-3-34-15,29-24-80 16,15-18-225-16</inkml:trace>
  <inkml:trace contextRef="#ctx0" brushRef="#br0" timeOffset="73527.8">26374 4073 556 0,'0'0'21'16,"0"0"-21"-16,0 0-5 15,-115-20-15-15,115 20-96 16,0 0-185-16</inkml:trace>
  <inkml:trace contextRef="#ctx0" brushRef="#br0" timeOffset="74179.33">23128 4539 238 0,'0'0'85'15,"0"0"-53"-15,0 0 32 16,0 0-7-16,0 0-20 16,0 0-13-16,-9 22 2 15,9-22-17-15,0 0-9 0,0-15-31 16,0-9-7-16,3-5-40 16,10 2-47-16,11 2-97 15</inkml:trace>
  <inkml:trace contextRef="#ctx0" brushRef="#br0" timeOffset="74314.38">23504 4309 163 0,'0'0'185'0,"0"0"-128"16,0 0-14-16,0 0-28 0,0 0-15 16,0 0-34-16,-2-75-51 15,27 58-38 1</inkml:trace>
  <inkml:trace contextRef="#ctx0" brushRef="#br0" timeOffset="74489.2">23868 4139 342 0,'0'0'98'16,"0"0"-48"-16,0 0-12 15,0 0-26-15,0 0-12 16,0 0-33-16,35-4-25 15,-6 0-28-15,5 4-84 16</inkml:trace>
  <inkml:trace contextRef="#ctx0" brushRef="#br0" timeOffset="74622.12">24213 4123 407 0,'0'0'97'0,"0"0"-42"0,0 0-1 16,0 0-27-16,0 0-27 15,0 0-5-15,0 0-27 16,0 0-41-16,0 0-85 16,0 0-186-16</inkml:trace>
  <inkml:trace contextRef="#ctx0" brushRef="#br0" timeOffset="75578.14">23244 3996 275 0,'0'0'121'15,"0"0"-83"-15,0 0 19 16,0 0-22-16,0 0-19 16,0 0-11-16,60-110 0 15,-42 90 0-15,0 0-1 16,-3 2 3-16,3-3-2 0,0-2 1 16,0-4-2-1,2-1-2-15,-1 2-1 0,2 2-1 16,-1 4 0-16,-7 6 0 15,1 3 0-15,-7 3 0 16,-3 3 0-16,0 1 0 16,-2 0 1-16,1 2 1 15,-1-2 3-15,2 2-1 16,1-2-1-16,0 2-1 16,-1-1-1-16,-4 3 1 15,0 0 1-15,0 0 8 16,0 0-2-16,0 0 1 15,0 0-1-15,0 0-3 0,0 0-3 16,0 0 0 0,0 0 0-16,0 0-2 0,2 0 0 15,-2 0 0-15,2 0 0 16,-2 0-1-16,0 0 0 16,0 0 0-16,0 0 0 15,0 0-1-15,5 0 1 16,-1 5 0-16,6 7 1 15,-2 1 0-15,1-4-1 16,3 1 1-16,0 0-1 16,-1 1 0-16,1-1 0 15,-1-2 0-15,-3 3 0 16,2-4 1-16,-1-2-2 16,-3 0 2-16,1-4-2 0,0-1 1 15,0 0 0 1,-1 0 0-16,0 0 1 0,1 0 0 15,-4 0-1-15,-1 0 1 16,-2 0 0-16,0 0 0 16,0 0 0-16,0 0 0 15,0 0-1-15,0 0 1 16,0 0-1-16,0 0-2 16,0 0-6-16,0 0-13 15,-2 0-24-15,-10 0-40 16,-1 3-73-16</inkml:trace>
  <inkml:trace contextRef="#ctx0" brushRef="#br0" timeOffset="76453.14">23608 3567 269 0,'0'0'95'16,"0"0"-36"0,0 0 2-16,0 0-17 0,0 0-15 15,0 0-8-15,-6 8-4 16,6 8 2-16,0 6-2 16,2 0-5-16,8-2-3 15,1 2-4-15,0-4-1 16,0-4-1-16,0-2-2 15,-1-6 1-15,-2-1 0 16,3-3 0-16,1-2 0 16,3 0-1-16,3 0-1 15,4-7 0-15,-2-3 0 16,1-1 0-16,-2-4 0 16,-3 0 0-16,1-2 0 0,-3 1 1 15,-1 0-1-15,1-2 0 16,-5 0 0-16,-1 0 0 15,2 4 0-15,-6 0 1 16,5 3-1-16,-5-2 1 16,1 1-1-16,-3-2 2 15,2 7 0-15,1-4 1 16,0 1 0-16,-1 0-1 16,2-1 0-16,-3 4 1 15,-1 0-1-15,0 4 0 16,-2 3 2-16,0 0 2 15,0 0 3-15,0 0-2 16,0 0 0-16,0 0-5 0,0 0-1 16,0 0-1-16,0 0 0 15,0 0-1-15,0 0-2 16,0 0-1 0,0 0-7-16,0-6-10 0,0 0-20 15,0 0-38-15,-9 6-91 16,3 0-189-16</inkml:trace>
  <inkml:trace contextRef="#ctx0" brushRef="#br0" timeOffset="77926.38">17603 9775 310 0,'0'0'210'0,"0"0"-159"15,0 0 0-15,0 0 2 16,0 0-29-16,0 0-15 16,-69 71 1-16,51-35-2 15,-3 4-4-15,4-3-2 16,-1-2-1-16,3-1 0 16,-3-2 0-16,0 2-1 15,-2 3 1-15,-3-6-1 16,4 1 1-16,1-4-1 0,2-6 1 15,9-5-1 1,1-9 1-16,4-3 0 16,2-5 0-16,0 0-1 15,0 0-4-15,0-3-9 0,0-21-23 16,0-12-29-16,18-7-54 16,-1-3-212-16</inkml:trace>
  <inkml:trace contextRef="#ctx0" brushRef="#br0" timeOffset="81023.61">19795 11362 129 0,'0'0'40'0,"0"0"-20"15,0 0 5-15,0 0-13 16,0 0-12-16,0 0-19 16,0 0-18-16,9-20-19 15,3 20-38-15,-4 0 85 16</inkml:trace>
  <inkml:trace contextRef="#ctx0" brushRef="#br0" timeOffset="83029.78">19795 11362 9 0,'33'-19'126'0,"-37"19"-29"15,0 0-30 1,2 0 5-16,0 0-11 0,-2 0-18 16,2 0-9-16,2 0-6 15,0 0 0-15,0 0-7 16,0 0-9-16,0 0 0 16,0 0 0-16,0 0 3 15,0 0 0-15,0 0 4 16,10 0 3-16,5 0 1 15,3 0-7-15,9 0-8 16,6 0-2-16,5 0-5 16,6 0 1-16,1 0-2 15,-3 0 0-15,1-4 0 16,-10 1-2-16,-6-4-1 16,-7 6-2-16,-6 1 2 0,-8-3 2 15,-2 3 1-15,-4 0 0 16,0 0 0-16,0 0 0 15,0 0 0 1,0 0 1-16,0 0-1 0,0 0 0 16,-16 0 0-16,-3 0 0 15,-6 0 0-15,-2 0 0 16,-2 0 0-16,-2 0-1 16,-4 0 1-16,1 0 0 15,3 0 0-15,4 0 0 16,10 0 0-16,3 0 1 15,8 0-1-15,1 0 0 16,3 0 0-16,2 0 1 16,-2 0 1-16,2 0 1 0,0 0 2 15,0 0-2-15,0 0 0 16,0 0 0-16,13 0 0 16,12 0-1-16,8 0 0 15,3 0 1-15,-1 0-3 16,-6 0 0-16,-4 0-2 15,-7 0 1-15,-7 0 1 16,-5 0 0-16,-6 0 0 16,2 0 0-16,-2 0 0 15,0 0-3-15,0 0 0 16,0 0 0-16,0 0 1 0,-2 0 2 16,-15 0 0-16,-8 0 0 15,-6 3 0-15,-2 1 1 16,-4-3 0-16,4 3 0 15,9-2 0-15,6 1 2 16,14-3 0-16,4 1-1 16,0-1 1-16,0 0-2 15,0 0 2-15,0 0-2 16,0 0 1-16,17 3-1 16,10-2 1-16,2-1-2 15,0 0 1-15,2 0-1 16,-2 0-1-16,-2 0-2 0,-7-4-1 15,-7 3 2-15,-4-2 0 16,-9 3 0-16,0 0 1 16,0 0 1-16,0 0 0 15,0 0 0-15,-17 0 1 16,-6 0-1-16,-6 8 0 16,0 1 2-16,-2-3 0 15,2 0-1-15,-2-2 1 16,9-3-1-16,4 2 0 15,5-1 0-15,8-2 0 16,5 1 2-16,0-1-1 16,0 0 1-16,0 0 1 15,5 0 1-15,16 3-4 16,6-3 1-16,7 0-1 16,1 0-1-16,-6 0 0 0,-4 0-2 15,-7 0 0 1,-7 0-3-16,-5 0 3 0,-6 0 0 15,0 0 0 1,0 0 0-16,0 0 1 0,0 0-1 16,0 0-2-16,0 0 2 15,-8 0 2-15,-15 0-1 16,-8 0 1-16,-9 0 0 16,-7 0 0-16,1 0 0 15,4 0 0-15,7 0 1 0,16 0 1 16,9 0 0-1,6 0 2-15,4 0 0 16,0 0 0-16,0 0 0 16,2 0-2-16,16 0-1 0,7 0-1 15,6 0 1-15,9 0-1 16,5-4 0-16,2-2 0 16,0-1 0-16,-14 4-7 15,-11 0 1-15,-11 1 0 16,-8 2 3-16,-3 0 2 15,0 0 1-15,0 0 0 16,0 0 0-16,-9 0 0 16,-9 0 0-16,0 0 0 15,-4 2-1-15,-3 3-1 16,-2-4 1-16,-2 3 0 0,2-4 1 16,3 3 0-16,9-3 0 15,4 0 1-15,6 0 2 16,5 0 1-16,0 0 0 15,0 0 0-15,0 0-1 16,0 0 1-16,0 0-3 16,0 0 1-16,7 0-2 15,4 0 0-15,2 0 0 16,5 0 1-16,-3 0-1 16,1 0 0-16,-1 0 0 15,-3 0 0-15,-3 0-1 16,-5 0 1-16,-2 0-5 0,-2 0 3 15,0 1 0-15,0-1-1 16,0 0 0-16,0 0 1 16,0 0 1-1,0 0 0-15,0 0 1 0,0 0 1 16,0 0-1-16,0 0 2 16,0 0 0-16,0 0 1 15,0 0-1-15,0 0 0 16,0 0-1-16,0 0 0 15,0 0 2-15,0 0-1 16,0 0 1-16,0 0-1 16,0 0-1-16,0 0 0 15,0 0-1-15,-2 0 0 16,2 0 0-16,0 0 0 16,-2 0 0-16,2 0 0 15,0 0 0-15,0 0 0 16,0 0 0-16,0 0 1 0,0 0-1 15,0 0 0-15,0 0 0 16,0 0 0-16,0 0-2 16,0 0-4-16,0 0-15 15,-9-4-44-15,-2-6-93 16,0-2-247-16</inkml:trace>
  <inkml:trace contextRef="#ctx0" brushRef="#br0" timeOffset="86265.97">20657 11554 360 0,'0'0'47'0,"0"0"-25"0,-153 52 27 16,82-34-11-1,-3 1-26-15,0-6 16 0,8 2 7 16,3-3-8 0,3-6-9-16,4 1-6 0,-4 0-5 15,2-3 1-15,-4-3-4 16,-7 2-1-16,-10-2-1 16,-10-1-1-16,-13 0-1 15,-8 0 1-15,-5-9-1 16,-1-11 1-16,2-3 1 15,8-3 0-15,4-4 0 16,3-2-1-16,9 0 0 16,11-2 0-16,12 0 0 0,13-1 2 15,15-1 2 1,7 3-4-16,12-6 0 16,11-3-1-16,9-6-2 15,0-6 2-15,3-5-2 16,14 2 2-16,-3 5 0 15,-1 3 0-15,-5 12 0 0,0 2 2 16,-4 5-2-16,3 4 0 16,-1 0 0-16,8 2 0 15,3-2 0-15,12 0 0 16,16-5 1-16,18 0 0 16,16-1-1-16,11-5 0 15,-1 1 0-15,-9 4 0 16,-11 6 0-16,-13 6 0 0,-7 8 0 15,-4 5 0-15,-6 2 2 16,1 5 0-16,5 0 1 16,4 0 1-1,5 0 3-15,4 0-3 0,2 0-2 16,-4 0 0-16,-8 0 1 16,-5 2-1-16,-7 8 1 15,-1-2-2-15,-2 0 0 16,1 4-1-16,-1-3 0 15,0 1 1-15,-1-1-1 16,-1 1 0-16,2 2 0 16,-2-2 0-16,-2 3 0 15,-2-2 0-15,-6 2-1 16,-1 3-2-16,-5-1 2 16,-1 1 1-16,-1-1-1 0,0-1 1 15,-1 0 0 1,1 2 0-16,1 0-3 0,1 2-1 15,-1-2 2-15,-2 0 0 16,-1 0 0-16,-1 0 2 16,-2 0 0-16,-1 2 0 15,-1-2 0-15,2 0 0 16,-6 1 0-16,2 2 0 16,-4 3 2-16,0 2-2 15,0 2 0-15,0 5 1 0,0-5-1 16,0 2 0-1,-4 0 1-15,-6 0-1 16,4 0 0-16,-3 1 1 16,-1-2 0-16,0-3 1 0,-1-1-1 15,-1-4 3-15,4 2-3 16,-1-3 0-16,-2-3 1 16,0 3 0-16,-5-1-2 15,5-2 1-15,-4 2 0 16,1-4-1-16,1 4 0 15,2-6 1-15,1-2-2 16,2-4 1-16,1-5-8 16,-1 0-18-16,4 0-43 15,2-23-121-15</inkml:trace>
  <inkml:trace contextRef="#ctx0" brushRef="#br0" timeOffset="89121.7">18262 11626 390 0,'0'0'94'0,"0"0"-47"16,0 0 22-16,0 0-24 15,0 0-17-15,0 0-7 16,2-6-5-16,29 2 0 16,12-2-6-16,12 0-3 15,13-1-5-15,5 0-1 16,5 0-1-16,6 0 0 16,-1 1 0-16,-8 2-1 15,-5 0 0-15,-10 4 0 16,-11 0 1-16,-8 0-1 15,-10 0 1-15,-7 0 1 0,-2 0 0 16,1 0 1-16,6 0 0 16,6 0 0-16,9 0-1 15,12-2 1-15,11-12-2 16,11 1 3-16,7 0 1 16,3 1-2-16,0 5-2 15,-10 6 1-15,-7-2-2 16,-11 3 2-16,-13 0-2 15,-9 0 2-15,-13 0-2 16,-10 0 2-16,-9-3-1 0,-3 3 0 16,-3 0 1-16,0 0 1 15,0-1-1-15,0 1 3 16,2 0 1-16,-2 0 0 16,0 0 0-16,0 0-1 15,0 0-2-15,0 0-1 16,3 0-1-16,-1 0 0 15,-2 0 1-15,0 0-1 16,0 0 0-16,0 0 1 16,0 0-1-16,0 0 0 15,0 0 0-15,0 0 1 16,0 0-1-16,0 0 0 16,0 0 0-16,0 0-1 0,0 0 0 15,0-3 1 1,0 3 0-16,0 0 0 0,0 0 1 15,0 0-1-15,0 0 0 16,0 0 0-16,0 0 0 16,0 0 0-16,0 0 0 15,0 0 1-15,0 0-1 16,0 0 0-16,0 0-1 16,0 0 1-16,0 0 0 15,0 0 0-15,-2 0 0 16,-1 0 0-16,3 0 0 15,-2 0 0-15,-1 0 0 16,3 0 0-16,0 0 0 0,0 0 0 16,0 0 0-16,-2 0 1 15,2 0-1 1,0 0 0-16,0 0 0 0,0 0 0 16,0 0 0-16,0 0 0 15,0 0 0-15,0 0 0 16,0 0 1-16,0 0-1 15,0 0 0-15,0 0 1 16,0 0-1-16,0 0 0 16,0 0 1-16,0 0-1 15,0 0 0-15,0 0 0 16,0 0 0-16,0 0 1 0,0 0-1 16,0 0 0-16,0 0 0 15,0 0 0-15,0 0 0 16,0 0 0-16,0 0 0 15,0 0 0-15,0 0 0 16,0 0 0-16,0 0-1 16,0 0 1-16,0 0 0 15,0 0 1-15,0 0-1 16,0 0 0-16,0 0 0 16,0 0 0-16,0 0 0 15,0 0 1-15,0 0-1 16,0 0 0-16,0 0 0 15,0 0 0-15,0 0 0 16,0 0 0-16,0 0 0 0,0 0 0 16,0 0 0-16,0 0-1 15,0 0 1-15,0 0 0 16,0 0 0-16,0 0 0 16,0 0 0-16,0 0 0 15,0 0 0-15,0 0 0 16,0 0 0-16,0 0 0 15,0 0 0-15,0 0 0 16,0 0 0-16,0 0 0 16,0 0 1-16,0 0-1 15,0 0 0-15,0 0 0 16,0 0 0-16,0 0 0 16,0 0 0-16,0 0 0 0,0 0 0 15,0 0 0 1,0 0 0-16,0 0 0 0,0 0 0 15,0 0 0-15,0 0 0 16,0 0 0-16,0 0 0 16,0 0 0-16,0 0 0 15,0 0 0-15,0 0 0 16,0 0 0-16,0 0 0 16,0 0 0-16,0 0 0 15,0 0 0-15,0 0-1 16,0 0 1-16,0 0 0 15,0 0 0-15,0 0 0 0,0 0 0 16,0 0 0-16,0 0 0 16,0 0 0-16,0 0 0 15,0 0 0 1,0 0 0-16,0 0 0 0,0 0 0 16,0 0 0-16,0 0 0 15,0 0 0-15,0 0 0 16,0 0 0-16,0 0 0 15,0 0 0-15,0 0 0 16,0 0 1-16,0 0-2 16,0 0 2-16,0 0-1 15,0 0 0-15,0 0 0 16,0 0 0-16,0 0 0 0,0 0-1 16,0 0 2-16,0 0-1 15,0 0 0-15,0 0 0 16,0 0 0-16,0 0 0 15,0 0 1-15,0 0-2 16,0 0 1 0,0 0 0-16,0 0 0 0,0 0 1 15,0 0-2-15,0 0 1 16,0 0 0-16,0 0 1 16,0 0-1-16,0 0 0 15,0 0 0-15,0 0 0 16,0 0 0-16,0 0 0 15,0 0 0-15,0 0 0 16,0 0 0-16,0 0 0 0,0 0 0 16,0 0 0-16,0 0 0 15,0 0 0-15,0 0 0 16,0 0 0-16,0 0 0 16,0 0 0-16,0 0 0 15,0 0 0-15,0 0 0 16,0 0 0-16,0 0 0 15,0 0 0-15,0 0 0 16,0 0 0-16,0 0 0 16,0 0 0-16,0 0 0 15,0 0 0-15,0 0 0 0,0 0 0 16,0 0 0 0,0 0 0-16,0 0 0 15,0 0 0-15,0 0 0 16,0 0 0-16,0 0 0 0,0 0-1 15,-2 0 1-15,2 0 0 16,-2 0 0-16,2 0 0 16,0 0 0-16,0 0 0 15,0 0 1-15,0 0-1 16,0 0 0-16,0 0 0 16,0 0 0-16,0 0 0 15,0 0-1-15,0 0-1 16,0 0-2-16,0 0-7 15,0 0-10-15,0 0-21 0,-2 0-33 16,-7 0-67-16,-11 0-181 16</inkml:trace>
  <inkml:trace contextRef="#ctx0" brushRef="#br0" timeOffset="90732.99">13826 12599 399 0,'0'0'127'0,"0"0"-82"16,0 0 19-16,0 0-10 16,0 0-38-16,0 0-3 15,0 0-11-15,2-6-1 16,23 2 0-16,6 2-1 15,0-2 0-15,2 4-2 16,1-2 1-16,-3-2-5 16,-4 4-1-16,-9-5 1 15,-9 4 2-15,-7 1-1 16,-2 0 2-16,0 0 2 16,0 0 1-16,0-2 0 0,-2-2 0 15,-13-2-1 1,-6 2-2-16,-1 0 3 0,0 0 0 15,-3 4 0-15,1 0 1 16,3 0 0-16,2 0 1 16,3 0 0-16,3 0 2 15,3 0 1-15,8 0 1 16,2 0 2-16,0 0 0 16,0 0 1-16,0 0-1 15,0 0-2-15,8 0-3 0,13 0-1 16,10 0 0-1,5 0-2-15,-2-3 0 0,-8 3 0 16,-10 0 0 0,-12 0 0-16,-4 0 0 15,0 0 1-15,0 0-1 0,0 0-2 16,-2 0 2-16,-11 0-2 16,-3 3-5-16,3-3-2 15,4 0-5-15,0 0-10 16,7 0-8-16,2 0-25 15,0-3-42-15,18-4-98 16,24 3-105-16</inkml:trace>
  <inkml:trace contextRef="#ctx0" brushRef="#br0" timeOffset="91560.87">14482 12537 414 0,'0'0'81'0,"0"0"-29"16,0 0 23-16,0 0-29 15,0 0-23-15,0 0-9 16,-34 0-3-16,54 0-6 15,15 0-4-15,8 0-1 16,-1 0-6-16,-4-3-11 16,-11 2 7-16,-5-1 3 15,-13 2 3-15,-5-3 3 16,-4 3 1-16,0 0 1 16,0 0 1-16,0 0 0 15,0 0-1-15,0 0-1 0,0 0 0 16,-8 0-1-1,-11 0 1-15,-2 0-1 16,-6 0 1-16,-2 0 0 0,0 0 1 16,0 0-1-16,4 0 0 15,6 0 2-15,5 3 0 16,5-3 2-16,1 0 1 16,0 2 0-16,-1-1-1 15,-1 2 1-15,3-1-1 16,-2 2 1-16,4-4-1 15,5 0 0-15,0 0 0 16,0 0 0-16,9 0-2 16,18 0 0-16,6 0-1 15,0 0-1-15,-1-4-2 16,-10-1-9-16,-8 2-22 0,-10 3-41 16,-4 0-95-1</inkml:trace>
  <inkml:trace contextRef="#ctx0" brushRef="#br0" timeOffset="92776.06">13470 12597 12 0,'0'0'148'0,"0"0"-89"16,0 0-10-16,0 0 13 16,0 0-12-16,0 0-7 15,-2 18-4-15,-8-6-6 16,-1 0 2-16,-4 0 4 15,-9-2-8-15,-3 0-7 16,-7 0-2-16,-11-2-2 16,-7-4-7-16,-9-2-4 0,-5-2-4 15,0 0 0-15,4-4-2 16,5-15 0-16,7-2-2 16,11-8 2-16,7-4-3 15,8-5 0-15,3-6 0 16,4-6 0-16,3-1 0 15,5-1 0-15,3 2 1 16,2 2-1-16,1 4 1 16,3-2-1-16,0 2 0 0,0-3 0 15,9 1 0 1,6 4 0-16,6-4 1 0,1 6-1 16,2 3 0-16,-2 6 0 15,-1 7 0-15,-2 4 1 16,2 6-1-16,-1 0 0 15,2 1 0-15,5 4 0 16,2-2 1 0,0 5-1-16,6 1 2 0,2 0-1 15,-4 4 1-15,-2 1 0 16,-9 0 4-16,-2 0-3 16,0 0 1-16,0 1 2 15,2 8-2-15,3 3-1 16,4-1 0-16,0 3-1 15,2 0-2-15,-2 3 1 0,-3-3-1 16,1 2 0-16,-9-1 0 16,-5 6 0-16,-1 7 4 15,-6 0 0-15,1 4-2 16,-1-3 0-16,0 0 2 16,-4-1-4-16,0 1 2 15,0-5-2-15,0 0 1 16,1-2-1-16,-3 2 0 15,0 2 0-15,0 2 1 16,0 0-1-16,0-2 2 16,-11 3 1-16,-1-2-1 15,1-2-1-15,-7 4 3 16,5-5-1-16,-3-4 2 16,1 2-5-16,1-1 2 0,3-6-2 15,0-3 1 1,4-2-1-16,0-3 1 0,5-5-1 15,2-1 0-15,0-1-3 16,0 0-1-16,0 0-8 16,0 0-4-16,0 0-10 15,0 0-26-15,0 0-49 16,0 0-75-16</inkml:trace>
  <inkml:trace contextRef="#ctx0" brushRef="#br0" timeOffset="93878.08">12872 12796 73 0,'0'0'153'16,"0"0"-73"-16,0 0-8 15,0 0-1-15,0 0-23 16,0 0-10-16,0-3 1 15,16 3 3-15,7 0-14 16,4 0-8-16,6 0-8 0,7 0-5 16,6-14-4-16,6 1-2 15,2-1-1-15,-4 1 0 16,-3 3 0-16,1 2 0 16,-9 3-2-16,-1 3 1 15,-5 2-1-15,-4 0 1 16,-4 0 0-16,0 0 1 15,-4 7 0-15,0 1 0 16,-3 0 2-16,-3-4 0 16,1-2 0-16,2-2-2 15,2 0 2-15,9 0-2 16,6-8 2-16,10-11-2 0,8 2 1 16,3 3 4-16,0 1-1 15,-8 7-3 1,-2 5-1-16,-9 1 1 0,-1 0 0 15,-9 0-1-15,-7 0 0 16,-5 0 1-16,-1 1 1 16,-1 4-2-16,3 1 0 15,3 0 2-15,4 2-2 16,8 2 0-16,5-2-2 16,-3-3 2-16,-2-3-1 15,-4-2-1-15,-2 0 1 0,-3 0 0 16,-2 0-2-1,4-7 2-15,1-5-1 0,2-2 0 32,-3 6 0-32,0 4 1 15,-1 2 1-15,-5 2-1 16,-3 0 1-16,-1 2 1 0,-1 10 2 0,-2-2-3 16,3 0 1-16,-1-5-1 15,7-4 1-15,0-1 0 16,4 0-1-16,5 0-3 15,0-10 3-15,11-4-4 16,-5 0 3-16,-4 2 1 16,-10 4 0-16,-9 2 0 15,-1 0 1-15,-5 4-1 16,-1 0 0-16,2 0 1 0,-7 2 2 16,2 0-3-16,-2 0 1 15,5 0 0-15,-5 0-1 16,2 0 0-16,0 0 0 15,-2 0-6-15,0 0-18 16,0 0-31-16,0 0-31 16,0 0-66-16,2 0-159 15</inkml:trace>
  <inkml:trace contextRef="#ctx0" brushRef="#br0" timeOffset="94227.63">15161 12477 141 0,'0'0'270'0,"0"0"-203"16,0 0-4-16,0 0 13 16,0 0-29-16,0 0-27 15,0-5-6-15,0 19-3 16,-12 15-1-16,-7 4 1 15,-1 3 1-15,-5 1-5 16,6-5-2-16,0-4 0 16,-1-1-2-16,7-4-1 15,2-5 0-15,2-3-1 0,2-8 0 16,3-3-1 0,2-1 0-16,-1-3-2 15,3 0-10-15,0 0-12 0,0 0-16 16,0-12-9-16,7-9-36 15,4-8-55-15,7 6-152 16</inkml:trace>
  <inkml:trace contextRef="#ctx0" brushRef="#br0" timeOffset="94745.37">15326 12534 600 0,'0'0'91'0,"0"0"-47"0,0 0 20 0,0 0-20 16,0 0-32-16,0 0-9 15,-31 53-2 1,26-21-1-16,-1 2 1 0,0-2-1 16,0-1 0-16,2-4-1 15,-3-5 0-15,5-8-2 16,0-6 2-16,0-4-2 15,0-2 1-15,-1-2 2 16,3 0-3-16,0 0 1 16,0 0 1-16,0 0 1 15,0 0-4-15,0 0 2 16,0 0 1-16,0 0 1 0,0 0 0 16,0 0 0-16,0 0 0 15,0 0 0-15,0 0 0 16,0 0 0-16,0 0 0 15,0 0 0-15,0 0 0 16,0 0 0-16,0 0 1 16,0 0-1-16,0 0 0 15,0 0 0-15,0 0 0 16,0 0 0-16,0 0 0 16,0 0 0-16,0 0 0 15,0 0-1-15,0 0-1 16,0 0-7-16,0 0-3 15,0 0-3-15,0 0-11 16,0 0-28-16,0-15-64 0,0-10-142 16</inkml:trace>
  <inkml:trace contextRef="#ctx0" brushRef="#br0" timeOffset="99342.31">9676 12828 59 0,'0'0'109'15,"0"0"-43"-15,0 0-23 16,0 0 10-16,0 0 11 15,0 0-21-15,0 0-7 16,0-7 2-16,-2 7-10 16,-1 15-9-16,-2 17-3 15,-3 16-4-15,-1 8-2 16,-5 2 1-16,1 3 0 0,-2 2-4 16,-1 4 0-16,3 3-2 15,-3 4-1-15,-1 6 0 16,-2 2-3-16,-1 0 1 15,1-4-1-15,0-9 0 16,1-9 0-16,3-10 1 16,-1-10 2-16,7-5 2 15,3-8-4-15,1-6 0 16,1-8-1-16,2-7-1 16,2-2 1-16,0-1-1 15,0-3-1-15,0 0-3 16,0 0 3-16,0 0-4 15,0 0 3-15,0 0 2 0,0 0-1 16,0 0 1-16,0 0-2 16,0 0 0-16,0 0-3 15,0 0-2-15,0 0 0 16,0 0-3-16,0 0 0 16,0-13 5-16,0 1-4 15,0-1-13-15,0-2-29 16,0-6-62-16,0-2-160 15</inkml:trace>
  <inkml:trace contextRef="#ctx0" brushRef="#br0" timeOffset="100922.53">3644 13327 188 0,'0'0'45'0,"0"0"-18"15,0 0 18-15,0 0 5 16,0 0 5-16,0 0 3 16,0 0 0-1,-15 7-10-15,-3 16-22 0,1 11-6 16,-8 6-4-16,-2 6-4 16,-2 4-6-16,-4 0-2 15,-3 5-2-15,-7 0-1 16,-1 2 1-16,-5 1-1 15,0-2 0-15,2-2-1 16,7-4 0-16,11-5 1 16,7-13-1-16,11-10-1 15,9-11-9-15,2-5-22 16,0-4-35-16,0-2-69 16,11 0-109-16</inkml:trace>
  <inkml:trace contextRef="#ctx0" brushRef="#br0" timeOffset="101486.32">3156 14011 136 0,'0'0'238'0,"0"0"-218"0,0 0-3 15,0 0 28-15,0 0-20 16,0 0-9-16,-11 4 12 16,20 5 14-16,-3 6 1 15,0 3-5-15,-2-1-7 16,3 4-2-16,-1 3-5 16,4-2-5-1,0 1-6-15,3 4-1 0,8 4-5 16,-1 6-1-16,6 1-3 15,1-6-1-15,4 4 0 16,0-4-2-16,6 3 1 16,-4-3-1-16,0 0 0 15,-1-2 0-15,-3-3 1 16,-10 0-1-16,-1-1 0 0,-5-5 1 16,-3-2-1-16,-4-3 0 15,-4-1 0-15,1-6 1 16,-1-4-1-16,-2 0 1 15,0-3-1-15,0-2 1 16,0 2-1-16,0-2 0 16,0 0 1-16,0 0-1 15,0 0 0-15,0 0 1 16,0 0-1-16,0 0 0 16,0 0 1-16,0 0-1 15,0 0 0-15,0 0-5 16,0 0-2-16,0 0-6 15,-11 0-16-15,-12 0-48 16,-1 0-74-16,6-10-141 16</inkml:trace>
  <inkml:trace contextRef="#ctx0" brushRef="#br0" timeOffset="103925.06">3827 13922 166 0,'0'0'185'0,"0"0"-145"15,0 0-25-15,0 0 32 16,0 0-2-16,0 0-21 15,0 0-15-15,-67-4-5 16,96 4 5-16,9 4 10 16,9 2 0-16,4 5-9 15,7-4-3-15,11-1-2 16,11-6 3-16,12 0-3 16,8 0-1-16,5-4 2 0,2-8-2 15,4 0-3 1,-2 0-1-16,-2 0 0 0,-7 3 0 15,-8 2 0-15,-7 1 0 16,-6 0 0-16,-7 6 0 16,-7 0 0-16,-12 0-1 15,-8 0 1-15,-12 0 0 16,-13 6 0-16,-7 0 1 16,-6-4 1-16,-5 1 6 15,-2-2-1-15,0-1-2 16,0 0 1-16,0 0-2 15,0 0-1-15,0 0-1 0,0 0-1 16,0 0-1 0,0 0-4-16,0 0-10 0,0 0-14 15,0 0-20-15,0 6-37 16,-15 2-113-16,-1-6-94 16</inkml:trace>
  <inkml:trace contextRef="#ctx0" brushRef="#br0" timeOffset="106127.46">10671 13615 221 0,'0'0'78'15,"0"0"-42"-15,0 0 17 16,0 0 4-1,0 0-22-15,-26 103-11 0,-1-75-5 16,-2 2-4-16,-9 0 0 16,-6-3-3-16,-10-2-1 15,-4-5 3-15,0-8 0 16,-4-6 2-16,6-6-4 16,-1 0-6-16,1-18-4 15,0-16 1-15,2-8-3 16,6-11 0-16,1-10 0 15,7-12-1-15,6-9 1 16,10-6 0-16,10 0-1 0,9 5 1 16,5 7-1-1,0 6 1-15,17 7 0 0,12 8 1 16,6 7 1-16,5 7-1 16,7 5-1-16,2 8 1 15,4 0-1-15,10 4 0 16,5 5 0-16,9-2 0 15,0 8 0-15,-7 6 0 16,-11 7 1-16,-9 2 0 16,-11 0 0-16,-2 22 1 15,-4 9 4-15,1 4-2 16,-1 3 1-16,-4 1-3 16,0-1-1-16,0 0 0 15,-5 2-1-15,-4 6 1 0,-2 4-1 16,-7 4 1-16,-4 2 2 15,-7 1 1-15,0-3-2 16,0 0 0-16,-3-6 0 16,-9-2 1-16,-2-6 0 15,-1 2 0-15,-4-2-2 16,-3 3-1-16,-4-2 0 16,-3 3 0-16,0-2-1 15,2-5-3-15,0-7-1 0,7-8-1 16,7-8 0-16,6-8-1 15,5-6-15-15,2 0-21 16,0-9-37-16,0-14-74 16,4-1-164-16</inkml:trace>
  <inkml:trace contextRef="#ctx0" brushRef="#br0" timeOffset="106322.58">11017 13734 570 0,'0'0'57'0,"0"0"-33"15,0 0 23-15,0 0-23 16,0 0-24-16,0 0-22 0,-5-14-18 16,14 3-34-16,3-2-56 15,-6-1-95-15</inkml:trace>
  <inkml:trace contextRef="#ctx0" brushRef="#br0" timeOffset="107650.08">3950 15123 358 0,'0'0'83'16,"0"0"-33"-16,0 0-11 15,0 0 32-15,0 0-21 16,0 0-19-16,-40 40-12 16,51-40-4-16,26-8 4 15,23-1 8-15,17-1-4 16,12 1-7-16,13 5-5 0,-2 0-3 15,10 4-3-15,-6 0-5 16,-4 6 1-16,-1 10-1 16,-8 2 1-16,-11 0-1 15,-6-2 0-15,-9 0 1 16,-7 1-1-16,-8-9 0 16,-3-2 1-16,-5-3-2 15,-2-3 2-15,-3 0-1 16,-6 0 0-16,-5 0 0 15,-10 0-1-15,-10 0 1 16,-4 0 0-16,-2 0 0 16,0 0 1-16,0 0-1 15,0 0 1-15,0 0 0 16,0 0-1-16,0 0-1 16,0 0 0-16,0 0-1 0,0 0 1 15,0 0-3-15,0 0-2 16,0 0 1-16,0 0 0 15,0 0 2-15,0 0 0 16,0 0 1-16,0 0-1 16,0 0 3-16,0 0-1 15,0 0 0-15,-2 0 0 16,-2 0-2-16,-2 0-1 16,6 0-2-16,0 0-3 15,0 0-2-15,0 0-4 16,0 0 0-16,0 0 4 15,0 0-4-15,0 0 8 0,-3-3 7 16,-4 3-1 0,-4-6-1-16,-4 6-12 0,-10 0-30 15,-8 0-65-15,4 0-173 16</inkml:trace>
  <inkml:trace contextRef="#ctx0" brushRef="#br0" timeOffset="109398.09">10651 15408 208 0,'0'0'262'0,"0"0"-242"16,-135 54-5-16,83-39 45 16,4-8-13-16,-2-3-28 15,0-2-10-15,-4-2-3 16,-4-2-2-16,-5-28-4 16,3-18-1-16,-2-14-3 15,2-18 3-15,2-11-1 16,4-7 1-16,14 4 0 15,13 0 1-15,25 4 0 0,2 1 0 16,29-3 0-16,20-2 1 16,16 4 1-16,12 3 0 15,10 13 0-15,13 15 1 16,4 9-2-16,-9 25-1 16,-11 8-1-16,-12 15-3 15,-14 2-2-15,-7 19 6 16,-4 6 0-16,-3 14 2 15,-3 1 2-15,-1 8-1 16,-3 8 0-16,-1 9 1 16,-3 3-2-16,-4 10 3 15,-4 3-3-15,-7 5 0 16,-7-2 1-16,-9-8 0 0,-2-1 0 16,0-4 0-1,-8-2 1-15,-13-8-1 0,-1-6 0 16,-2-11-2-16,-1-13 0 15,-2 0-1-15,3-14-2 16,-3-2-12-16,-2-9-16 16,-2-6-30-16,-5 0-58 15,5-21-128-15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22T07:26:29.7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4261 4151 194 0,'0'0'88'15,"0"0"-88"-15,0 0 0 16,0 0 18-16,129-3 13 0,-66 3-25 16,17 0-1-16,12 0 27 15,8 0-10-15,14 0-19 16,6-2-3-16,5-3 0 16,6 3-1-16,6 2-1 15,9 0-4 1,12 0-3-16,14 0 3 0,8 0 1 15,3 0-7-15,4 0-8 16,-6-4 3-16,-10 0 11 16,-13 0 6-16,-9 1 1 15,-8 2-1-15,1-1 3 16,1 2-1-16,9 0 4 16,10 0 0-16,10 0-1 0,9 0 2 15,-2 0-4 1,-5 0-2-16,-11 0-1 0,-7 0 0 15,-9 0 1-15,-8 0-1 16,-10 0-1-16,-7 0 1 16,-3 0-1-16,-7-4 1 15,7 0-5-15,8 1-3 16,-1 3 3-16,-1 0 5 16,-11 0 0-16,-16 11 0 15,-15-1 0-15,-17 0 0 16,-10-5 0-16,-12 0 0 15,4-5 0-15,1 0 0 0,6 0-2 16,7 0-3 0,8 0-2-16,1 0-2 0,2 0 9 15,-8 0 3 1,-14 0-3-16,-13 0-10 0,-20 0 10 16,-7 0 0-16,-9 0 13 15,0 0 5-15,-2 0 1 16,0 0-2-16,3 0-2 15,0 0-5-15,-3 0-6 16,2 0-1-16,2 0-2 16,-4 0 2-16,2 0-3 15,-2 0 1-15,0 0 0 16,3 0 0-16,3 0-1 16,5 0 0-16,11 0 1 15,12 0 2-15,11-6-3 16,11-2-3-16,10-2 3 15,5 4-3-15,12 2-3 0,6 4 6 16,7 0 2-16,8 0 10 16,4 0-12-16,3 0 1 15,15 4 1-15,15-1 5 16,15 0 22-16,23-2 6 16,10 2-19-16,21-2-7 15,8 2 3-15,2 3 4 16,3-1 1-16,-3 3-6 15,-6-3 1-15,0-1-3 16,-4 0-2-16,-1-3 0 0,10 2 3 16,1-1-5-16,7 0-3 15,3 4-2-15,-5 2 0 16,-5 1 0-16,-8 4 1 16,-16 1 0-16,-11 2 0 15,-16 0 2 1,-15-4-1-16,-16-3-2 0,-14-2 1 15,-10-1-1-15,-6-1 1 16,-10 2 1-16,-11-1-1 16,-21-2-1-16,-17 0-3 15,-18-2 2-15,-17 0 1 16,-10-2 0-16,-4 0 0 16,0 0 3-16,0 0-1 15,0 0 0-15,0 0 0 0,0 0 1 16,-6 0 0-16,-10-10 1 15,-1 2-3-15,3 0 2 16,5 5-1-16,3 2 1 16,3-1 2-16,3 2-1 15,0 0-4-15,0 0-1 16,0 0-6-16,0 0-4 16,0 0-4-16,0 0-19 15,7-3-22-15,12-8-33 16,4-16-91-16</inkml:trace>
  <inkml:trace contextRef="#ctx0" brushRef="#br0" timeOffset="1368.23">20129 4167 356 0,'0'0'77'16,"0"0"-70"-16,0 0-4 15,0 0 22-15,119-50 14 16,-38 28-14-16,25-3-13 16,23-1-5-16,13 5 1 15,15-4-6-15,5 5 1 16,5 1 2-16,5 0-2 16,-1 0-1-16,1 2 1 0,6 1 1 15,5-1 2-15,4-6 1 16,9-5-1-16,-1-4-3 15,6-3-3 1,-5 8 0-16,-1 8 1 0,-14 11 4 16,-17 7-1-16,-20 1-1 15,-10 0-1-15,-9 0-1 16,-5-3 1-16,-1-3-1 16,-4-4-1-16,-6-2 0 15,-4-2 0-15,-10-1 0 16,-10 3 1-16,-14-1-1 15,-8 5 1-15,-12 6 2 16,-1-2 1-16,-4 1-1 16,1-1-2-16,6 0 1 0,5 0-1 15,0 2-1 1,-2-1 0-16,-7 1 1 0,-11 2-1 16,-9 0 1-16,-12 0 0 15,-5 0 0-15,-8 0 2 16,3 0 0-16,4 0 0 15,5 0-1-15,4 0-1 16,2 0 0-16,2 0-1 16,1 0 1-16,0 0 0 15,-8 0 0-15,-1 0-1 16,-7 0 2-16,-1 0-1 0,9 0 2 16,3 0-1-1,15 0 0-15,7 2 0 16,6 7-2-16,0-6 1 15,-3-2 0-15,-5 2-1 0,-5-3 0 16,-3 0 0-16,1 0 1 16,5 0-1-16,5 0 0 15,3 0 0-15,-1 0 0 16,-5 0 0-16,-5 0-1 16,-1 0 1-16,-3 0 0 15,2 0 0-15,-2 0 1 16,3 0-1-16,0 0 0 15,1 0 2-15,7 0-2 16,8 0 1-16,3 0-1 0,2-3 0 16,-1-1-1-1,-4 0-1-15,-11-1 2 0,-10 5 0 16,-9 0 0 0,-11 0 1-16,-4 0 1 0,-3 0 1 15,-2 0 4-15,0 0 4 16,0 0 3-16,0 0-1 15,0 0-2-15,0 0 0 16,0 0 0-16,0-2 1 16,0 0-4-16,0 2-3 15,0 0-2-15,0 0 1 16,0 0-4-16,0 0 0 16,0-4-4-16,0 2-17 15,-4-10-35-15,-19-3-66 0,-6-4-210 16</inkml:trace>
  <inkml:trace contextRef="#ctx0" brushRef="#br0" timeOffset="1575.73">27161 3976 495 0,'0'0'168'0,"0"0"-168"16,0 0-8-16,0 0 8 16,-29-106 10-16,27 96-10 15,0 2-14-15,-8-2-70 0,-7-3-180 16</inkml:trace>
  <inkml:trace contextRef="#ctx0" brushRef="#br0" timeOffset="10526.45">4431 8011 248 0,'0'0'95'16,"0"0"-75"-16,-138 86 5 15,104-52 25-15,10 10-19 16,8 6-24-16,10 7-4 16,1 1-1-16,3 2 0 0,-1 0 5 15,3 2-2-15,-2 0 0 16,2-3-1-16,0-3 3 16,0-4-3-16,0-2 0 15,2 0 5-15,10-2-2 16,3 2 0-16,3-2-3 15,2-3-2-15,2-5 0 16,-3-6-2-16,-4-8 1 16,-7-6 0-16,-2-6-1 15,-6-6 1-15,0-4-1 16,0 0 0-16,0-2 0 16,0-2-2-16,0 0-2 15,0 0 0-15,0 0 0 0,0 0-7 16,0 0-7-1,0 0-16-15,0 0-55 0,8-16-71 16</inkml:trace>
  <inkml:trace contextRef="#ctx0" brushRef="#br0" timeOffset="13375.49">11177 7799 88 0,'0'0'183'16,"0"0"-144"-16,0 0-6 15,0 0 35-15,0 0-19 16,0 0-17-16,0 0-8 16,-71 64 2-16,54-20-3 15,-6 12-5-15,-6 13-5 16,-2 17 0-16,-9 3-2 15,-5 10-2-15,-4 5 1 16,-4 4-3-16,-1 5-3 16,-2-7-1-16,10-17 0 15,5-16-2-15,13-21-1 0,10-15-1 16,9-12-12-16,7-13-26 16,2-5-4-16,15-7-36 15,27-4-14-15,16-32-74 16</inkml:trace>
  <inkml:trace contextRef="#ctx0" brushRef="#br0" timeOffset="14164.96">16263 7858 33 0,'0'0'267'0,"0"0"-218"15,0 0-15-15,0 0 33 0,0 0-13 16,0 0-18-16,-50 85-5 15,27-37-6-15,-2 6-2 16,-1 12-6-16,-6 8-5 16,-1 4-3-1,-5 9-1-15,1-1-5 16,3 0-1-16,1-2 0 0,6-9-2 16,5-12 1-16,1-2 0 15,6-7-1-15,-1-4 0 16,5-6 1-16,1-8-1 15,0-4 0-15,6-10 1 16,1-3-1-16,1-7 1 16,0-11-1-16,0 3 0 15,2-1 0-15,0-3 0 0,-2 1-1 16,2 2 1-16,0-1 0 16,0 0 0-16,0 0 0 15,0-2-1-15,0 0 0 16,0 0-4-16,0 0-9 15,0-2-4-15,2-19 5 16,18-13-38-16,6-6-97 16,3-6-260-16</inkml:trace>
  <inkml:trace contextRef="#ctx0" brushRef="#br0" timeOffset="16347.25">23895 9033 488 0,'0'0'26'0,"0"0"-25"16,0 0 30-1,0 0 23-15,0 0-33 0,0 0-11 16,64-23-3-16,-12 31 3 16,6 12-8-16,4-1-1 15,3 6 0-15,-13-7 2 16,-4-2-1-16,-15-6-2 16,-6-4 3-16,0-5-2 15,4-1 1-15,15 0 0 16,14-21-2-16,17-8 1 15,7-4-1-15,7 1 0 16,-2 3-1-16,-8 11 1 16,-15 13 0-16,-12 5 1 0,-7 0 0 15,-5 22-1 1,3 9 0-16,4 7 1 0,2 2-1 16,2-4 1-16,-1-9-1 15,-6-11 1-15,1-10 0 16,2-6 0-16,11 0 0 15,5-19-1-15,13-11 0 16,7-3 0-16,-3-4-1 16,5 3 0-16,-2 8 0 15,-3 8-1-15,2 9-1 16,-3 9-1-16,-12 0 1 16,-9 0 3-16,-11 13 0 15,-11 4 2-15,-2-2 1 0,-3 3-1 16,5-4-1-16,11-4 0 15,9-4 0-15,11-6-1 16,9 0 0-16,4 0-1 16,-1-12 0-16,-10-7-1 15,-11 2 2-15,-15 2 0 16,-12 4 0-16,-6 4 1 16,-1 2-1-16,11 1 0 15,7 4 1-15,16 0-1 16,7 0 0-16,-1 0 0 15,-3 0 0-15,-12 0 0 16,-15 0 0-16,-16 2 1 16,-11 0 2-16,-3 3 1 0,2-1 0 15,7 5-3-15,12 3-1 16,10 3 0-16,8-5 0 16,2-6-8-16,-2-4 1 15,-5 0 3-15,-5 0 0 16,-6-10 4-16,-4-10 0 15,-6 1 0-15,-3 2 0 16,5 4 2-16,5 3 3 16,7 8-1-16,12 2-1 15,7 0-1-15,2 17 2 16,2 7-2-16,5-3-1 16,-3 1 0-16,2-4 0 15,0-5 0-15,-2-8 0 16,7-1-1-16,1-4 1 0,3 0-1 15,5 0-1-15,-3-12 1 16,-6-8-2-16,-1 1 0 16,-10 1 2-16,-8 1 1 15,-5 4-1-15,-19 8 0 16,-4 3 2-16,-5 2 3 16,1 0 7-16,8 0 7 15,4 0-4-15,8 6-7 16,2 4-4-16,-1 0 0 15,3 1-4-15,-7-5 1 16,3 0-1-16,-3-5-2 16,-6-1-5-16,-5 0-8 0,-3-6-16 15,-1-14-15-15,-5-4-47 16,-2-2-103-16</inkml:trace>
  <inkml:trace contextRef="#ctx0" brushRef="#br0" timeOffset="16522">30024 9050 575 0,'0'0'64'0,"0"0"-64"15,0 0-27-15,0 0 27 0,0 0 0 16,0 0-25-16,60-11-100 15,-60-10-182 1</inkml:trace>
  <inkml:trace contextRef="#ctx0" brushRef="#br0" timeOffset="17546.64">30571 8905 438 0,'0'0'194'0,"0"0"-194"16,0 0-9-16,0 0 9 16,0 0 47-16,0 0-18 15,52-62-16-15,33 50-3 16,28 6 0-16,28 6-1 16,17 0-3-16,14 7-4 15,1 14-2-15,-6 0-2 16,-11 0 1-16,-16-1 1 15,-19-3-1-15,-20-2 1 16,-22-5-1-16,-21-1 2 0,-20-6-1 16,-18-1 0-16,-11-2 2 15,-9 0-1-15,0 0 6 16,0 0 6-16,0 0 4 16,0 0-6-16,0 0-3 15,0 0-3-15,-2 0-5 16,-3-2-3-16,-3-10-17 15,-13-4-33-15,-16-4-69 16,-15 0-134-16</inkml:trace>
  <inkml:trace contextRef="#ctx0" brushRef="#br0" timeOffset="18615.75">4575 9553 186 0,'0'0'164'16,"0"0"-140"-16,0 0-2 16,0 0 47-16,0 0-18 15,0 0-21-15,8-10-4 16,23 5-1-16,11-1 6 0,16 0-8 16,13 1-5-1,14-1-4-15,11-2 20 0,10 2-22 16,10-5-11-16,7 0 1 15,11 0 0-15,6 0-1 16,11-2 0-16,14 1 0 16,5-2 0-16,-1 2-1 15,-6 2 0-15,-11 2-1 16,-8 2 1-16,-8 0-1 16,-11 2 0-16,-19-1-1 15,-14 1 2-15,-21-3-2 16,-17 2 1-16,-19 0 1 15,-19 3 0-15,-9-2 1 16,-7 4 1-16,0 0 2 16,0-2 0-16,2 2-1 0,-2 0-1 15,2 0-2-15,0 0-5 16,0 0-16-16,-2 0-23 16,0-1-19-1,5-8-25-15,2-5-57 0,4-6-51 16</inkml:trace>
  <inkml:trace contextRef="#ctx0" brushRef="#br0" timeOffset="19099.62">7661 8853 453 0,'0'0'60'15,"0"0"-47"-15,0 0 51 16,0 0-6-16,0 0-38 16,0 0-10-16,-42 54 0 15,33-20 4-15,1 8 2 16,-6 0-6-16,-1 2-3 15,-6 5-1-15,-1-4 0 16,-3 2 1-16,-1-6 0 0,-1-2-1 16,3-7-2-16,1-4 2 15,4-6-4-15,5-4 0 16,1-2-2-16,3-5 1 16,6-3-1-16,0-2-1 15,4-2 1-15,-3-1-2 16,3-1-1-16,-2-2 0 15,2 0 0-15,0 0 0 16,-4 0-1-16,4 0 2 16,0 0 0-16,0 0 0 15,0 0 0-15,0 0-7 16,0 0-6-16,0-12-11 16,0-17-9-16,0-19-55 0,-10-2-173 15</inkml:trace>
  <inkml:trace contextRef="#ctx0" brushRef="#br0" timeOffset="21799.58">5061 6928 489 0,'0'0'6'0,"0"0"-6"0,0 0 0 16,0 0 21-1,0 0-2-15,0 0-6 0,177 62 0 16,-55-38 7-16,30 4-7 15,26 0-13-15,24 1 0 16,21-1 1-16,11-2-1 16,9-2-1-16,-2-4-7 15,6-2 2-15,-1 0 2 16,1 2 3-16,7-2-3 16,-3-1-3-16,9-2 1 15,4-7 1-15,3 0-4 16,8-6-7-16,10-2-2 15,2 0 6-15,2 0 12 16,-3 0 0-16,-10 0-1 16,-7 0 1-16,-10-4 0 0,-3 2 0 15,-9 2 0-15,-6 0 0 16,0 0-2-16,-8 0 2 16,4 0 0-16,-10 0-13 15,-9 0-14-15,-13 0-6 16,-24 4 5-16,-32 1 17 15,-36-1 11-15,-34-1 5 16,-26-2 4-16,-21 2 16 16,-11-2 6-16,-3-1-5 15,-5 2 5-15,-1 2-6 16,-3-4-9-16,-9 0-2 16,0 0 6-16,0 0 4 15,0 0 2-15,0 0-6 16,0 0-12-16,-2 0-8 0,-5 0-8 15,-7 0-8-15,-5-6-28 16,-15-17-64-16,-6-7-166 16</inkml:trace>
  <inkml:trace contextRef="#ctx0" brushRef="#br0" timeOffset="23923.92">8116 10839 278 0,'0'0'100'0,"0"0"-88"16,0 0-6-16,0 0 43 15,0 0-6-15,0 0-17 16,51 0-9-16,10 0-5 15,18 0 6-15,31 0-4 16,19 0-7-16,22 1-4 16,12-1 0-16,13 0 1 15,5 0-2-15,8 0 0 16,7-1-2-16,3-10 1 0,1 1-1 16,1 4-1-16,-12 1-1 15,-2 5-4-15,-2 0 3 16,-5 0-1-16,-3 9 4 15,4 1-1-15,-2 1-2 16,-3-4 2-16,-4-2 1 16,-12-4-1-16,-10-1-2 15,-10 0 1-15,-7 0 0 16,-10 0 2-16,-7-1 0 16,0-8 0-16,-2 6 1 0,10 0-1 15,8 3 0-15,5 0 1 16,8 0-1-16,-8 0-1 15,-8 0-16-15,-11 3 4 16,-13-1 5-16,-10-1 5 16,-10 2-3-16,-7-2 4 15,-4 1 2-15,-1 1 2 16,10-2 0-16,10 0 2 16,11 6-2-16,13-1-2 15,3 0 0-15,-2-2 0 16,-5 0-7-16,-12 0 2 15,-17-2 4-15,-10 1 1 16,-11-1 1-16,-5-1 1 0,4 3 6 16,5 1 0-16,4 2-2 15,9 1-5-15,-2 4-1 16,-2-1 0-16,-9-4-1 16,-14 2-2-16,-11-5-6 15,-15 0 7-15,-6-1 2 16,-4 0 1-16,3 2 5 15,0 1 0-15,4 0-2 16,-1 0 1-16,0-2-3 16,-4-1 1-16,-3-3-1 15,-3 0-1-15,-3 0 2 16,-4 0 3-16,-6 0-1 0,0 0-1 16,0 0 5-1,0 0 2-15,2 0 3 0,0 0-5 16,1 0-1-1,1 0 2-15,4 0 0 0,4 0-3 16,5 0-3-16,4 0 1 16,-1 0-4-16,0 0-1 15,-4 0 1-15,-3 0-1 16,-2 0 1-16,0 0-1 16,0 0 1-16,1 0 0 15,3 0 0-15,-3 0-1 16,1 0 3-16,-3 0 0 15,0 0 1-15,-1 0 0 16,-1 0 0-16,2 0 3 16,-1 0-3-16,-5 0 2 0,0 0 0 15,-4 0 1 1,2 0-1-16,-2 0 0 0,0 0-1 16,0 0 0-16,0 0-3 15,0 0 0-15,0 0-1 16,0 0 0-16,0 0-1 15,0 0-3-15,0-4-8 16,0-8-25-16,-6-5-42 16,-5-3-84-16,4 1-145 15</inkml:trace>
  <inkml:trace contextRef="#ctx0" brushRef="#br0" timeOffset="24126.65">17073 10914 297 0,'0'0'299'0,"0"0"-266"15,0 0-1-15,0 0 33 16,0 0-29-16,0 0-28 16,-23 4-8-16,23-4-21 15,0 0-30-15,0-1-59 16,0-12-140-16</inkml:trace>
  <inkml:trace contextRef="#ctx0" brushRef="#br0" timeOffset="26879.15">9484 6678 34 0,'0'0'264'16,"0"0"-192"-16,0 0-4 15,0 0-8-15,0 0-30 16,0 0-11-16,-62 27 1 16,31-13-1-16,-10 2-7 0,-3-2 1 15,-10-2 1-15,-6-1 1 16,-5-8-5-16,1-3-2 16,6 0-1-16,9-12-4 15,9-17-1-15,9-14-2 16,6-7-3-16,3-6 2 15,8-4 0-15,6 3-1 16,6 2 2-16,2-4 0 16,0 3-2-16,8 6 4 15,10 5-2-15,2 6 1 16,0 5-1-16,5 4 1 0,2-3-1 16,6 5 0-1,3 3-2-15,8-1 2 0,5 5-3 16,3 3 1-16,3 5 0 15,-4 6-1-15,3 7 3 16,-8 0-2-16,-3 0 2 16,-3 6 0-16,-7 12 1 15,-6 2-1-15,0 4 1 16,-4 1-1-16,-2 3 1 16,2 6-1-16,-3 4 1 15,-5 1 2-15,-4 6-3 16,-1-3 3-16,-6 1 0 15,-4-6-2-15,0-1 3 0,0 0-2 16,0-4 0 0,0-1 0-16,-4-2 1 15,-6-4-2-15,-1-7 0 16,5-5-1-16,-1-4 0 0,0-3-3 16,0-2-8-16,-1 0-12 15,-3-2-21-15,-3-2-26 16,5 0-39-16,3 0-96 15</inkml:trace>
  <inkml:trace contextRef="#ctx0" brushRef="#br0" timeOffset="28065.41">13722 6910 305 0,'0'0'98'16,"0"0"-87"-16,0 0 22 15,-150 1 20 1,108-1-35-16,-5 0-8 0,-7 0 2 16,-8-1 0-16,-7-13-3 15,0-6-2-15,0-10-1 16,9-9-1-16,9-7-1 15,9-10 4-15,10-6-2 16,12-3-3-16,11-2 7 16,9 3-5-16,0 8 3 15,5 3-4-15,15 7-2 0,2 7 3 16,7-4-2 0,2 5 0-16,4 2-1 0,6 2-1 15,3 1 0 1,12 3 0-16,7 7 0 15,1 2-1-15,3 5 0 0,-7 7 0 16,-6 2 0-16,-8 5 1 16,-5 0 1-16,-8 2-1 15,-2 0 3-15,-2 0 0 16,2 14 5-16,1 10-5 16,1 7-1-16,0 2 0 15,3 6-2-15,-3-1 0 16,0-3-1-16,-1 1 0 15,-8-1 0-15,-3 1 0 16,-8 4 1-16,-7 4-1 16,-1 2 0-16,-5 3 0 15,0-1 1-15,0-2-1 0,0-2 2 16,-9-6-2-16,0-4 0 16,1-4 0-16,-2-6 0 15,-3-2 0-15,4-1 0 16,-2-3-1-16,-2 0-1 15,2-3-2-15,-3 0-2 16,1-5-8-16,-1-2-13 16,-1-2-8-16,1-6-29 15,6 0-60-15,8-4-106 16</inkml:trace>
  <inkml:trace contextRef="#ctx0" brushRef="#br0" timeOffset="28241.1">14187 6752 262 0,'0'0'388'0,"0"0"-345"0,0 0 6 15,0 0 8-15,0 0-36 16,0 0-21-16,-15 0-7 16,24 0-22-16,6-7-39 15,-1-10-58-15,-6 0-155 16</inkml:trace>
  <inkml:trace contextRef="#ctx0" brushRef="#br0" timeOffset="29529.16">15553 6793 424 0,'0'0'92'0,"0"0"-44"16,0 0 12-16,0 0-5 15,0 0-22-15,0 0-19 16,-67 30-7-16,38-7 2 16,-7 7-2-16,-8 10-2 15,-5 7-3-15,-11 10 1 16,-5 3-2-16,-2 2 1 15,-1-4 2-15,5-3-1 16,7-5-1-16,5-6 0 16,9-7 1-16,6-4-1 15,7-7-1-15,7-8-1 0,6-3 0 16,9-10-2-16,3-3-2 16,4-2-3-16,0 0-8 15,0 0-2-15,0-2-15 16,6-14 6-16,15-6-31 15,1-1-27-15,7-2-84 16,5-3-199-16</inkml:trace>
  <inkml:trace contextRef="#ctx0" brushRef="#br0" timeOffset="32427.79">8103 6622 30 0,'0'0'0'15,"0"0"153"-15,0 0-81 16,0 0-29-16,0 0 1 15,0 0 10-15,0 0-3 0,-7-15 0 16,7 15-7 0,0 0-9-16,0 0-8 0,0 0-2 15,0 8-7 1,7 6-10-16,4-2-6 0,3-2-2 16,1-2-2-16,7-6-8 15,7-2-12-15,2 0 5 16,7-8 5-16,2-17 3 15,-5 0-7-15,-6 3 12 16,-8 8 4-16,-10 8 0 16,-4 4 4-16,-7 2 9 15,2 0 6-15,3 0 1 16,-1 16-8-16,2 4-8 16,3 0-2-16,3-1-2 0,1-8 1 15,1-1-1-15,-2-4-1 16,7-4-1-16,0-2-1 15,4 0 0-15,4-8 1 16,-3-11 1-16,-2 5 1 16,-2-1 0-16,-4 3 0 15,-3 3 1-15,-4 2 1 16,-2 6-2-16,0-4 1 16,-1 5 0-16,3 0 0 15,1 0 0-15,-2 0 1 16,3 0-1-16,1 2 0 15,-4 2-1-15,1 1-2 16,-5-5-8-16,-2 1-8 0,-2-1-28 16,3 0-48-16,2 0-86 15</inkml:trace>
  <inkml:trace contextRef="#ctx0" brushRef="#br0" timeOffset="32638.1">8891 6603 404 0,'0'0'100'0,"0"0"-65"15,0 0 22-15,0 0-19 16,0 0-30-16,0 0-4 16,0 0-2-16,0 0-2 15,0 0-10-15,0 2-30 0,0 0-41 16,0-2-73-16,0 0-181 15</inkml:trace>
  <inkml:trace contextRef="#ctx0" brushRef="#br0" timeOffset="34861.58">7599 12008 370 0,'0'0'53'0,"0"0"-49"16,0 0 17-16,0 0 31 16,0 0-23-16,0 0 0 15,34 21-7-15,4-11-4 16,8-2-3-16,12 1-1 15,9-9-1-15,5 2-4 16,-1-2 0-16,6 0 1 16,10 0-4-16,11 0-3 15,12 0 9-15,1 0-8 16,-2 0-3-16,-7 1-1 0,-1-1 0 16,-3 0 0-1,4 0-1-15,4 0 1 0,-2 0-3 16,2 0 1-1,0 0 0-15,0 3-2 0,-1 3-1 16,-5 1-1-16,-4 1 3 16,-15-2-1-16,-10-2 3 15,-9-1-2-15,-6-2 3 16,2-1 0-16,-2 0-2 16,1 0 2-16,5 0 0 15,4 0 0-15,1 0 0 16,-3 0 0-16,-2 0-5 15,-1 0 4-15,-3 0 0 16,-3 0-1-16,3 0 1 16,-3 0 0-16,4 0 1 0,-4 0-1 15,1 0 0-15,-1 0-1 16,-1 0 0-16,-5 0-2 16,0 0 2-16,-2 0 0 15,-3 0-2-15,3 0 3 16,0 0 1-16,0 0 0 15,1 0 1-15,2-1-1 16,1-4 0-16,0 1 0 16,-2 4-2-16,1 0 0 15,-6 0-1-15,0 0 2 16,-3 0 1-16,1 0 0 16,0 0 0-16,-1 0 0 0,3 0 1 15,3 0 0-15,4 0-1 16,2-4 0-16,3-1 0 15,-2-4-1-15,-3 4-1 16,-6-1 2-16,-6 1-2 16,1 1 2-16,-6 2 0 15,0-2 0-15,1 2 0 16,-1-2 2-16,1 0-1 16,-4 0 1-16,-2 0-1 15,-2 2 0-15,0 0 1 16,-3 0-2-16,-4-1 0 15,1 3 0-15,-6 0 0 16,1 0 0-16,-3 0 0 0,3 0 2 16,-1 0 3-1,5-1-2-15,3 1 0 0,-4 0-1 16,4-1 1-16,-3 1-1 16,-2-2 2-16,-7-1 3 15,-4 3 1-15,-7 0-1 16,2 0 3-16,-2-1 0 15,0 1 2-15,0 0-1 16,0 0-4-16,0 0-4 16,-4 0-1-16,-4 0-1 15,8 0-1-15,-6 0-7 16,1 0-13-16,-1 0-9 16,-3 0-17-16,6 0-24 15,3 0-31-15,0-9-88 0</inkml:trace>
  <inkml:trace contextRef="#ctx0" brushRef="#br0" timeOffset="36980.54">13878 11095 95 0,'0'0'92'0,"0"0"-61"15,0 0 3-15,0 0 14 16,0 0-8-16,0 0 1 15,-11 44 1-15,-1-4-3 16,-3 7-6-16,-8 6-4 16,-1 4-3-16,-8 7-3 15,-1 8-7-15,-2 10-8 16,-3 10-4-16,2 6-1 16,3 5-1-16,-1-5-1 15,6-6 1-15,3-10-1 16,5-17-1-16,7-9 0 15,1-7 0-15,3-14 0 0,7-5-1 16,-2-10 1-16,0-10-2 16,4-5-1-16,-3-5-4 15,3 0-13 1,0 0-10-16,0-19 6 0,0-12 5 16,0-14-29-16,5-8-58 15,14-1-133-15</inkml:trace>
  <inkml:trace contextRef="#ctx0" brushRef="#br0" timeOffset="41105.58">13680 6622 44 0,'0'0'0'15,"0"0"47"-15,0 0-12 0,0 0-5 16,0 0 7-16,0 0 7 16,0 0-10-16,0 7-2 15,0 3 3-15,0-4-10 16,-6 4 1-16,-2-6-5 16,3-2-8-16,-1 0-4 15,-1 1 2-15,-2-3-3 16,0 0-4-16,-2 0 1 15,2 0 4-15,-6 0 3 16,-4 0 2-16,2 0 3 16,-7 0-1-16,-1 0-2 15,-2 0 2-15,-2 0-6 16,-2 0-4-16,4 0 1 0,1 0-2 16,1 1 0-1,5-1-1-15,3 2 1 0,1 1-3 16,7-3 3-1,-1 0-1-15,6 0-1 0,0 0 1 16,2 0 0-16,2 0 2 16,0 0-1-16,0 0 0 15,0 0-3-15,0 0 1 16,0 0-2-16,0 0 2 16,0 0-1-16,0 0 0 15,0 0 0-15,0 1 1 16,0-1 2-16,0 0-1 0,0 0 1 15,0 0-1-15,4 2-1 16,18 2 0-16,10 1 0 16,1-4-2-16,5-1 0 15,2 0-1-15,0 0 0 16,-2 0-2 0,-3 0-2-16,-6 0-2 0,-4 0 1 15,-5-1 0-15,-11-2-1 16,-5 3 5-16,-1 0 1 15,-3 0 0-15,0 0 2 16,0 0 1-16,0 0-3 16,-3 0 0-16,-12 0 0 15,-5 0 0-15,-5 0 0 16,0 0 2-16,-6 0-2 16,-2 0 2-16,-7-2-2 0,-2-4 2 15,1 2-1-15,2 2 1 16,10-2 2-16,6 4-1 15,12-2 3-15,9 2 0 16,2 0-2-16,0 0-4 16,0 0 0-16,20 0 0 15,12 0 0-15,7 0 0 16,1 0 0-16,-2 0 0 16,1 0 0-16,2 0 0 15,-1 0-2-15,-2-4-3 0,-9 0-3 16,-9 2 0-1,-11 2 1-15,-4-2 1 16,-5 2 6-16,0 0 1 16,0 0 4-16,-16 0-3 0,-11 0-1 15,-2 0 0-15,-2 2 2 16,2 2-1-16,-2-2 1 16,4 0-1-16,0 0 0 15,6-2-2-15,5 2 1 16,3-2-1-16,8 0 0 15,5 0 1-15,0 0 0 16,0 0-1-16,0 0 0 16,2 0 0-16,14 0-1 15,6 0 1-15,1 0 0 16,4 0 0-16,-4 0 0 16,0 0 0-1,-1 0-1-15,-2 0 1 0,-6 0-1 0,-6 0-3 16,-8 0 1-16,0 0 2 15,0 0 1-15,0 0 0 16,0 0 0-16,-2 0 0 16,-13 0-1-16,-3 0 0 15,-5 0 1-15,2 0 0 16,-2-2 0-16,1 2 0 16,4 0 1-16,9 0 0 15,4 0 0-15,5 0 0 16,0 0 0-16,0 0-1 0,0 0 0 15,0 0 0-15,0 0 0 16,9 0 1-16,5 0 0 16,-5 0-1-16,-1 0 1 15,2 0-2-15,-4 0 1 16,-1 0-3 0,1 0-18-16,4 2-40 0,3 2-65 15,5-4-201-15</inkml:trace>
  <inkml:trace contextRef="#ctx0" brushRef="#br0" timeOffset="43078.38">12477 6745 231 0,'0'0'67'0,"0"0"-27"16,0 0 34-16,0 0-17 16,0 0-13-16,0 0-1 15,0-46-11-15,0 46-11 16,4 20 1-16,9 10-9 0,5 6-4 15,-3 1-2 1,1-9-4-16,1-9-2 16,2-4-1-16,-2-5-1 15,1-6-1-15,0-4 2 0,2 0-3 16,-2 0-2-16,3-8 1 16,-4-16 0-16,-1-4-2 15,1 3 0-15,-3 8 4 16,-5 6-1-16,-3 10 2 15,-2 1 1-15,3 0 0 16,5 0 7-16,3 9 4 16,5 5-4-16,3 1-4 15,1 1-2-15,0-4 0 16,1 1-1-16,-3-3 1 16,-2-1-1-16,-2-1 0 0,-5-4 0 15,1 0 2-15,-5-4-2 16,-1 0-2-16,4 0 1 15,3-2 0-15,8-18 0 16,1-2 1-16,-1 4-1 16,-4 1 1-16,-5 11-2 15,-7 4 2-15,1 2-1 16,1 0 2-16,5 0 1 16,6 8 5-16,2 9-4 15,0-1-2-15,1-5-1 16,-4 2 1-16,2-5-1 15,1-4 0-15,-4-2 0 0,0-2-1 16,2 0 1-16,4 0 0 16,1-14-1-16,1 1 0 15,3 0 1-15,-4 5 0 16,-5 4-2-16,-2 0 1 16,-5 4 1-16,-4 0 0 15,0 0 0-15,-2 0-2 16,-3 0 2-16,3 0-1 15,0 0 0-15,-1 0 0 16,1 0 0-16,-1 0-2 16,-1 0-12-16,2 0-22 15,-3 0-7-15,3 0-24 16,-3-11-56-16,3 5-144 16</inkml:trace>
  <inkml:trace contextRef="#ctx0" brushRef="#br0" timeOffset="43291.92">13884 6872 468 0,'0'0'55'16,"0"0"2"-16,0 0 4 15,0 0-36-15,0 0-18 16,0 0-7-16,12 0-6 15,-8 0-25-15,0 0-42 16,5 0-52-16,3 0-102 0</inkml:trace>
  <inkml:trace contextRef="#ctx0" brushRef="#br0" timeOffset="43461.25">14096 6872 501 0,'0'0'89'0,"0"0"-89"15,0 0 0-15,0 0-1 16,0 0-52-16,0 0-69 16,-54-22-160-16</inkml:trace>
  <inkml:trace contextRef="#ctx0" brushRef="#br0" timeOffset="45061.88">13996 7064 303 0,'0'0'47'16,"0"0"-41"-16,0 0 25 15,0 0 18-15,-123 71-23 16,96-62-16-16,-4 0 0 15,-2-2-3-15,-7 0 1 0,-3-2-3 16,-1-5 2 0,-5 0-2-16,-5 0-3 0,-1-5-2 15,-3-15-1-15,2-3 0 16,4 2-2-16,2-2 1 16,2 2-4-16,2-4 4 15,-5 0-4-15,1-8 3 16,-3-3-1-16,4-6-1 15,3-2 3-15,-1-3 0 16,5-3 1-16,3-2 1 16,8-2 0-16,11-6-1 15,11-2 0-15,9-4 0 16,0-6-1-16,0-3 2 16,20-1-1-16,3 6 0 15,-1 6 0-15,0 8 1 0,0 8 0 16,-1 7 0-16,-4 15 1 15,8 8-1-15,-1 6 2 16,5 6 1-16,9 0 1 16,2 2-1-16,9-1 3 15,9-1-4-15,5 1 2 16,8 1-4-16,2 0 0 16,1 4 2-16,-1 0-2 15,-1 0 0-15,-7 16 0 16,-3 10 1-16,-4 3-1 0,-3 5 2 15,-3-1-2-15,-5-1 0 16,-5 0 1-16,-2 1-1 16,-7-5 0-16,-4-2 0 15,-4 0 2-15,-3-2 0 16,-5 2 3 0,0 0-1-16,-5 6 1 0,2 2-2 15,-3 3-2-15,-7-2 0 16,-1 2-1-16,-3-5 0 15,0-3 0-15,0-2-1 16,0-1-2-16,0-2 2 16,-3 2 0-16,-7-4 1 15,-2 0 0-15,1 0 1 16,0-4 0-16,0 2-1 16,-2-2 2-16,2 0 0 0,-3-1 0 15,1-3 3 1,3-5 1-16,2-2-1 0,3-4 0 15,3 0-2-15,0-3-3 16,0 0-7-16,-2 0-20 16,1-3-26-16,3-15-72 15,0-4-126-15</inkml:trace>
  <inkml:trace contextRef="#ctx0" brushRef="#br0" timeOffset="45239.77">14314 6739 526 0,'0'0'63'0,"0"0"-36"15,0 0 32-15,0 0-19 16,0 0-40-16,0 0-9 16,-38-44-16-16,38 27-42 15,0-6-89-15,0 4-209 16</inkml:trace>
  <inkml:trace contextRef="#ctx0" brushRef="#br0" timeOffset="47171.68">10834 6992 108 0,'0'0'176'0,"0"0"-126"16,0 0-11-16,0 0 4 15,0 0-6-15,0 0-17 16,24 58-2-16,6-22-4 16,1 0-4-16,0-1-6 0,-4-11-1 15,-5-5-1-15,-2-6 2 16,-4-9 0-16,-1-3 5 15,3-1 2-15,-1 0-2 16,10-21-1-16,2-5-1 16,7-3-5-16,2 0-2 15,0 10 0-15,8 9 0 16,2 10 0-16,3 0-1 16,0 0 1-16,-4 7 0 15,-3 2 1-15,-3 1-1 16,1 0 1-16,-2 1-1 15,3 0 1-15,-1-3 4 0,-5 5-5 16,-1-5 0-16,-3-2-2 16,-2-6 1-16,4 0 0 15,4-5 1-15,3-20 0 16,3-2-1-16,0-1-1 16,-6 6 2-16,0 8-1 15,-6 8 1-15,3 6 0 16,-1 0 0-16,5 9 4 15,3 6-2-15,3 3 0 16,2-1-2-16,-4-4 1 16,-7-4-2-16,-5-4 1 15,-6-3 0-15,-3-2 0 16,2 0 1-16,6-10-2 16,7-14-1-16,6 0 2 15,7-2-1-15,1 8 1 0,-4 6 0 16,-7 12 0-16,-10 0 0 15,-4 0 1-15,-3 12 3 16,-4 5-2-16,3-2 3 16,-2-3-3-16,4 0 1 15,4-5-2-15,9-3 1 16,7-4 0-16,9 0-2 16,1-11-1-16,-2 3-1 15,-11 6 1-15,-15 2 1 16,-9 0 0-16,-5 0 0 15,-5 0 4-15,0 6 1 0,5 3-4 16,1-3 0-16,-1-3-1 16,3-3 2-16,-1 0-1 15,6 0 0-15,3 0 0 16,3 0-1-16,1 0 1 16,-3 0-1-16,-2 0 0 15,-8 0 0-15,-4 0-1 16,-4 0-3-16,-3 3-5 15,-2-3 0-15,3 0-13 16,6 0-21-16,7 0-47 16,6 0-47-16,10 0-16 15</inkml:trace>
  <inkml:trace contextRef="#ctx0" brushRef="#br0" timeOffset="47339.48">14085 7122 341 0,'0'0'97'0,"0"0"-96"15,0 0 23-15,0 0 33 16,0 0-14-16,0 0-21 16,13-9-17-16,-11 0-5 15,0 4-5-15,3-2-41 16,-2-3-55-16,-1 2-95 16</inkml:trace>
  <inkml:trace contextRef="#ctx0" brushRef="#br0" timeOffset="48611.68">22802 11169 247 0,'0'0'62'0,"0"0"-19"16,0 0 13-16,0 0 1 15,0 0-21-15,0 0-9 16,3 10 0-16,-23 37 0 16,-9 23-5-16,-4 12-4 15,-3 6-7-15,-2 2-6 16,-2 4-2-16,0-1-2 15,4-3 0-15,1-9-1 16,4-12 1-16,4-11-1 0,4-12 0 16,5-14 0-1,10-11 0-15,-1-9-1 0,7-8-10 16,0-4-15-16,-3 0-15 16,2-9-21-16,1-24-69 15,0-13-165-15</inkml:trace>
  <inkml:trace contextRef="#ctx0" brushRef="#br0" timeOffset="49918.75">6138 13062 173 0,'0'0'35'0,"0"0"-19"16,0 0 6-1,0 0 17-15,0 0-21 0,0 0-12 16,4-2-5-16,8 2-1 15,5 0-11-15,5 0-42 16,7 0-65-16,3 0 2 16</inkml:trace>
  <inkml:trace contextRef="#ctx0" brushRef="#br0" timeOffset="52590.07">8753 12850 124 0,'0'0'142'16,"0"0"-101"-16,0 0-8 15,0 0 30-15,0 0-14 16,0 0-13-16,-20-18-9 16,13 38-7-16,-5 24-13 15,-2 18-6-15,-4 13 0 16,0 0 3-16,-2 0 5 16,0-7-3-16,-2-3 4 15,1 2 0-15,2-5 1 16,1 1-6-16,-3-6-1 0,6-3 0 15,1-5 0-15,3-12-3 16,5-3 0-16,0-13-1 16,3-7 0-16,-2-5-3 15,3-9-11-15,2 0-15 16,-2-9-34-16,-5-38-67 16,1-27-159-16</inkml:trace>
  <inkml:trace contextRef="#ctx0" brushRef="#br0" timeOffset="53419.03">6765 6817 14 0,'0'0'2'0,"0"0"1"16,0 0-2 0,0 0-1-16</inkml:trace>
  <inkml:trace contextRef="#ctx0" brushRef="#br0" timeOffset="54545.64">6765 6817 245 0,'-162'23'70'16,"158"-23"-50"-16,4 0 16 15,0 0 9-15,0 0-14 16,0 0-8-16,0 0-1 16,8 0-3-16,11 0 6 15,3 0 6-15,2 0-10 16,1 0-5-16,4 0 1 16,2 0-3-16,4 0-7 15,4 0-2-15,3-2-3 16,6-2 0-16,8-1 0 15,4 5-1-15,9 0 5 16,3 0-3-16,-1 0-3 0,-2 0 1 16,-4 0-1-1,-3 5 1-15,-4 1-1 0,-6-4 0 16,-1-1 1-16,0-1 0 16,0 0 0-16,7 0-1 15,-2 0 1-15,7 0 0 16,-1-1 0-16,-9-3 0 15,5 4-1-15,-11 0 2 16,-1 0-1-16,4 0 1 16,-1 0 0-16,2 0-1 15,5 0 2-15,0 0-1 0,2 0 0 16,-4-2-2 0,-2 2 1-16,-5 0-1 15,-5 0 1-15,-4 0-1 16,-3 0 0-16,-3 0 1 0,-1 0 0 15,-2 0 1-15,2 0-1 16,0 0 1-16,2 0-1 16,0 0 0-16,0 0 0 15,-7 0 0-15,-4-2 0 16,-3 2-1-16,-6-2 1 16,-2-1-1-16,0 3 0 15,0 0 0-15,5 0 0 16,3 0 0-16,2 0 1 15,6-4-1-15,2 4 0 16,0 0 0-16,0 0 0 16,-5 0 0-16,-6 0 0 0,-2 0 0 15,-1 0 0-15,-6 0 0 16,2-2 0-16,-2 2 0 16,0-4 0-16,0 2 0 15,2 1 1-15,0 1-1 16,-2 0 1-16,4-3 0 15,-4 3 1-15,1 0-1 16,2 0-1-16,-1 0 1 16,5 0-1-16,-3 0 1 15,-1 0-1-15,-1 0 0 16,-3 0 0-16,2 0 0 16,-1 0 0-16,1 0 1 15,2 0-1-15,-3 0 0 0,4 0 0 16,-1 0 1-16,-2 0-2 15,4 0 2-15,-3 0-2 16,-4 0 2-16,-5 0-1 16,-2 0 0-16,0 0 0 15,0 0 5-15,0 0 3 16,0 0 2-16,0 0 0 16,0 0-2-16,0 0-1 15,0 0-1-15,0 0-3 16,0 0-3-16,0 0-1 15,0 0-8-15,-2 0-13 16,-5 0-25-16,-4 0-35 0,4 0-75 16,5 0-234-1</inkml:trace>
  <inkml:trace contextRef="#ctx0" brushRef="#br0" timeOffset="57176.97">10665 6747 211 0,'0'0'188'0,"0"0"-165"16,0 0-7-16,0 0 30 16,0 0-19-16,0 0-12 15,0 0 5-15,104 14-8 16,-54-14-5-16,-2-1-2 16,6 1 0-16,0 0-4 15,8 0 1-15,7 0 2 16,9 0-3-16,8 1-1 0,9 5 0 15,3 2-1 1,2 1-2-16,0 3 1 0,-2-2 1 16,-3 0 1-16,4-3 0 15,-3-1-1-15,-7-6-1 16,-3 3 2-16,-5-3 0 16,-5 0-5-16,-1 0 2 15,-2 2 1-15,-1 0 0 16,2 0-2-16,2 0 2 15,-3 4-6-15,0 2 4 16,-3-1 3-16,-6 1 1 16,-5-1 0-16,-7-3 0 15,-4-2-1-15,-7-2-1 16,-1 0 2-16,5 0 0 0,2 0 0 16,2 0 0-16,1 0 0 15,-2 0 0-15,-3-2 0 16,-1-5 0-16,-4 3-1 15,-9 1-2-15,-10 0 0 16,-8 3 3-16,-8 0 0 16,-5 0 6-16,0 0 7 15,0 0 3-15,0 0-1 16,0 0-2-16,0 0 5 16,0 0-4-16,0 0 0 15,0 0-6-15,0 0-2 16,0 0 0-16,-2 0-2 15,-4 0-4-15,0 0 0 16,-1 0-10-16,1 0-18 16,-6 0-34-16,6 0-58 0,4 0-180 15</inkml:trace>
  <inkml:trace contextRef="#ctx0" brushRef="#br0" timeOffset="57356.07">14114 6923 447 0,'0'0'0'0,"0"0"-33"16,0 0-41-16,0 0-76 15</inkml:trace>
  <inkml:trace contextRef="#ctx0" brushRef="#br0" timeOffset="64886.84">13982 12705 335 0,'0'0'61'0,"0"0"-30"16,0 0 18-16,0 0 13 15,0 0-27-15,0 0-20 16,0 0-5-16,2 124 5 16,-2-85-4-16,0 2-1 15,0 8-2-15,0 7 0 16,0 10-2-16,0 7-1 15,-4 2 0-15,-14 8-3 0,-2 1 1 16,-3 0-2-16,0-5 3 16,0-11-1-1,3-14 3-15,5-12 0 0,3-8-3 16,3-6 0-16,5-6-3 16,2-10 1-16,0-4-1 15,2-6-2-15,0 0-1 16,0-2-1-16,0 0-1 15,0 0 2-15,0 0 0 16,0 0 0-16,0 0-1 16,0 0-1-16,0 0-3 15,0 0-2-15,0 0-7 16,0-2-12-16,8-10 9 16,3-4-7-16,-1-1-3 15,-2-6-12-15,-1 2-14 0,-3-2-62 16,-4 4-140-16</inkml:trace>
  <inkml:trace contextRef="#ctx0" brushRef="#br0" timeOffset="71119.5">22731 12856 437 0,'0'0'74'15,"0"0"-53"-15,0 0-3 16,0 0 42-16,0 0-19 16,0 0-27-16,0 0-10 15,-66 106 0-15,61-46 1 16,-1 9 0-16,-8 12-1 16,-9 8-1-16,-10 9 0 15,-9 12-1-15,-9 3 3 16,-2-5 4-16,-1-12 0 0,0-8-1 15,8-10-3 1,3-8-1-16,8-9-1 16,8-13-1-16,9-10-1 15,5-8-1-15,10-18-1 0,3-7-4 16,0-5-4-16,0 0-18 16,0-13-3-16,0-26 2 15,12-20-27-15,-3-18-80 16,-1-1-186-16</inkml:trace>
  <inkml:trace contextRef="#ctx0" brushRef="#br0" timeOffset="72251.77">8550 5001 160 0,'0'0'212'0,"0"0"-192"16,0 0 10-16,0 0 51 15,0 0-21-15,0 0-31 16,0 0-14-16,-58 77 1 16,37-40-3-16,-2 9 0 15,-4 9-2-15,0 1 0 16,-2 10-5-16,-2 2 1 15,0 0-2-15,2 0-1 0,2-10-1 16,8-8-2-16,2-5-1 16,7-6-1-16,1-10-2 15,2-1-1-15,2-6-4 16,-1-4-10-16,2-7-5 16,-1-4-7-16,1-5-16 15,0-2-23-15,-4-16-16 16,6-27-20-16,-2-20-20 15</inkml:trace>
  <inkml:trace contextRef="#ctx0" brushRef="#br0" timeOffset="72599.37">8096 5409 147 0,'0'0'128'16,"0"0"-57"-16,0 0-3 15,0 0 8-15,0 0-13 16,0 0-16-16,-3 101-6 15,3-64-12-15,0-3-6 16,0-2-3-16,0-4-4 16,3-5-8-16,0-2-2 15,1-9-2-15,0-5-2 16,0 0-2-16,7-3 0 16,5-2 0-16,7-2 0 15,8 0 0-15,15-4-3 16,8-20 1-16,8-8 0 15,7-8-1-15,0-3-1 16,-1 3-1-16,-6 9 1 0,-18 10-1 16,-23 15 5-16,-17 6-2 15,-4 16-8-15,-6 12 1 16,-4 5-15-16,6-5-50 16,4 0-33-16,16-10-83 15</inkml:trace>
  <inkml:trace contextRef="#ctx0" brushRef="#br0" timeOffset="73150.57">10727 4918 365 0,'0'0'122'16,"0"0"-90"-16,0 0 21 15,0 0 12-15,0 0-22 16,0 0-14-16,5 53-12 16,15-11-6-16,7 8 2 15,4 4-1-15,5 1-7 16,1 1-4-16,-1 0-1 15,-1 4 1-15,-6 6-1 16,-4 4-1-16,-3 4-1 16,-6-1-2-16,-5-5 3 15,0-6-1-15,-2-8-1 0,-1-14 0 16,4-7 0-16,-3-12 0 16,-5-9 0-16,0-6 0 15,-4-6-12-15,0 0-20 16,0 0-11-16,0-16-8 15,-8-7-32-15,-15-6-97 16</inkml:trace>
  <inkml:trace contextRef="#ctx0" brushRef="#br0" timeOffset="73492.53">10707 5561 390 0,'0'0'102'0,"0"0"-52"15,0 0 17 1,0 0-9-16,31 131-21 0,-4-101-13 16,11-5-14-16,5-9-7 15,5-8-1-15,4-6-2 16,-1-2-1-16,2-2-1 16,-4-24-1-16,3-12 2 15,-6-10-3-15,1-13 4 16,2-1-1-16,-4 0 1 15,-5 4 1-15,-7 12 1 16,-8 10 5-16,-8 9 3 16,-7 12 7-16,-8 11 1 15,-2 4 2-15,0 0-1 16,0 0-10-16,0 0-9 16,0 5-13-16,0 12-14 15,0-1-41-15,0-8-97 0,0-2-360 16</inkml:trace>
  <inkml:trace contextRef="#ctx0" brushRef="#br0" timeOffset="74865.5">28212 14101 75 0,'0'0'98'15,"0"0"-98"-15,0 0 0 0,0 0 9 16,0 0 4 0,0 0-7-16,-16-46-6 0,35 35 13 15,1 10 12-15,2-3 5 16,2 4 7-16,7 0 2 16,7 0-1-16,7 0-8 15,9 4-12-15,8 4-3 16,18 2-5-16,16 0 4 15,13-4 14-15,22-6-21 16,19 0-5-16,12 0 1 0,10-3-2 16,1-6 0-1,-3-1-1-15,-5-1-1 16,-3 4-3-16,-5-3-6 0,-6 4-4 16,0-4 12-1,1 6 2-15,8-1 2 16,-1 0 1-16,-7 1 0 15,-15-6 1-15,-21 5 4 0,-18-1-2 16,-22 2 0-16,-18 2 0 16,-13-2 4-16,-10-1-1 15,-6-4-5-15,-6 2 0 16,-8 2 1-16,-7-1-4 16,0 6 2-16,-8 0-1 15,0 0 3-15,0 0 6 16,0 0 4-16,0 0-1 15,0 0-3-15,0 0-3 16,0 0-2-16,0 0-1 0,0 0-4 16,0 0 0-16,0 0-1 15,0 0 0-15,0 0-1 16,0 0-3-16,0 0-5 16,0 0-13-16,-2 0-31 15,-1-2-39-15,3-14-72 16</inkml:trace>
  <inkml:trace contextRef="#ctx0" brushRef="#br0" timeOffset="75041.57">32241 14016 313 0,'0'0'0'16</inkml:trace>
  <inkml:trace contextRef="#ctx0" brushRef="#br0" timeOffset="76066.88">4966 14674 372 0,'0'0'88'0,"0"0"-56"16,0 0 1-16,0 0 14 15,0 0-25-15,0 0-14 16,0 0 3-16,137 0-2 16,-54 0-2-16,11-10-3 15,13-4-2-15,2-3-2 16,-4-2 0-16,-7-4 0 16,-13 2 0-16,-14 3-2 0,-23 6 0 15,-23 12 2 1,-21 0 0-16,-4 1 1 0,0 10 3 15,0-11-1-15,0 0-3 16,0 0-3-16,-11 0-13 16,-2 0-24-16,-7 0-37 15,9 0-74-15,2 0-165 16</inkml:trace>
  <inkml:trace contextRef="#ctx0" brushRef="#br0" timeOffset="76647.61">6405 14061 348 0,'0'0'51'16,"0"0"-42"-16,0 0 35 15,0 0-1-15,0 0-29 16,0 0-9-16,-25 98 3 15,19-56 9-15,-4 2 0 16,-3 2-2-16,-7 2-5 0,1 0 0 16,-2-8-1-16,3-3 1 15,3-12-5-15,6-11-3 16,4-5-1-16,3-5-1 16,2-4-2-16,0 0-7 15,0 0-6-15,0 0-6 16,0 0-11-16,0-26-1 15,0-17-48-15,0-14-136 16</inkml:trace>
  <inkml:trace contextRef="#ctx0" brushRef="#br0" timeOffset="81180.64">8624 12387 6 0,'0'0'0'16,"0"0"-3"-16,0 0 3 15,0 0 4-15,0 0 11 16,-118-29-15-16,114 25 0 15,4-4-6-15,0-1 3 16,0-4-3-16,0-1-1 16,0-2 7-16,0 2 0 15</inkml:trace>
  <inkml:trace contextRef="#ctx0" brushRef="#br0" timeOffset="81938.83">8450 12209 67 0,'0'0'49'0,"0"0"-11"16,0 0-5-16,0 0 0 15,0 0-2-15,0 0-10 16,-4-6-9-16,4 6-7 16,4 0 0-16,19 9 7 15,8 15-1-15,7 6 0 16,6 6-3-16,3 1-6 16,5-8-2-16,0-6 2 15,6-6-2-15,3-4-2 0,3-10 1 16,8-3-1-1,1 0 1-15,6-12 1 0,-4-10-1 16,0-6-8-16,-7-4-2 16,-4 2-14-1,-6 2-6-15,-9 3 3 0,-6 8 21 16,-12 11 7-16,-7 6 3 16,-4 6 13-16,-2 17 12 15,6 10 1-15,3 1 0 16,0-4 26-16,4-2-23 15,-4-8-21-15,0-6 3 16,-3-5 6-16,-2-9-2 16,7 0-3-16,4 0-5 0,8-17-6 15,8-9-1 1,6 2-3-16,4 4-4 0,1 6-4 16,0 6 0-1,-2 4-1-15,2 0-2 0,3 0-6 16,-3-2 4-16,-8 1 4 15,-4-1 6-15,-13-1 3 16,-6 5 2-16,-6 0 5 16,-4 2 7-16,2 0-2 15,1 0-4-15,5 0-1 16,4 0-3-16,7 2-2 16,6-2 1-16,8 0-2 15,3-8-1-15,6-12 0 16,-3-4 0-16,2-4-1 15,-1 0 1-15,1 6 0 0,-6 6 0 16,-9 6 0-16,-7 4 0 16,-5 6 0-1,-4 0 0-15,2 0 1 0,-2 0 0 16,0 0 1-16,0 0 0 16,-5 3 1-16,-1-3-1 15,-3 0 1-15,-3 0-3 16,2 0 1-16,1 0-1 15,-1 0 1-15,4-6-2 16,-3 0-2-16,-5 5-19 16,2 1-17-16,-2 0-35 15,1 0-22-15,-3 0-47 16</inkml:trace>
  <inkml:trace contextRef="#ctx0" brushRef="#br0" timeOffset="82132.7">12184 12039 18 0,'0'0'115'16,"0"0"-10"-16,0 0-42 15,0 0-18-15,0 0 5 16,0 0-10-16,9 0-13 16,-7 0-15-16,1 2-12 15,-1 0-3-15,-2-2-30 0,0 0-40 16,2 0-18-1,-2 0-85-15</inkml:trace>
  <inkml:trace contextRef="#ctx0" brushRef="#br0" timeOffset="82325.64">12608 12001 430 0,'0'0'84'0,"0"0"-84"16,0 0 0-16,0 0 14 16,0 0 6-16,0 0-20 15,-71-22-20-15,71 18-35 16,0-5-47-16,-3 2-117 16</inkml:trace>
  <inkml:trace contextRef="#ctx0" brushRef="#br0" timeOffset="84950.92">16542 6894 416 0,'0'0'65'0,"0"0"-57"16,0 0-5-16,0 0 31 15,0 0-4-15,0 0-15 16,0 0-14-16,-55 0-1 16,55-6-4-16,0 0-16 15,6 0-33-15,7 3-93 16,-1 2-193-16</inkml:trace>
  <inkml:trace contextRef="#ctx0" brushRef="#br0" timeOffset="88953.27">15974 7182 338 0,'0'0'25'0,"0"0"-24"16,-145 101 17-16,112-65 29 15,4-8-24-15,5-1-13 16,-1-6-4-16,5-1-1 16,1-2-1-16,4 1-1 15,5-4-2-15,-4 3-1 16,5 3 0-16,0-3 0 15,0-3 0-15,5-2-1 16,-1-8 1-16,3 1-3 16,0-6 1-16,2 0-4 0,0 0-1 15,0 0-21-15,0-13-16 16,0-15-74-16</inkml:trace>
  <inkml:trace contextRef="#ctx0" brushRef="#br0" timeOffset="91139.61">4338 15079 107 0,'0'0'104'0,"0"0"-56"16,0 0-21-16,0 0 27 16,0 0 0-16,0 0-18 15,-58-6-10-15,53 6 1 16,0 0 4-16,-4 0-7 16,-6 16-1-16,-5 14-5 0,-5 3 4 15,-4 14-1 1,0 6-5-16,2 7-8 0,6 2-1 15,2-6-2 17,11-3 0-32,4-2-2 0,4-1-3 0,0-1 1 0,2 3-1 15,13-2 0-15,5 4 0 16,1-6-2-16,-4 2 2 16,-3-10 0-16,-3 1 0 15,-5-10 0-15,0 0 1 16,0-9-1-16,-2-4 2 15,0-4-1-15,-1-6 1 0,-1-4-2 16,0 2 1-16,0-2-1 16,0 0 1-16,0-4 0 15,-2 2-1-15,0-2 1 16,0 2 0-16,0-2 0 16,0 2-1-16,0 2 1 15,0-4-1-15,0 0 1 16,0 0 0-16,0 0 1 15,0 0-2-15,0-4-6 16,0-10 3-16,-4-12 3 16,-13-2 0-16,-1-7-4 15,-3 2-5-15,4-7 3 16,-6-4-1-16,3 0 1 16,1-10-3-16,-4-3-8 15,3-1-2-15,2-2 5 0,2 8 9 16,5 2 1-16,9 6 2 15,2 8 1-15,0-1 0 16,2-7-3-16,21-4 4 16,4-2-3-16,4 0-8 15,2 3-4-15,-1 14 1 16,-3 9 6-16,-10 13 3 16,-5 11 0-16,-10 0 3 15,-4 0 2-15,0 0 4 16,0 0 5-16,0 0 0 15,0 0 3-15,0 0 3 16,0 0 1-16,0 5-3 0,0 2 1 16,0 17-2-16,0 15-8 15,0 11 0-15,0 8 3 16,-4-1-1-16,0 6 0 16,4-5 0-16,-4 0-1 15,4-3 1-15,0 3-1 16,0 0 4-16,0 0-5 15,12 1-1-15,3-2-1 16,6 1-1-16,1-4-1 16,0-1-1-16,0-13-2 15,-1-10-2-15,-6-6-2 0,-3-8 4 16,-4-6 0 0,-6-6 2-16,1-4 1 15,-3 0-1-15,0 0 0 16,0 0 1-16,0 0-1 0,0-4 1 15,-5-11-1-15,-5-2 1 16,-2-5 0-16,1-8 0 16,-1-6-1-16,4-4-1 15,-1-10 1-15,5-7-2 16,1-6 3-16,1-4-11 16,2-5-7-16,-2 1-5 15,2 5-15-15,-5 12-19 16,5 8-40-16,0 12-66 15</inkml:trace>
  <inkml:trace contextRef="#ctx0" brushRef="#br0" timeOffset="96314.18">5132 15523 16 0,'0'0'83'16,"0"0"-33"-16,0 0-7 15,0 0-2-15,0 0-5 16,-115 1-3-16,108-1 2 16,7 0-4-16,0 0-7 15,0 0-9-15,0 0-2 16,0 0 0-16,16 0 3 15,9 0-3-15,12-1 7 16,7 1 0-16,12 0-9 0,9 0-6 16,5-2-4-1,7 2 2-15,6-5-2 0,4 1 0 16,6-6 0-16,5 2-1 16,7 0 3-16,8 2-3 15,6 3 0-15,-1 3 0 16,-5 0-2-16,1 0 1 15,0 0 1-15,-1 0 0 16,1 0-1-16,-5 0 1 16,-2 0 0-16,-3 0-1 15,-1 0 0-15,-5 3-1 16,-9 3 2-16,-7-4-1 0,-6-2 1 16,-9 0 0-16,-5 0 0 15,-4 2 0-15,1 2 1 16,-1 2-1-16,0 2 0 15,-3 5 0-15,-4-4 0 16,1 1 0-16,-6 2 0 16,3-3 0-16,0-8 0 15,2 2 0-15,3-3-1 16,4 0 1-16,0 0 0 16,-1 0 0-16,-1 0 0 15,-4 0 0-15,-3 0 0 16,-3 0-1-16,0 0 1 15,-2 0 0-15,5 6 1 0,0 2-1 16,4-7 0 0,-1 2 0-16,-6-2 0 0,-4 2 0 15,-3-3 0-15,-8 1 0 16,-7 4 0-16,-6-5-1 16,-5 0 2-16,1 0-1 15,1 0 0-15,5 0 1 16,3 0-1-16,1 0 2 15,-2 0-2-15,1 0 0 16,-3-5 0-16,-3 0 0 16,6 1 1-16,-1-1-1 15,0-4 2-15,3 1 2 16,6-1 2-16,2 1-3 16,3 2 4-16,0 1-2 15,-3-1-4-15,7-1 1 0,-4 3 0 16,-1-1-1-16,1 5 0 15,-2 0 0-15,4 0 4 16,6 0 2-16,7 0 0 16,10 0-1-16,3 0 1 15,5-3-5-15,-2 1 0 16,-3 0-2-16,-6 2 2 16,-6-2-2-16,-8 2 0 15,-1 0 4-15,-5 0 2 16,1 0 0-16,-3 0 1 15,-2 0-2-15,-8 0-4 16,-1 0 1-16,-9 0-2 0,-5 0 1 16,-7 0 2-1,-2 0 0-15,-2 0 1 0,0 0 2 16,0 0 3-16,0 0-1 16,0 0 1-16,0 0 1 15,0 0-2-15,0 0-6 16,0 0-1-16,2 0-1 15,-2 0 0-15,0 0 2 16,0 0-2-16,0 0 0 16,0 0 1-16,0 0 1 15,0 0-1-15,0 0 1 16,0 0-2-16,0 0 1 16,0 0 1-16,0 0-2 0,0 0-1 15,0 0 1 1,0 0 0-16,0 0 0 0,0 0 0 15,0 0 0-15,0 0-1 16,0 0-4-16,0 0-13 16,0 0-18-16,0 0-13 15,-15 0-33-15,3 0-105 16</inkml:trace>
  <inkml:trace contextRef="#ctx0" brushRef="#br0" timeOffset="97623.71">15956 15368 82 0,'0'0'93'16,"0"0"-74"-16,0 0-17 15,0 0 21-15,0 0 11 0,0 0-14 16,-15 0-6 0,13 0 14-16,2 0 6 15,-5 0-2-15,1 0-9 0,-8 0-16 16,-1 0-7 0,1 6 0-16,4-6-6 0,6 5-18 15,2-5-29-15,0 0-40 16,6 4-100-16</inkml:trace>
  <inkml:trace contextRef="#ctx0" brushRef="#br0" timeOffset="101368.46">24915 14933 241 0,'0'0'46'16,"0"0"-33"0,0 0 8-16,0 0 23 0,0 0-21 15,0 0-20-15,0 0-2 16,-49 121 1-16,31-73 0 15,-4 4-2-15,-5 6 1 16,-6 6 2-16,-3-7 4 16,1-4-1-16,-1-3 4 15,3-9 1-15,2-6 2 16,2-4-5-16,6-3-3 16,5-11 2-16,5-3-2 15,4-1 3-15,4-10-2 16,3-3-3-16,2 0 0 15,0 0 0-15,0 0 3 16,0 0-6-16,0 0-1 16,0 0-2-16,0 0 1 0,0 0-1 15,0 0 2-15,0 0-6 16,0 0-2-16,0 0-6 16,0 0-5-16,7 0-8 15,6 0-32-15,3-17-34 16</inkml:trace>
  <inkml:trace contextRef="#ctx0" brushRef="#br0" timeOffset="102945.59">15479 6725 261 0,'0'0'28'15,"0"0"-17"-15,0 0 9 0,-118 98 12 16,94-81-9-16,-6-3 4 16,-9-1-10-16,-13 0-3 15,-17-5 4 1,-10-8-4-16,-4 0-3 0,-2-19 0 16,8-18-6-16,12-11 0 15,9-13 0-15,5-5-4 16,9-10 0-16,6-4-1 15,7 0 5-15,11-3-2 16,9-1-2-16,9 2 0 16,0-2-1-16,29-2-3 15,9 1-1-15,6 7 4 0,5 4-4 16,-2 7 1-16,0 5 1 16,-9 4 2-16,-5 8-1 15,-4 8-1-15,-6 16 2 16,-3 10-2-16,-3 8 1 15,6 6-2-15,4 2 1 16,10 0 1-16,3 16 1 16,9 10 0-16,1 2 1 15,-2 4-1-15,2 2-1 16,-6 6 1-16,-4 3 0 16,-9 1 0-16,-4 6 0 15,-7 1 1-15,-7 10 1 16,-1 5 1-16,-6 2-2 15,-4 0 1-15,1-1 1 16,-3-1 0-16,0 1-2 0,0 2 0 16,0 1 1-1,0 2-1-15,-9-5 0 0,3-5 1 16,-2-8 2-16,-1-14 1 16,1-6 3-16,1-7 3 15,-2-10-3-15,7-2 0 16,-1-10-4-16,3-2 0 15,0-3-4-15,0 0 1 16,0 0-1-16,0 0-4 16,0 0-12-16,0-11-14 0,0-13-9 15,16-9-66-15,-3-2-126 16</inkml:trace>
  <inkml:trace contextRef="#ctx0" brushRef="#br0" timeOffset="106032.18">8067 16455 239 0,'0'0'38'0,"0"0"-22"15,0 0 27-15,0 0 2 16,0 0-30-16,0 0-8 16,32 4 1-16,12-4-3 15,7 0-2-15,9 0-2 16,5 0 0-16,4 0-1 15,2 0 0-15,5 0 0 16,-1 0 0-16,10-4 1 16,7-4-1-16,8 2 0 0,14-2 0 15,6 4 1 1,0 2 33-16,-1-2-28 0,-13-4-4 16,-10 2-2-1,-13 6-2-15,-17 0-6 16,-14 0-14-16,-19 0 14 0,-13 0 8 15,-9 0 0-15,-6 0 2 16,-5 0 9-16,0 0 9 16,0 0-1-16,0 0-6 15,0 0 1-15,0 0-5 16,0 0-3-16,0 0-5 16,0 0-1-16,0 0 0 15,0 0-3-15,0 0-2 16,0 0 0-16,0 0 2 0,0 0 3 15,0 0 2 1,0 0-2-16,0 0 3 0,0 0-2 16,0 0 3-16,0 0-1 15,0 0 3 1,0 0-1-16,0 0 2 0,0 0-2 16,0 0-2-16,0 0 0 15,0 0-3-15,0 0 1 16,0 0-1-16,0 0 0 15,0 0 1-15,0 0 1 16,0 0 0-16,0 0-1 16,0 0 3-16,0 0 0 15,0 0-2-15,0 0 2 0,0 0 0 16,0 0 2-16,0 0 0 16,0 0 0-16,0 0-1 15,0 0-5-15,0 0 2 16,0 0 1-16,0 0-2 15,0 0 1-15,0 0-1 16,0 0 0-16,0 0 1 16,0 0-2-16,0 0 3 15,0 0-3-15,0 0 1 16,0 0-1-16,0 0 2 16,0 0-1-16,0 0 1 15,0 0 2-15,0 0-2 16,0 0 0-16,0 0-2 15,0 0 1-15,0 0-1 16,0 0 1-16,0 0 1 0,0 0-1 16,0 0 0-16,0 0 2 15,0 0-1-15,0 0 0 16,0 0 3-16,0 0-4 16,0 0 2-16,0-4-2 15,0 4 0-15,0 0 0 16,0 0 1-16,0 0 0 15,0 0-1-15,0 0 1 16,0 0 0-16,0 0 2 16,0 0-1-16,0 0 1 0,0 0-2 15,0 0 1-15,0 0-1 16,0 0-2-16,0 0 0 16,0 0 0-1,0 0 0-15,0 0 0 0,0 0 0 16,0 0-6-16,0 0-23 15,0 0-29-15,2 6-47 16,18 1-113-16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22T07:28:33.4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21649 3521 382 0,'0'0'28'0,"0"0"-26"16,0 0-1-16,0 0 36 15,0 0 2-15,0 0-21 16,0 0-9-16,-5-4 1 15,5 4 3-15,-8 0 0 16,-4 18 0-16,-10 12-1 16,-4 6 0-16,-1-2-3 15,0 2-3-15,0-4 1 16,7-1-3-16,0-9 0 16,6-5-1-16,6-6 0 15,-1-7 0-15,7 0 1 0,0-4-2 16,2 0-1-16,0 1 1 15,0-1-1-15,0 0 0 16,0 0-1-16,0 0-7 16,0 0-26-16,6-17-55 15,13-13-157-15</inkml:trace>
  <inkml:trace contextRef="#ctx0" brushRef="#br0" timeOffset="3845.56">4847 5747 68 0,'0'0'106'0,"0"0"-81"16,0 0 9 0,0 0 21-16,0 0-8 15,0 0-19-15,0 0-13 16,16 51 3-16,13-40 2 0,9-1 2 16,11-1-3-16,9-6-6 15,11 0-6-15,9-3-3 16,9 0-1-16,6 0 2 15,3-9-2-15,2-3 0 16,2 2 0-16,1 2 0 16,3 2 8-16,6 3 5 15,5 3-14-15,-1 0-2 16,-2 0 0-16,-6 0-1 16,0 0 0-16,-2 0-5 0,6 0 2 15,3 0 2 1,0 0 2-16,1 5 0 0,-9 1 0 15,-7 2 0-15,-11 2 0 16,-14 0 0-16,-9 0 0 16,-10-3 1-16,-7 0-1 15,-3-3 0-15,2-4 1 16,4 0-1-16,2 0 0 16,6 0 1-16,0 0-1 15,2 0 0-15,2 0 0 16,-4 2 0-16,-3 0 3 15,-3 4-1-15,-3-2-1 16,0 1 0-16,0-2-1 16,2 1 0-16,2 1 0 0,3-3 0 15,0 1 2-15,2 3-4 16,-7 0 4 0,-4 0-2-16,-7 4 0 0,-7-2 0 15,-6 1 0-15,-4-2 0 16,-6-1 1-16,-1-1 2 15,1-2 2-15,2-1-2 16,3-2-1-16,7 0-1 16,-2 0 0-16,4 0 0 15,-7 0 0-15,-4 0-1 16,-4 0 0-16,-5 0 1 16,0 0-1-16,-5 0 3 15,0 0 0-15,-4 0 1 16,0 0 0-16,-2 0 0 15,0 0 2-15,0 0-1 0,0 0 2 16,0 0 1-16,0 0-3 16,0 0-1-16,0 0-1 15,0 0 0-15,0 0-2 16,0 0 1-16,2 0-2 16,0 0 0-16,3 0-2 15,-1 0 1-15,0 0-10 16,-2 0-15-16,-2 0-13 15,0 0-10-15,4 0-24 16,-4-2-28-16,2-6-71 16</inkml:trace>
  <inkml:trace contextRef="#ctx0" brushRef="#br0" timeOffset="5034.7">9927 5711 299 0,'0'0'150'16,"0"0"-134"-16,0 0-14 15,0 0 36-15,0 0 8 16,0 0-23-16,-55 54-11 16,39-27-7-16,0 2 1 15,1-1 3-15,-3 2-2 16,0-2-4-16,1-1-1 16,0-4-1-16,9-1 1 15,-1-4-2-15,3 1 0 16,-2-7 1-16,4-2-1 15,2-2 0-15,0-7-1 16,2 2 1-16,0-1-2 16,0-2-2-16,0 2-4 15,0-2-4-15,0 0-8 0,0 0-8 16,0-8-4-16,0-9-54 16,14-1-116-16</inkml:trace>
  <inkml:trace contextRef="#ctx0" brushRef="#br0" timeOffset="6194.24">10854 5997 206 0,'0'0'114'15,"0"0"-104"-15,0 0-9 16,0 0 12-16,0 0 30 16,0 0-13-16,121 0-15 15,-63 0 1-15,13 0-1 16,11 0 1-16,18 6-7 15,21 1-2-15,12 0 15 16,10 1-9-16,4 1-11 16,-5 0-1-16,1 2 1 15,-5-1-2-15,-2-1 0 16,-2 0 1-16,4-1-1 16,2-2 1-16,3-5 1 15,9 2-1-15,-1-3 0 0,-4 2-1 16,-9-2 0-16,-15 0-1 15,-19 0 1-15,-10 0 0 16,-9 0 0-16,-10 0 0 16,-3 0 1-16,-3 0 0 15,-3 0 3-15,-3 0 0 16,-3 0-1-16,-8 2 1 16,-8 0 0-16,-13 1-2 15,-6-2 3-15,-9 0 1 16,-10-1 1-16,-4 3 0 15,-2-3 1-15,0 0 6 16,0 0-4-16,0 0-2 16,0 0 1-16,0 0-2 15,0 0-4-15,0 0 0 16,0 0-3-16,0 0-1 0,0 0-7 16,0 0-11-16,3 0-18 15,-1 0-30-15,6 0-41 16,6-18-27-16,8-11-104 15</inkml:trace>
  <inkml:trace contextRef="#ctx0" brushRef="#br0" timeOffset="6705.7">14981 5467 399 0,'0'0'48'0,"0"0"-46"15,0 0 2-15,0 0 47 16,0 0-14-16,0 0-17 15,-25 63-11-15,12-25 0 16,-5 7 6-16,-7-5 0 0,6 2-5 16,-6-2-2-16,2 0 2 15,1-2-2-15,-2 0-1 16,1 0-1-16,3-2 0 16,-2-4-2-16,4-1-2 15,2-9 0 1,3-4-1-16,2-4 0 0,6-4 0 15,1-6-1-15,4 0 0 16,0 0 0-16,0-2 0 16,0-1 0-16,0-1 1 15,0 0-1-15,0 2 1 16,0-2 0-16,0 0 0 0,0 0 0 16,0 0-1-1,0 0 0-15,0 0-5 0,0-2-17 16,0-22-29-16,6-12-75 15,10-8-171-15</inkml:trace>
  <inkml:trace contextRef="#ctx0" brushRef="#br0" timeOffset="8782.69">14216 4617 360 0,'0'0'61'16,"0"0"-57"0,0 0 29-16,0 0 23 0,0 0-31 15,0 0-8-15,0 0-1 16,71-63 4-16,-32 37-8 15,1-3 2-15,2 0-1 16,3 0-1-16,3 1-3 16,6 0 0-1,4 2-6-15,4 1-1 0,-2 0-1 16,-4 8 0-16,-12 4-1 16,-10 5 0-16,-12 6 0 15,-13 0 0-15,-5 2 0 16,-4 0 0-16,0 0 0 15,0 0 0-15,0 0 1 16,0 6-2-16,0 5 1 0,0-9-3 16,0 3-8-16,0-5-12 15,0 0-23-15,0 0-25 16,0 0-61-16,5 0-71 16,6-7 36-16</inkml:trace>
  <inkml:trace contextRef="#ctx0" brushRef="#br0" timeOffset="9396.34">14898 4153 245 0,'0'0'108'0,"0"0"-94"16,0 0 6-16,0 0 40 16,0 0-21-16,0 0-30 15,-21-7-3-15,27 7-1 16,15 2 2-16,10 14 2 15,6 1-3-15,-4 0-6 16,-4 6 0-16,-9-3 1 16,-4 0-1-16,-12 4 2 15,-4 2 0-15,0-2 7 0,0 0 4 16,-12-1-5 0,-3-6 2-16,-5 3-3 0,0-3-1 15,0 3-3-15,7-6 0 16,-1-2-1-1,1-1-2-15,6-5 1 0,2-2-1 16,5 0 0-16,0-4-4 16,0 0-14-16,0 0-12 15,0 0-4-15,3 0-50 16,19-18-53-16,12-5-127 16</inkml:trace>
  <inkml:trace contextRef="#ctx0" brushRef="#br0" timeOffset="10155.44">15444 4042 462 0,'0'0'44'0,"0"0"-41"16,0 0 29 0,0 0 17-16,0 0-33 0,-120 68-11 15,106-36-2-15,7 5 2 16,5-1-2-1,2-3-1-15,0 3-2 0,0-7 0 16,0-1 0-16,6-2-9 16,11-2-15-16,1-4-16 15,-5-5-8-15,2-6-28 16,-1-3-28-16,1-4-26 16,1-2-37-16</inkml:trace>
  <inkml:trace contextRef="#ctx0" brushRef="#br0" timeOffset="10492.15">15669 4098 123 0,'0'0'318'16,"0"0"-276"-16,0 0-16 16,0 0 26-16,0 0-23 15,-96 106-24-15,96-71-4 16,0-5 0-16,0-7-1 15,13-4 0-15,10-9-3 16,1-6-13-16,1-4-3 16,-4-2 3-16,0-20 8 15,-5-6 6-15,-3-4 2 16,-7 2 2-16,-6 1 0 16,0 4 2-16,0 7 0 15,0 2-1-15,0 6 10 0,-8 6-5 16,-1-1-4-16,-5 5-4 15,3 0-1-15,1 5-10 16,0 18-34-16,8 4-66 16,2 0-110-16</inkml:trace>
  <inkml:trace contextRef="#ctx0" brushRef="#br0" timeOffset="10725.37">16068 4236 468 0,'0'0'57'15,"0"0"-54"1,0 0 22-16,0 0 1 0,0 0-24 16,0 0-2-16,-42 99-1 15,32-77-14-15,8-3-17 16,2-11-17-16,0-6-37 15,0-2-21-15,0 0-23 16,12-19-1-16</inkml:trace>
  <inkml:trace contextRef="#ctx0" brushRef="#br0" timeOffset="11039.34">16355 4034 416 0,'0'0'60'0,"0"0"-49"0,0 0 40 15,0 0-1-15,-38 123-40 16,38-105-8-16,0-2-2 16,2-9-1-16,16-1-11 15,9-6-8-15,4 0-6 16,3-22 2-16,-3-6 8 15,-8-2 16-15,-15-2 0 16,-4 3 11-16,-4 3 6 16,0 2-5-16,-2 12 6 15,-18 5-5-15,-5 7-10 0,-6 0-3 16,0 4-10-16,7 16-16 16,6 3-32-16,18 2-100 15</inkml:trace>
  <inkml:trace contextRef="#ctx0" brushRef="#br0" timeOffset="11345.52">16965 3957 473 0,'0'0'62'16,"0"0"-60"-16,0 0 22 16,0 0 22-16,0 0-26 15,0 0-16-15,5 66-1 16,-1-26-1-16,-1 1-2 16,-3 3 0-16,0-3 0 15,0-3 0-15,0-6-5 16,-3-7-6-16,-1-8-9 15,4-9-13-15,0-6-25 16,0-2-77-16,16-4-136 16</inkml:trace>
  <inkml:trace contextRef="#ctx0" brushRef="#br0" timeOffset="11560.52">17429 4171 249 0,'0'0'337'0,"0"0"-314"15,0 0-21-15,0 0 30 16,0 0-11-16,0 0-21 16,-73 75-3-16,73-54-30 15,0-3-37-15,0-5-64 16,8-4-74-16</inkml:trace>
  <inkml:trace contextRef="#ctx0" brushRef="#br0" timeOffset="11887.79">17699 3974 392 0,'0'0'113'16,"0"0"-93"-16,0 0 12 15,0 0 12-15,0 0-17 16,-13 127-17-16,13-105-8 16,0-3-2-16,0-7-1 15,6-5-7-15,11-5-14 0,4-2-6 16,3-4-5-16,-2-20 11 16,-4-7 13-16,-5 1 9 15,-3 0 0-15,-6 6 7 16,-2 7 2-16,-2 4 6 15,0 7 10-15,0 6-6 16,-8 0-9-16,-8 0-10 16,-4 2-8-16,2 13-25 15,2 2-44-15,7-1-77 16,9-4-162-16</inkml:trace>
  <inkml:trace contextRef="#ctx0" brushRef="#br0" timeOffset="12224.91">18124 4016 466 0,'0'0'50'0,"0"0"-46"15,0 0 37-15,0 0-4 16,0 0-20-16,0 0-12 15,-6 98-3-15,12-77-2 16,9-3 0-16,6-8-7 0,-1-5-14 16,2-5-4-1,0 0 3-15,-1-9 12 0,0-13 1 16,-5-1 0-16,-5 0 9 16,-7 0 1-1,-4 3 8-15,0 6 2 0,0 6 5 16,-4 6-11-16,-11 2-5 15,-5 0-19-15,-3 10-25 16,4 10-68-16,9 4-87 16</inkml:trace>
  <inkml:trace contextRef="#ctx0" brushRef="#br0" timeOffset="12538.2">18889 3884 407 0,'0'0'154'16,"0"0"-147"-16,0 0 3 16,0 0 51-16,0 0-12 15,0 0-29-15,75 64-11 16,-50-42-4-16,-6 4 2 15,-5 2 0-15,-10 1 2 16,-4 2-1-16,0 2 0 0,-13 1 2 16,-11-3-5-1,-1-4-4-15,-2-2-1 0,7-11-8 16,3-5-41-16,0-3-55 16,9-6-71-16,8 0-213 15</inkml:trace>
  <inkml:trace contextRef="#ctx0" brushRef="#br0" timeOffset="12713.1">19269 4291 538 0,'0'0'73'16,"0"0"-7"-16,0 0 25 16,0 0-28-16,0 0-35 0,0 0-28 15,-8 0 0-15,8-2-26 16,0-2-30-16,0 3-79 15,0 1-188-15</inkml:trace>
  <inkml:trace contextRef="#ctx0" brushRef="#br0" timeOffset="18357.55">20878 7018 228 0,'0'0'49'0,"0"0"-39"15,0 0 33-15,0 0 24 16,0 0-31-16,0 0 0 16,0 0 5-16,51 32-10 0,-17-18-9 15,1 6-6-15,1 2 6 16,-1 7-5-16,-1-4-6 16,-3 1 2-1,0-3-4-15,0-11 1 0,10-8-5 16,7-4-2-16,12-7-1 15,9-26-2-15,8-11-1 16,2-3-1-16,4 6 1 16,-2 6 1-16,-8 14 5 15,-13 8-2-15,-13 11-3 16,-11 2 0-16,-5 8 0 16,0 22 0-16,2 3 1 15,1 2 0-15,-3-5-1 0,-4-6 1 16,0-7-1-16,-10-8 3 15,5-5-1-15,5-4 0 16,9 0 0-16,13-12 0 16,9-13-2-16,7-6 1 15,-3 9-1-15,-4 6-1 16,-7 11 1-16,-6 4 0 16,-5 1-1-16,-3 0 1 15,-1 4-1-15,-5 9 1 16,0-8 1-16,-4 4-1 0,0-6 0 15,4 0 0 1,2-3 1-16,10 0-1 0,6 2 0 16,2 2 0-1,0-1 1-15,-2 0-1 16,-1-2 0-16,-4-1-1 0,-4 0-1 16,-2 0-1-16,-2 0-1 15,-3-7 2-15,0-4 1 16,-1-3 1-16,1 6 0 15,0 2 0-15,1 1 1 16,-3 5 0-16,-4 0 1 16,-5 0 0-16,-2 0-1 15,-4 0 0-15,-1 0 0 16,3 0 0-16,5 0 0 16,-2 0 0-16,8 0-1 0,-2-3 0 15,-4 1-1-15,-5 1-2 16,-7-2-1-16,-9 3-5 15,0 0-19-15,-2 0-16 16,0-1-28-16,0 1-65 16,0 0-80-16</inkml:trace>
  <inkml:trace contextRef="#ctx0" brushRef="#br0" timeOffset="18548.62">24142 7026 222 0,'0'0'311'0,"0"0"-272"16,0 0-10-16,0 0 30 0,0 0-28 15,0 0-31-15,0-6 0 16,0 6-35-16,0 0-36 16,13 0-78-16,7 0-190 15</inkml:trace>
  <inkml:trace contextRef="#ctx0" brushRef="#br0" timeOffset="20222.41">24607 6894 108 0,'0'0'244'0,"0"0"-196"15,0 0-31-15,0 0 41 16,0 0-14-16,0 0-20 15,9 9-5-15,-9 14-1 0,-6 7-1 16,-9 4 1 0,-2-4 0-16,-3 0-1 0,-2 0 0 15,0 0-2 1,-5 1-1-16,2-1-4 0,4-2-1 16,-2-2-4-16,7-4-1 15,3-6-2-15,7-2-1 16,-2-5-1-16,6-4 1 15,0-4-1-15,2-1 0 16,0 0-1-16,0 0 1 16,0 3 0-16,0-3-1 15,0 0 1-15,0 0 0 16,0 0 0-16,0 0 0 16,0 0 0-16,0 0 0 15,0 0-9-15,0 0-3 0,0 0-5 16,0 0-17-1,4-14-10-15,10 2-61 0,3-2-105 16,2 6-85-16</inkml:trace>
  <inkml:trace contextRef="#ctx0" brushRef="#br0" timeOffset="21745.64">27375 6926 125 0,'0'0'277'0,"0"0"-254"0,0 0-18 16,0 0 44-1,0 0 13-15,0 0-21 0,69 0-19 16,0-6-6-16,20-3-3 15,18 2-7-15,8 1-2 16,10 4-4-16,7 2 1 16,2 0 0-16,3 0 9 15,2 8-5-15,-10-2-4 16,-4 0 1-16,-7-6-1 16,-8 0 0-16,-2 0 0 15,4 0 0-15,5-3 0 16,9-4 0-16,1 5-1 0,-2 2 0 15,-7 0-1 1,-7 0 1-16,-6 7 1 0,-12 8-1 16,-13 1 1-16,-15-4 0 15,-10-3 1-15,-9-2-1 16,-9-3-1-16,-3-2 1 16,-1-2-1-16,-6 0 1 15,-8 0 0-15,-5 0 0 16,-12 0-1-16,-2 0 3 15,0 0 9-15,0 0 0 16,0 0-4-16,0 0-4 16,0 0-2-16,0 0 0 15,0 0-1-15,0 0-1 16,0 0 0-16,0 0 0 16,0 0 0-16,0 0 0 0,0 0 0 15,0 0 0-15,0 0 0 16,0 0 0-16,0 0-1 15,0 0 1-15,0 0-1 16,0 0 1-16,0 0-1 16,0 0 1-16,0 0-1 15,0 0 1-15,0 0 0 16,0 0 0-16,0 0 1 16,0 0-1-16,0 0 0 15,0 0 0-15,0 0 0 16,0 0 0-16,0 0 0 15,0 0 0-15,0 0 0 0,0 0 0 16,0 0-1 0,0 0 1-16,0 0 0 0,0 0 0 15,0 0 0-15,0 0 0 16,0 0 0-16,0 0 0 16,0 0 0-16,0 0 0 15,0 0 0-15,0 0 0 16,0 0 0-16,0 0 0 15,0 0 0-15,0 0 0 16,0 0 0-16,0 0 1 16,0 0-1-16,0 0 0 15,0 0 0-15,0 0 1 16,0 0-1-16,0 0 0 16,0 0 0-16,0 0 0 15,0 0-1-15,0 0-1 0,0 0 0 16,9 2 2-1,7 2 0-15,5-2-31 0,9-2-36 16,1 0-37-16,3 0-30 16,-3 4-27-16,3 2-52 15</inkml:trace>
  <inkml:trace contextRef="#ctx0" brushRef="#br0" timeOffset="22135.35">31157 7059 184 0,'0'0'289'0,"0"0"-255"16,0 0-31-16,0 0 42 16,0 0 21-16,0 0-34 15,41-29-19-15,-14 27-4 16,2 2 1-16,-3 0-2 15,-1 0-5-15,-3 0 1 16,-1 0-1-16,-6 0 0 16,-7 0 1-16,0 0-1 15,-6 0 2-15,0 0 1 16,2 0-1-16,-4 0-1 16,0 0 2-16,0 0 2 0,0 0 0 15,0 0 0-15,0 0-1 16,0 0-4-16,0 0 0 15,0 0 0-15,0 0-3 16,0 0 0-16,0 0-4 16,-14 0-7-16,-5-10-24 15,-12-2-56-15,-7-2-85 16</inkml:trace>
  <inkml:trace contextRef="#ctx0" brushRef="#br0" timeOffset="26490.29">5387 7768 463 0,'0'0'51'16,"0"0"-46"-16,0 0-2 16,0 0 20-16,0 0 9 15,0 0-21-15,0 0-9 16,-10 20 0-16,60-20 1 16,19 0 2-16,9 0-3 15,16 0 0-15,10 0-2 0,16 5 0 16,16 2 2-16,9 1-1 15,2 0-1-15,-4 0 0 16,-1-2 0-16,-5 2-1 16,-6-2 1-16,-4-1 0 15,-7 0 0-15,-4-3 0 16,-3 0 0-16,-1 0 1 16,-6-2-1-16,2 0 2 15,1 0-2-15,7 0 0 16,0 0 0-16,2 0 0 15,-7 0-3-15,-4 0 3 16,-7 0 0-16,-10 0-2 16,-10 0 2-16,-13 0 0 0,-11 0 2 15,-12 0-2-15,-4 0 0 16,-7 0 1-16,-2 0-1 16,-4 0 0-16,-2 0 0 15,-7 0 2-15,-9 0-1 16,-5 0 2-16,-4 3 3 15,0-3 4-15,0 0 1 16,0 0 0-16,0 0-2 16,0 0 0-16,0 0 0 15,0 0-1-15,0 0-1 16,0 0-5-16,0 0 0 16,0 1-1-16,0-1 0 15,0 0-1-15,0 0 1 16,0 0-1-16,0 0-1 0,0 0-5 15,0 0-10 1,0 0-12-16,0 0-33 0,-23 0-84 16,-12 0-203-16</inkml:trace>
  <inkml:trace contextRef="#ctx0" brushRef="#br0" timeOffset="33046.67">14909 10912 331 0,'0'0'58'0,"0"0"-50"16,0 0 18-16,0 0 34 15,0 0-31-15,0 0-18 16,0 0-6-16,-36-6 0 16,44 6 0-16,17 0 3 15,14 0 1-15,7 0-7 16,6 0 2-16,8 0-4 16,3 0 4-16,5 0-1 15,3 0-1-15,8 0 1 16,6 0 0-16,4 0-2 15,9-3 0-15,0-6-1 16,-1 4 1-16,-1-2-1 16,-9 3 0-16,-2-2 0 15,-10 2 0-15,-8 0 0 0,-9 4 1 16,-4 0-2 0,-8 0 2-16,-1 0-1 0,-5 0 0 15,-9 0 0-15,0 0 0 16,-6 0 0-16,-2 0 0 15,1 0 0-15,0 2 1 16,3 0-1-16,2 0 1 16,0-2-1-16,0 0 0 15,0 0 1-15,-4 0-1 16,2 2 0-16,-4-2 0 16,2 0 2-16,2 0-2 15,-2 4-2-15,-5-4 2 0,2 2 0 16,0 1 0-16,-7-3 0 15,6 3 0-15,-7 0 0 16,-1-1 0-16,-3-1 0 16,2-1 0-16,-5 3 0 15,-1-2 0-15,-4 1 0 16,-2 1 3-16,0-2 0 16,0-1-1-16,0 0 1 15,2 3-2-15,-2-3 1 16,3 0-2-16,-3 0 2 15,5 0 0-15,-5 0 1 16,0 0 3-16,0 0-6 16,0 0 2-16,0 0-2 15,2 0 0-15,4 0-3 0,-1 0 1 16,-1 0-3-16,3 0-6 16,-7 0-19-16,0 0-26 15,0 0-89-15</inkml:trace>
  <inkml:trace contextRef="#ctx0" brushRef="#br0" timeOffset="33672.6">17144 11026 271 0,'0'0'29'16,"0"0"-29"-16,0 0 20 15,0 0 28-15,0 0-27 16,0 0-11-16,-5-101 1 16,5 75-5-16,-2-7-5 15,-4-3 2-15,-8-1-3 16,-3-6 1-16,-4 2 3 16,-3 6 9-16,-5 5 4 15,-3 8 0-15,1 6 6 0,4 6-3 16,6 4-5-1,3 2 0-15,1 0-5 0,7 1-7 16,7 3 0 0,1 0-3-16,2 0 0 0,0 0 0 15,0 0-2-15,0 0-9 16,0 0-6-16,0 0-17 16,0 0-40-16,0 0-51 15,0 0-112-15</inkml:trace>
  <inkml:trace contextRef="#ctx0" brushRef="#br0" timeOffset="34154.32">17171 10512 165 0,'0'0'262'0,"0"0"-227"16,0 0-22-16,0 0 27 15,-145-6-11-15,103 6-22 16,-6 1-6-16,2 5-1 16,3 0 1-16,5-4 1 15,5-2-2-15,6 0 1 16,10 0-1-16,3 0 1 16,8 0 0-16,3 0 2 15,3 0-2-15,0 0 2 16,0 0 1-16,0 0-1 15,0 0-1-15,0 0-1 0,0 3-1 16,0 2 0-16,0 5 1 16,0 7 2-16,0 5 6 15,5 3-3-15,3 1 1 16,2 1 1-16,1 1-4 16,0-5-2-16,-2 2-1 15,2-6 0-15,-2-4-1 16,-3-5 0-16,-1-2 0 15,-5-5 0-15,0-3 0 0,0 0 1 16,0 0-1-16,0 0 0 16,0 0 0-16,0 0-7 15,0 0-22-15,0 0-21 16,0 0-44-16,7-5-90 16,8-11-53-1</inkml:trace>
  <inkml:trace contextRef="#ctx0" brushRef="#br0" timeOffset="35219.97">19614 10674 258 0,'0'0'118'0,"0"0"-92"15,0 0 28-15,0 0 6 16,0 0-29-16,0 0-15 16,-2 0-3-16,2 0-2 15,0 10-1-15,0 12 7 16,0 4 2-16,0-1-4 16,0 2 0-16,0 1-4 15,0 0 0-15,0-2-5 16,0-2 0-16,-6-4-3 0,4-2-2 15,-3-6 0-15,5-2 0 16,0-3-1-16,0-6 0 16,0-1 0-16,0 0 1 15,0 0-1-15,0 0 1 16,0 0-1-16,0 0 0 16,0 0 0-16,0 0 1 15,0 0-1-15,0 0 0 16,0 0-1-16,-3 0-7 15,-1 0-11-15,-7 0-21 16,-2-5-59-16,-1-5-163 0</inkml:trace>
  <inkml:trace contextRef="#ctx0" brushRef="#br0" timeOffset="37071.91">18547 11382 0 0,'0'0'170'0,"0"0"-98"15,0 0-45-15,0 0 17 16,0 0 7-16,0 0-19 15,-22-13-16-15,16 13-3 16,-4 0-2-16,-1 9-4 16,-2 7-1-16,2-1-2 15,-2 4 1-15,3-3-1 16,4-2 0-16,4-4 0 16,2 2-3-16,0-3 1 15,6-2 0-15,19-2-2 16,6-5-2-16,7 0-1 15,0 0-15-15,-2-12 2 0,-5-7 12 16,-10 2 4-16,-4 1 0 16,-9 1 0-16,-8 1 1 15,0 0 3-15,0 3 2 16,-2 4-2-16,-9 3 0 16,-3 1-4-16,-1 3 0 15,-1 0-6-15,5 0-22 16,5 9-59-16,6 3-92 15</inkml:trace>
  <inkml:trace contextRef="#ctx0" brushRef="#br0" timeOffset="37459.58">19008 11387 306 0,'0'0'84'16,"0"0"-77"-16,0 0 25 16,0 0 6-16,0 0-32 15,0 0-4-15,-33 25-1 16,33-15-2-16,0-4 1 16,0 2-3-16,0-4-2 15,14-4-4-15,1 0 0 16,3 0-1-16,1 0 1 15,-2-6-1-15,-7-2 5 0,-2 0 5 16,-8-1 6 0,0 1-2-16,0 1 5 0,-8-4 6 15,-5 6-2-15,-3-1-4 16,-1 3-7-16,-1 3 0 16,3 0-2-16,1 0-2 15,3 3-4-15,5 11-14 16,3 1-21-16,3 3-35 15,11 0-70-15,23-8-19 16</inkml:trace>
  <inkml:trace contextRef="#ctx0" brushRef="#br0" timeOffset="37942.14">19637 11378 33 0,'0'0'55'0,"0"0"17"16,0 0-38-1,0 0 18-15,0 0-5 16,0 0-17-16,-23-16-10 0,21 26-8 16,0 1-3-16,2 0 7 15,0-5 0-15,0-3-10 16,0 0-4-16,0-1-2 16,11-1 1-16,9-1-1 15,3 0 0-15,-2 0-9 16,0 0-5-16,-3 0 0 15,-3 0 9-15,-6-1 2 16,-2-4 3-16,-5-1 3 16,-2 1 1-16,0-5 4 15,0 0-1-15,0 0 1 16,-4 1 1-16,-5 3 0 0,0 2-4 16,-2 4-5-16,1 0-2 15,6 0-21-15,4 0-37 16,0 16-59-16,7 3-47 15</inkml:trace>
  <inkml:trace contextRef="#ctx0" brushRef="#br0" timeOffset="38354.21">20178 11382 132 0,'0'0'238'0,"0"0"-204"15,0 0-17-15,0 0 37 16,0 0-32-16,0 0-22 16,-38 30 0-16,45-16-2 15,9-4-2-15,3-6-19 16,-1 0-8-16,3-4-1 15,-4 0-3-15,-1 0 11 16,-3-8 18-16,-1-6 6 0,-6 1 2 16,-3 0 4-16,-1 0 2 15,-2 3 8-15,0 2 8 16,0 0 1 0,0 2-3-16,-2 2-5 0,-12 3 1 15,-2 1-5-15,-2 0-9 16,1 0-4-16,3 0 0 15,3 0-11-15,5 1-37 16,4 11-65-16,2 1-125 16</inkml:trace>
  <inkml:trace contextRef="#ctx0" brushRef="#br0" timeOffset="38567.22">20704 11442 355 0,'0'0'206'15,"0"0"-180"-15,0 0-9 16,0 0 28-16,0 0-29 16,0 0-16-16,-49-24-31 15,49 22-20-15,0 2-40 16,5 0-82-16</inkml:trace>
  <inkml:trace contextRef="#ctx0" brushRef="#br0" timeOffset="42623.04">20429 11891 305 0,'0'0'35'15,"0"0"-34"-15,-155 46 0 16,108-30 46-16,-4 0-9 16,-2 0-31-16,-9 0 6 15,-8-2 9-15,-8 4-1 16,-11-2-5-16,-11-1-4 15,-5-1-1-15,-6-9-2 16,4-1-2-16,4-4-1 16,8 0 1-16,10-14-3 15,-2-10 3-15,-5-10-2 16,-10-9-2-16,-16-8-1 16,-7-9 0-16,3-4-1 0,3-11 2 15,19-3 0-15,13-10 0 16,14-10 0-16,15-14-3 15,13-15 1-15,16-3 0 16,16-1-1-16,13 5 2 16,0 7-1-16,23 9 0 15,16 10 1-15,13 4 5 16,8 6-5-16,7 10-1 16,4 3-1-16,7 11 2 15,6 6-2-15,15 6 1 16,14 4-1-16,7 6 2 15,7 8 0-15,0 4-2 16,1 7 0-16,-5 7 1 0,-6 6-1 16,-5 6 1-16,-10 2 0 15,-4 4 0-15,-7 0-1 16,-4 3 1-16,-4 19 0 16,-6 1 1-16,0 5-2 15,-4 5 0-15,-1 1 0 16,-8 8 1-16,-6 4-1 15,-11 7-1-15,-10 6 1 0,-8 3 0 16,-8 6 1 0,-6 0 0-16,-6 1-1 0,2-1 2 15,0-2-1-15,3 0-1 16,-6 7 1-16,-1 0 0 16,-7 0 3-1,0-1 1-15,0-4 0 0,-4-8 0 16,-9-1-2-16,-1-5 2 15,-4-4-1-15,2-2-1 16,-5-4 0-16,0 2 0 16,-3 3-1-16,-1-3 2 15,-4 4 0-15,0-2-2 16,0-6 0-16,-2 0 0 16,3-5-1-16,-1-6-1 15,2-3 2-15,2-6-2 16,7-6 0-16,1-3 0 15,1-8 0-15,0 0 0 0,-2-5-13 16,5 0-21-16,-3 0-41 16,8 0-91-16,8 0-177 15</inkml:trace>
  <inkml:trace contextRef="#ctx0" brushRef="#br0" timeOffset="42794.92">20499 11668 522 0,'0'0'87'16,"0"0"-75"-16,0 0 30 15,0 0 5 1,0 0-40-16,0 0-7 0,-14-48-34 16,14 38-36-16,14-3-103 15</inkml:trace>
  <inkml:trace contextRef="#ctx0" brushRef="#br0" timeOffset="51396.53">21902 11225 306 0,'0'0'111'15,"0"0"-83"-15,0 0 18 16,0 0 1-16,0 0-26 15,-4 108-10-15,4-72 2 16,0-4-7-16,0-7-6 16,0-7 0-16,0-4-16 15,0-6-32-15,0-4-37 16,0-2-43-16,0-2-89 0</inkml:trace>
  <inkml:trace contextRef="#ctx0" brushRef="#br0" timeOffset="51770.32">21921 11176 422 0,'0'0'95'16,"0"0"-75"-16,0 0 44 16,0 0-13-16,0 0-36 15,0 0-12-15,19-14-2 16,26 11-1-16,5 3 0 15,9 0-1-15,4 0-9 16,-6 0-6-16,-7 0 7 0,-15 0 5 16,-12 0 2-1,-13 0 2-15,0 3 0 0,-6 3 4 16,-1-2 7-16,-1 6 2 16,-2 3 5-1,2 4 0-15,-2 2-5 0,0 3 2 16,0 6-9-16,0 3-3 15,0-1-2-15,0-3-1 16,0-2-1-16,0-7-3 16,0-7-19-16,0-4-22 15,2-5-41-15,4 0-64 16,11-2-150-16</inkml:trace>
  <inkml:trace contextRef="#ctx0" brushRef="#br0" timeOffset="52049.78">22513 11043 330 0,'0'0'99'0,"0"0"-66"16,0 0 23-16,0 0-10 15,0 0-20-15,-4 112-9 16,4-72 1-16,0-2-9 16,0 0-6-16,0-2-3 0,-2 0 0 15,-1-6-16-15,3-7-11 16,0-7-21-16,0-9-19 16,0-7-49-16,5 0-44 15,8-19-37-15</inkml:trace>
  <inkml:trace contextRef="#ctx0" brushRef="#br0" timeOffset="52377.28">22517 11125 166 0,'0'0'327'0,"0"0"-295"0,0 0 5 16,0 0 22-16,0 0-39 15,0 0-18-15,41-18 0 16,5 12-2-1,8-2 0-15,6-3-5 0,7 0-4 16,8-3-12-16,6 4 1 16,-8 2 20-16,-15 1-1 15,-22 6 1-15,-20 1-2 16,-14 0 0-16,0 12 2 16,-2 14 9-16,0 6 4 15,0 2-2-15,0-1-2 16,0-4-4-16,7-1 1 15,2-6-1-15,-2-1-3 16,-1-2-2-16,-2 0 0 0,1-2-13 16,-3-1-38-16,0-2-43 15,5-3-88 1</inkml:trace>
  <inkml:trace contextRef="#ctx0" brushRef="#br0" timeOffset="52616.84">23491 11015 541 0,'0'0'37'0,"0"0"-35"0,0 0 32 15,0 0-10 1,-2 110-20-16,2-54-2 0,0-4-2 15,0-4-1-15,2-11-15 16,3-9-29-16,1-12-42 16,-1-9-57-16,4-7-57 15</inkml:trace>
  <inkml:trace contextRef="#ctx0" brushRef="#br0" timeOffset="52937.92">23471 11059 89 0,'0'0'333'16,"0"0"-278"-16,0 0 3 16,0 0 4-16,0 0-32 0,0 0-19 15,83-25-4-15,-37 22-5 16,4-2-2-16,8 3-2 16,-3 2 1-16,-10 0 1 15,-10 0 0-15,-15 0 0 16,-7 0 0-16,-1 0 0 15,-5 0 1-15,-1 0 3 16,1 13 7-16,-3 15 4 16,1 6 3-16,-3 8 1 15,-2 2-8-15,0-3-5 16,0 1-5-16,0-9-1 0,0-9 0 16,0-6-14-1,0-10-30-15,0-3-49 16,9-5-90-16</inkml:trace>
  <inkml:trace contextRef="#ctx0" brushRef="#br0" timeOffset="53172.83">24063 10949 532 0,'0'0'49'15,"0"0"-19"1,0 0 37-16,-12 132-26 0,12-85-28 16,0-6-9-16,0-5-4 15,2-10-6-15,8-4-48 16,2-7-34 0,-3-5-69-16,2-10-142 0</inkml:trace>
  <inkml:trace contextRef="#ctx0" brushRef="#br0" timeOffset="53456.74">24034 10917 379 0,'0'0'96'15,"0"0"-57"-15,0 0 36 0,0 0-24 16,0 0-36 0,0 0-3-16,133-11-6 0,-71 11-4 15,13 0-1 1,4 0-1-16,-6 0-1 15,-17 0-3-15,-21 0 2 0,-14 2-7 16,-15 15 2-16,-4 4 7 16,-2 9 1-16,0 5 8 15,0-2 3-15,0 1 1 16,0-3 0-16,0-1 2 16,0-1-5-16,0-6-8 15,0-2-1-15,0-4-1 16,0-7-9-16,0-2-41 15,0-4-57-15,9-4-98 16</inkml:trace>
  <inkml:trace contextRef="#ctx0" brushRef="#br0" timeOffset="53667.01">24772 10944 350 0,'0'0'237'16,"0"0"-222"-16,0 0 34 16,-24 137 16-16,21-100-52 0,3-4-13 15,0-8-5 1,0-4-28-16,0-4-40 0,0-10-61 16,10-6-93-1</inkml:trace>
  <inkml:trace contextRef="#ctx0" brushRef="#br0" timeOffset="53932.85">24759 10931 85 0,'0'0'353'0,"0"0"-296"15,0 0 13-15,0 0-8 16,0 0-33-16,0 0-18 16,120-32-8-16,-73 32-3 15,0 0-2-15,-7 0-11 16,-7 1 7-16,-8 11 3 15,-12 8 2-15,-4 5 1 16,-6 5 9-16,-3 2 9 0,0 2 6 16,0-3 6-16,0-1-18 15,-5-5-7-15,-2 0-5 16,-2-8 0-16,1 1-13 16,-3-2-46-16,-10 2-57 15,5-2-118-15</inkml:trace>
  <inkml:trace contextRef="#ctx0" brushRef="#br0" timeOffset="54341.35">21406 10453 81 0,'0'0'279'16,"0"0"-243"-16,0 0 37 16,0 0-6-16,0 0-51 15,0 0-16-15,0-21-7 16,31 21-13-16,12 5-32 15,7-3-75-15,13-2-106 16</inkml:trace>
  <inkml:trace contextRef="#ctx0" brushRef="#br0" timeOffset="54506.85">22315 10429 79 0,'0'0'266'0,"0"0"-197"16,0 0-18-1,0 0-21-15,0 0-30 0,0 0-13 16,51 0-31-16,-2-10-31 16,22 0-85-16,23 0-39 15</inkml:trace>
  <inkml:trace contextRef="#ctx0" brushRef="#br0" timeOffset="54650.11">23182 10413 107 0,'0'0'223'15,"0"0"-132"-15,0 0-15 16,0 0-27-16,0 0-25 0,0 0-24 16,0 0-12-16,11 0-24 15,15 0-24-15,21 0-54 16,13 0 6-16,18 0-91 16</inkml:trace>
  <inkml:trace contextRef="#ctx0" brushRef="#br0" timeOffset="54798.57">23974 10413 81 0,'0'0'243'0,"0"0"-240"16,0 0 5-16,0 0 53 15,0 0-35-15,0 0-26 16,25-10-2-16,6 0-30 16,14 2-42-16,6 5-44 0,9 2-78 15</inkml:trace>
  <inkml:trace contextRef="#ctx0" brushRef="#br0" timeOffset="54951.49">24701 10368 319 0,'0'0'54'0,"0"0"-47"16,0 0 12-16,0 0-19 15,0 0-13-15,0 0-42 0,69-36-9 16,-51 36-41-1</inkml:trace>
  <inkml:trace contextRef="#ctx0" brushRef="#br0" timeOffset="55120.39">25142 10365 103 0,'0'0'185'0,"0"0"-129"0,0 0 37 15,0 0-15-15,0 0-30 16,0 0-21-16,20-2-20 15,-5-4-7-15,6 0-10 16,3-2-53-16,1 2-46 16,0 1-34-16,3 2-28 15</inkml:trace>
  <inkml:trace contextRef="#ctx0" brushRef="#br0" timeOffset="55955.54">20927 11791 323 0,'0'0'40'0,"0"0"-36"15,0 0 74 1,0 0-9-16,0 0-40 0,0 0 5 15,113-54 3-15,-39 39-7 16,6 14-7-16,11-2-5 16,12 3 10-16,15 0-15 15,16 0-9-15,10-4 1 16,15-6 1-16,17-7-2 16,8-2-3-16,8 4-1 15,7-4 0-15,-8 7 0 16,5 0-1-16,1 3 1 15,-8 4-1-15,2-2 1 16,-2 5-1-16,-2-2 0 16,-6-1-1-16,-11 5-1 0,-14-6 0 15,-7 2-1-15,-9 0 4 16,-6 4 0-16,-11 0 0 16,-10 0 1-16,-6 0-1 15,-7 0 0-15,-8 0 0 16,-7 4 0-16,-8-2 1 15,-12 2-1-15,-7-2 1 16,-13-2-1-16,-10 2 1 16,-13-2-1-16,-8 0 3 15,-10 0 0-15,-4 0 0 16,0 0 3-16,0 0 2 16,0 0-4-16,0 0-1 0,0 0-3 15,0 0-1-15,0 0-15 16,-9-10-48-1,-11-2-77-15,3 3-157 0</inkml:trace>
  <inkml:trace contextRef="#ctx0" brushRef="#br0" timeOffset="56136.98">26403 11687 13 0,'0'0'597'0,"0"0"-579"15,0 0 41-15,0 0 46 16,0 0-50-16,0 0-36 0,0-43-19 16,4 27-6-16,6 2-29 15,-6 0-57-15,-4 3-104 16</inkml:trace>
  <inkml:trace contextRef="#ctx0" brushRef="#br0" timeOffset="57856.41">16714 17038 114 0,'0'0'297'0,"0"0"-279"15,0 0 8-15,0 0 42 16,0 0-36-16,0 0-16 15,0 0 17-15,78 0-3 16,-54 0-9-16,5 0-5 16,4 10-6-16,8 9-4 15,3 2-2-15,6-3-1 16,2-6-1-16,6-10-1 16,5-2-1-16,1 0 2 15,8-23-2-15,4-4 1 0,0-3-1 16,-1 7 0-16,-6-4 1 15,-5 13-1-15,-1 6 0 16,-3 8 0-16,6 0 1 16,2 0 1-16,8 12 2 15,4 6-1-15,-2-8-1 16,-2 5 0-16,-7-12 0 16,-2-3 0-16,1 0-2 15,9-3 1-15,10-16 0 16,4-4-1-16,3 6-1 0,-1-1 0 15,-9 3 0-15,-3 13-1 16,-5-3 2-16,-3 5 0 16,-4 0-1-16,-2 0 1 15,-5 0 0 1,0 0 0-16,6 0 1 0,5 0-1 31,2 7-1-31,4 2-1 0,-4 5-5 0,-3-4 2 16,-7 2 0-16,-5-7 2 15,-9 4-1-15,-4-1 4 16,-1-6-1-16,1 2 1 16,7-4 1-16,8 4-1 15,1 0 0-15,-1 7 0 16,-6-4 0-16,-12 3-1 16,-8-6 1-16,-9 4 1 0,-3-8-1 15,1 0 1-15,1 0 0 16,10 0-1-16,2-14 0 15,0-4 0-15,-5-4-6 16,-11-3-36-16,-22 10-78 16,-37-1-175-16</inkml:trace>
  <inkml:trace contextRef="#ctx0" brushRef="#br0" timeOffset="58366.07">19037 16223 343 0,'0'0'140'0,"0"0"-103"0,0 0 50 16,0 0-21-1,0 0-44-15,0 0-13 0,92-111 4 16,-30 86-9-1,10-6-3-15,10-3-1 0,7-2 0 16,0-4-2-16,-4 3-3 16,-16 5-5-16,-15 10 7 15,-19 9 3-15,-15 4 0 16,-11 9 0-16,-7 0 0 16,-2 0 2-16,0 0 2 15,0 0 0-15,0 0-1 16,0 0-2-16,0 0-1 0,0 0 0 15,0-4-1 1,2 4-17-16,-2 0-33 0,0 0-49 16,0 0-94-16</inkml:trace>
  <inkml:trace contextRef="#ctx0" brushRef="#br0" timeOffset="58695.93">19666 15716 365 0,'0'0'113'16,"0"0"-66"-16,0 0 34 16,0 0-35-16,0 0-34 0,0 0-10 15,104-21-1 1,-68 17-1-16,-1 4-1 0,-3 0 0 15,-3 4 0-15,-7 13 0 16,-6 2-1-16,-7 4 2 16,-5-2 2-16,-2 2 3 15,-2-2 4-15,0-1 2 16,0 0-4-16,0 0-4 16,-8-1-3-16,1-4 0 15,2-5-18-15,3-2-58 0,2-8-52 16,0 0-172-1</inkml:trace>
  <inkml:trace contextRef="#ctx0" brushRef="#br0" timeOffset="59140.37">20213 15473 111 0,'0'0'292'16,"0"0"-248"-16,0 0 38 16,0 0-13-16,0 0-40 15,0 0-15-15,-6-7-5 16,4 39-5-16,0 4 6 16,-1 9-3-16,3-9-5 15,0-4 0-15,0-6-2 16,19-8 1-16,2-10-1 15,6-6-1-15,2-2-10 0,-2 0-4 16,0-18 2-16,-5-4 5 16,-9-1 8-16,0 0 0 15,-3-8 0-15,-8 4 0 16,-2-1 1-16,0 1-1 16,0 5 0-16,0 4 2 15,-12 0-1-15,-1 4-1 16,0 2 3-16,-3 2 0 15,1 2-2-15,-3 4 2 16,3 4 0-16,-3 0-2 0,5 0-1 16,3 0 0-1,4 0-5-15,6 0-38 0,0 0-50 16,2 0-96-16</inkml:trace>
  <inkml:trace contextRef="#ctx0" brushRef="#br0" timeOffset="59365.24">20898 15468 591 0,'0'0'107'0,"0"0"-87"15,0 0 44-15,0 0-21 16,0 0-41-16,0 0-2 15,-9 0-7 1,9 0-37-16,0 0-52 0,2 0-65 16,1-10-233-16</inkml:trace>
  <inkml:trace contextRef="#ctx0" brushRef="#br0" timeOffset="60963.07">23514 9691 207 0,'0'0'86'0,"0"0"-11"16,0 0-2-16,0 0-13 15,0 0-23-15,0 0-12 16,17 34 10-16,-6 3-4 15,-1 7-9-15,-2 6-5 16,3 10-8-16,1 6-3 16,1 9-1-16,-5 8 0 15,2 6-3-15,-6 1 0 16,-2-2 0-16,-2-2-1 16,0 0 2-16,0-3 2 15,-2 1-2-15,-12-4-1 0,-3-2 1 16,-1-4-3-16,1-8 1 15,-2-3-1-15,6-1 0 16,2-5 0-16,6 4 0 16,1-5 0-16,4-3 0 15,0-5-1-15,0-3-2 16,0-10-1-16,0-5-1 16,0-8 3-16,0-9-5 15,0-9 2-15,0-3-5 16,0-1-18-16,0-10-25 15,4-28-21-15,1-15-32 16,4-12-99-16</inkml:trace>
  <inkml:trace contextRef="#ctx0" brushRef="#br0" timeOffset="61662.97">23547 9657 323 0,'0'0'66'0,"0"0"-15"16,0 0 31-16,0 0-30 16,0 0-20-16,0 0-3 15,0-18-4-15,9 18-8 16,18 0 7-16,13 0-3 15,11 0-14-15,14 0-4 16,14 0-2-16,6-4-1 0,2-5-1 16,-6 2-11-1,-14 1-8-15,-15 2 8 0,-11 2 1 16,-14 2 6-16,-10 0 4 16,-5 0 1-16,-8 0 0 15,1 0 4-15,-3 0 3 16,0 0 2-16,0 19-2 15,0 8 3-15,-2 7 2 16,0 5-6-16,0 9-1 16,2 6 2-16,-2 8-1 15,3 4 2-15,-3 6 2 16,0 6 0-16,0 6-5 16,0 2 0-16,0 6-3 15,0-1-1-15,0 0 0 0,0 3-1 16,-13 5 1-16,-1-2-1 15,1-3 0-15,-2-9 0 16,3-11 0-16,1-12-1 16,2-10-1-16,0-12 0 15,2-14-5-15,3-10-9 16,-2-9-17-16,4-7-37 16,-4 0-45-16,2-31-81 15</inkml:trace>
  <inkml:trace contextRef="#ctx0" brushRef="#br0" timeOffset="62008.78">23966 9544 219 0,'0'0'161'0,"0"0"-120"15,0 0 30-15,0 0-2 16,-7 149-29-16,-15-80-12 0,-3 15-3 16,-8 10-7-1,-3 10-5-15,1 8-4 16,1-1-5-16,5-7-3 15,7-10-1-15,2-17-6 16,0-13-15-16,5-20-13 0,1-14-17 16,7-16-25-16,7-14-55 15,0-6-94-15,21-42 70 16</inkml:trace>
  <inkml:trace contextRef="#ctx0" brushRef="#br0" timeOffset="62265.63">24126 9883 387 0,'0'0'125'15,"-75"116"-102"-15,37-33 45 16,5 23-11-16,1 13-40 16,-4 3-9-16,3-4-2 15,-3-14-3-15,1-9-3 16,1-11-1-16,-1-11-2 15,1-18-10-15,8-12-4 16,3-20-10-16,12-19-8 16,7-4-19-16,4-39-37 15,11-28-32-15,26-21-44 16,17-8 7-16</inkml:trace>
  <inkml:trace contextRef="#ctx0" brushRef="#br0" timeOffset="62480.06">24084 10351 192 0,'0'0'195'0,"-25"102"-107"16,-10-13 0-16,-7 20-22 16,-10 10-21-16,-4 0-13 15,-2-5-8-15,3-14-12 16,8-16-8-16,12-15-4 16,10-19-2-16,14-20-13 15,9-16-16-15,2-14-7 0,4-13-45 16,23-35 3-1,11-23 19-15,4-25-18 0,9-11-18 16,7-9-18 0</inkml:trace>
  <inkml:trace contextRef="#ctx0" brushRef="#br0" timeOffset="62650.98">24142 10463 37 0,'0'0'273'16,"0"0"-170"-16,0 0 6 15,-7 188-16-15,-26-79-31 16,-10 7-10-16,-3 2-17 15,-6-9-6-15,-1-13-10 16,0-16-5-16,8-13-14 16,7-19-1-16,13-16-21 0,12-14-26 15,11-18-30 1,2-2-42-16,11-44-96 0</inkml:trace>
  <inkml:trace contextRef="#ctx0" brushRef="#br0" timeOffset="62841.18">24267 10804 406 0,'0'0'134'0,"-16"136"-76"15,-20-50 31-15,-6 2-28 16,2-7-37-16,-3-8-14 16,4-13-3-16,12-12-7 15,8-16-10-15,6-12-27 16,13-18-37-16,0-2-47 15,0-38-92-15</inkml:trace>
  <inkml:trace contextRef="#ctx0" brushRef="#br0" timeOffset="62999.51">24532 10997 469 0,'0'0'179'0,"0"0"-129"16,0 0 26-16,0 0-35 15,0 0-33-15,0 0-8 16,-74 87-1-16,74-84-27 16,4-3-37-16,15 0-67 15,3-11-170-15</inkml:trace>
  <inkml:trace contextRef="#ctx0" brushRef="#br0" timeOffset="63935.52">19753 16030 267 0,'0'0'165'15,"0"0"-130"-15,0 0 20 16,0 0 9-16,0 0-29 16,0 0-8-16,51-31 5 0,-6 18-4 15,13-1-7 1,9-9-10-16,8 5-6 0,8 0-3 15,4-3-1-15,4 4-1 16,-7 7 0-16,-8-3-3 16,-13 9-2-16,-17-5-5 15,-11 5-2-15,-10 2-3 16,-9 2-1-16,-5-8-5 16,-2-2-17-16,2-3-32 15,-2-8-49-15,0 1-76 16</inkml:trace>
  <inkml:trace contextRef="#ctx0" brushRef="#br0" timeOffset="64213.92">20477 15673 429 0,'0'0'90'0,"0"0"-61"0,0 0 34 15,0 0-35-15,0 0-16 16,0 0-6-16,135 4-6 15,-85 4 0-15,-6 2 0 16,-8 4-1-16,-12-7 0 16,-6 8 1-16,-7-3 0 15,-9 6 3-15,-2 2 10 16,0 3 5-16,-6 2 2 0,-14 1-9 16,-2-6-5-16,1 1-6 15,4-8-3-15,1-9-22 16,7-2-25-16,7-2-46 15,2 0-81-15,0 0-195 16</inkml:trace>
  <inkml:trace contextRef="#ctx0" brushRef="#br0" timeOffset="64519.74">21096 15521 453 0,'0'0'48'0,"0"0"-26"0,0 0 44 15,0 0-34-15,0 0-9 16,0 0 8-16,23 124-8 16,-23-82 0-16,0 6-2 15,0-6-3-15,0 2-4 16,0-6-3-16,0-5-2 15,0-12-5-15,0-7-1 16,0-5-2-16,0-9-1 16,0 0 0-16,0 0-7 15,0 0-24-15,0-5-29 0,0-11-54 16,0 6-128 0</inkml:trace>
  <inkml:trace contextRef="#ctx0" brushRef="#br0" timeOffset="64730.07">21484 15848 703 0,'0'0'48'0,"0"0"-4"0,0 0 30 15,0 0-56-15,0 0-18 0,0 0-5 16,-25 4-23-16,32-4-23 15,-1 0-30-15,-1 0-66 16,-2 0-129 0</inkml:trace>
  <inkml:trace contextRef="#ctx0" brushRef="#br0" timeOffset="66919.43">15847 17710 17 0,'0'0'171'16,"0"0"-135"-16,0 0 12 0,0 0 20 15,0 0-11-15,0 0-16 16,-129 120 5-16,62-102-10 16,-2-10-6-16,-2-8-3 15,-2 0-6-15,-6-27-7 16,-6-18-6-16,-6-13-1 15,-3-16 3-15,1-20-5 16,6-27-4-16,11-17-1 16,12-19-1-16,17-12-5 15,17-6-2-15,20 14 4 16,10 19 0-16,10 30 1 16,25 19 3-16,9 17 0 0,8 8 0 15,8 6 0-15,6-4 2 16,10 3-1-16,4 4 3 15,7-4-1-15,9-4-3 16,8 5 0-16,8 3 0 16,4 11 0-16,-3 13 0 15,-10 20 2-15,-19 15 0 16,-17 0-1-16,-9 24 0 16,-9 10 1-16,-2 12 0 0,0 7 1 15,-5 4-1 1,-1 3-2-16,3 6 2 0,-2 1-2 15,-1 5 2 1,-4 4 0-16,-8-1-1 0,-8 6 1 16,-11 8 0-16,-1 1 5 15,-7 0 2-15,-2 6 1 16,0-10-3-16,0 3 1 16,0-8-1-16,-13-2 1 15,-9-3-2-15,-5-4 1 16,-6 5 2-16,-3-1-3 15,-4-2-2-15,5-9-3 16,-4-9 0 0,10-11 0-1,3-13-1-15,8-5 0 0,7-13-1 16,2-10-1-16,2-4-17 0,3 0-36 0,-3 0-57 16,5-18-134-16</inkml:trace>
  <inkml:trace contextRef="#ctx0" brushRef="#br0" timeOffset="67095.85">16662 17356 167 0,'0'0'551'0,"0"0"-531"15,0 0 24-15,0 0 4 0,0 0-48 16,0 0-22-16,-48 0-36 15,52 0-93-15,0 0-260 16</inkml:trace>
  <inkml:trace contextRef="#ctx0" brushRef="#br0" timeOffset="68505.7">17543 17852 194 0,'0'0'22'0,"0"0"-20"16,0 0 22-16,0 0-19 15,0 0-5-15,0 0-2 16,0 36 2-16,0-36 0 15,0 0 1-15,0-1 2 16,0-3 21-16,0 4 27 16,0 0 6-16,0 0-9 15,0 0-5-15,0 0-9 0,0 0-7 16,0 9 1-16,0 28-9 16,0 21 3-16,8 20-3 15,6 5-1-15,-1 11-7 16,-2-3-5-16,-4-10-5 15,0-16 0-15,-3-21-1 16,0-19-7-16,1-17-22 16,-1-8-32-16,4-4-41 15,0-29-47-15,-3-17-69 16</inkml:trace>
  <inkml:trace contextRef="#ctx0" brushRef="#br0" timeOffset="68667.6">17607 18056 179 0,'0'0'260'0,"0"0"-219"16,0 0-6-16,0 0 15 15,0 0-42-15,129-2-8 16,-73 2-31-16,-6-9-61 16,-13 3-59-16,-6-2-40 15</inkml:trace>
  <inkml:trace contextRef="#ctx0" brushRef="#br0" timeOffset="68896.02">17877 17874 51 0,'0'0'286'0,"0"0"-194"0,0 0-21 15,0 0 6 1,0 0-26-16,0 0-22 0,-20 9 4 16,17 22 3-16,1 17-15 15,2 2-5-15,0 5-5 16,0 3-7-16,0 4-3 15,0 5-1-15,0-1 0 16,0-10-8-16,0-8-14 16,0-8-17-16,0-14-24 15,0-12-29-15,9-14-25 16,7 0-67-16</inkml:trace>
  <inkml:trace contextRef="#ctx0" brushRef="#br0" timeOffset="69222.78">18173 17864 310 0,'0'0'180'15,"0"0"-154"-15,0 0 53 16,0 0-29-16,0 0-34 15,0 0 1-15,-38 69 6 16,27-37-2-16,-5 8-7 16,1 11-1-16,-3 8-1 0,5-1 1 15,1 0-4 1,6-3 0-16,6-11-5 0,0-4-3 16,0-8 0-16,4-14-1 15,10-7-1-15,-3 0-2 16,3-11-15-16,1 4-11 15,-4-4-19-15,5 0-29 16,1 0-64-16,-5 0-189 16</inkml:trace>
  <inkml:trace contextRef="#ctx0" brushRef="#br0" timeOffset="71195.25">18367 17539 310 0,'0'0'82'0,"0"0"-11"15,0 0 13-15,0 0-21 16,0 0-26-16,0 0-6 15,-43 63-1-15,24-35-6 16,-8 6-8-16,-6 2-2 16,-10 8 3-16,-6 6-2 15,-9 8-4-15,-6 8-1 0,-10 7 0 16,0 7-6-16,1 0 1 16,1 8-1-16,4-5 0 15,7-5-1-15,3-5 1 16,10-12-1-16,5-7 0 15,5-5 0-15,5-8-1 16,6-5-1-16,4-5-1 16,8-9 1-16,4-4-1 15,6-8 0-15,3-6-1 16,0-1-2-16,2-3-9 0,0 0-7 16,0 0-15-16,0-3-22 15,4-23-40-15,23-20-10 16,11-20-79-16</inkml:trace>
  <inkml:trace contextRef="#ctx0" brushRef="#br0" timeOffset="71724.28">17159 17650 5 0,'0'0'277'0,"0"0"-192"15,0 0 3-15,0 0-12 16,0 0-16-16,0 0-15 15,-13 0-5-15,13 0-1 16,0 0-11-16,23 18 3 16,6 10-5-16,8 6-6 15,5 9-6-15,10 4-4 16,6 12-4-16,8 3-3 16,5 1-2-16,4-4 0 15,0 0 0-15,1-4-1 16,-3 4 0-16,-2-2 2 15,-6 2-2-15,-5-1 0 0,-6 1 0 16,-9-11 0-16,-8-9 0 16,-7-7 0-16,-11-8 0 15,-3-8 0-15,-10-6 0 16,1-6 1-16,-5-4-1 16,-2 0 0-16,0 0 0 15,0 0 1-15,0 0-1 16,0 0-5-16,0 0-8 15,0-7-16-15,-2-14-34 16,-11-9-80-16,7-6-155 16</inkml:trace>
  <inkml:trace contextRef="#ctx0" brushRef="#br0" timeOffset="72636.1">19677 17748 308 0,'0'0'95'0,"0"0"-21"16,0 0 10-16,0 0-25 0,0 0-25 16,0 0-5-1,-2 0-6-15,2 20-6 16,0 32-7-16,6 20 6 16,8 9-4-16,-3 2-4 0,-3-10-4 15,0-3-3-15,1-6 0 16,-5-7 0-16,0-7-1 15,-2-10-2-15,-2-4-12 16,0-6-14-16,3-8-22 16,-3-12-8-16,2-4-26 15,0-6-18-15,-2-2-57 16,5-24-102-16</inkml:trace>
  <inkml:trace contextRef="#ctx0" brushRef="#br0" timeOffset="72989.06">19777 18089 308 0,'0'0'100'16,"0"0"-28"-16,0 0 5 16,0 0-31-16,0 0-17 0,0 0-7 15,18-26 5-15,11 17-6 16,2 0-1-16,5 3-9 16,1 2-7-16,1 0-4 15,5-2 0-15,-5-2-18 16,-5 3-27-16,-4 2-14 15,-4-7-27-15,-8-2-26 16,-7-7-27-16,-8 2-38 16,-2-7 76-16</inkml:trace>
  <inkml:trace contextRef="#ctx0" brushRef="#br0" timeOffset="73278.73">20078 17731 319 0,'0'0'108'0,"0"0"-28"15,0 0 3-15,0 0-31 16,0 0-19-16,0 0 5 16,-25 63-3-16,21-27-7 15,4 8-5-15,0 5-6 16,0 1-1-16,0 8-4 16,0-4-2-16,0 4-6 15,0 1 0-15,4-1-2 16,-2-2-2-16,0-2 1 15,2-5-1-15,-4-12 0 16,2-7 1-16,-2-12-2 16,0-8 1-16,0-7 0 15,0-3-9-15,0 0-16 0,2-19-25 16,4-33-53-16,1-24-97 16</inkml:trace>
  <inkml:trace contextRef="#ctx0" brushRef="#br0" timeOffset="74090.34">25541 10343 380 0,'0'0'54'0,"0"0"-28"16,0 0 24-1,0 0-7-15,0 0-19 0,0 0-12 16,0 0-6-16,-20-17 2 16,20 16 1-16,0 1-5 15,0-1-4-15,0 1-9 16,0 0-22-16,0 0-30 15,0 0-79-15,0 8-144 16</inkml:trace>
  <inkml:trace contextRef="#ctx0" brushRef="#br0" timeOffset="75799.03">20383 17750 139 0,'0'0'227'0,"0"0"-171"15,0 0 12-15,0 0 3 0,0 0-23 16,0 0-18-16,0 0 1 16,-11-6-2-1,11 6-2-15,-5 0-12 16,-6 0 1-16,-9 0-3 0,-8 14-9 16,-3 8-3-16,0 6 1 15,2-2 3-15,6 4 0 16,3-2 0-16,4 7-2 15,5-7 0-15,2 8-1 16,7 0-1-16,2 4 0 16,0 8 0-16,0 2 0 15,0 12 0-15,4 0-1 16,7-3 0-16,-1-1 0 0,0-6 0 16,4-13 0-16,-1-10 0 15,2-7 0-15,-1-8 0 16,-5-2 0-16,1-10 0 15,-8 2 1-15,-2-4-1 16,2 4 0-16,-2-4 0 16,0 0 0-16,0 0 1 15,0 0-1-15,0 0 2 16,0 0-2-16,0 0-9 16,0 0-19-16,0 0-44 15,0-17-80-15,0-6-189 16</inkml:trace>
  <inkml:trace contextRef="#ctx0" brushRef="#br0" timeOffset="77875.83">20711 18089 9 0,'0'0'90'15,"0"0"-90"-15,0 0 0 16,0 0 21-16,0 0 26 16,0 0 23-16,-12-54 5 15,-1 46 9-15,-7 6-3 16,-11 2-27-16,-7 0-12 15,-7 10-13-15,-1 20-7 16,4 9-10-16,7 5-6 16,12 3-4-16,11-6-1 15,8-5-1-15,4-10-1 0,2-6-7 16,23-12-3-16,6-4 1 16,2-4 6-16,3-8-3 15,-3-16 4-15,-4-11-1 16,-7 3-1-16,-1 6 4 15,-6-2-7-15,-3 2 7 16,-4 4-3-16,-3 4 2 16,-1 5-3-16,-2 8 5 15,-2 5 0-15,0 0 0 16,0 0 9-16,0 26 0 0,0 14-4 16,0 6 1-16,0 7 7 15,-6 1-5-15,-7 0-2 16,-3 4 1-16,1-3 0 15,3-4-3-15,5-5-1 16,7-2 0-16,0-3-1 16,0-8 0-16,13-13 0 15,6-3-1-15,-3-11 1 16,-3-6 1-16,-5 0-2 16,-1 0 6-16,0-14-1 15,-7-8-4-15,2-8-2 16,-2-3-6-16,0 1-4 15,0-7-5-15,-4 6 4 16,-10-1 5 0,1 7 6-1,-1 8 2-15,1 5 11 16,7 10 2-16,0-1-2 0,4 5-5 0,2 0-3 0,0 0-4 16,0 0-1-16,6 0-1 15,15 0 1-15,10 0 6 16,0 0-2-16,1-2-4 15,-1-7-1-15,-6 6-14 16,-5-4-19-16,-9 7-30 16,-7-4-21-16,-2 4-34 15,-2-4-21-15,0-6-66 16</inkml:trace>
  <inkml:trace contextRef="#ctx0" brushRef="#br0" timeOffset="78319.7">20844 18249 85 0,'0'0'228'15,"0"0"-120"-15,0 0-22 16,0 0-10-16,0 0-32 16,0 0-23-16,3 9-9 15,-1 22-5-15,0 13-5 16,-2-1-1-16,0-5-1 16,0-10 0-16,0-10-1 15,0-9-2-15,0-9-9 16,0 0 8-16,0 0 4 0,0 0 0 15,0 0 0-15,0 0 7 16,0 0-4-16,0 0-2 16,0 0-1-1,0 0 0-15,2 0-4 0,0-11-9 16,0-16 10-16,6-2 3 16,-2 1 0-16,3-3 0 15,2 14 1-15,0-1 2 16,2 12 3-16,4 4-2 15,2 2-3-15,10 0 0 16,0 4 2-16,-4 4-2 16,-7 2-1-16,-12-2 0 0,-6 1 3 15,0 4 7-15,-8 9 4 16,-17 0 2-16,-8-4-1 16,-3-3-11-1,-2-13-4-15,-2 3-18 0,2-5-29 16,0 0-53-16,2-19-136 15</inkml:trace>
  <inkml:trace contextRef="#ctx0" brushRef="#br0" timeOffset="78715.85">20593 17838 287 0,'0'0'208'0,"0"0"-164"16,0 0 35-16,0 0-45 15,0 0-32-15,0 0-2 16,13-90 0-16,12 52-9 15,-1 7 4-15,-1 4 5 16,-8 5 0-16,-2 8 0 16,-4 8 1-16,-2-2 3 15,-1 8 5-15,1 0 4 16,0 0-1-16,6 27 4 16,3 4 2-16,2 9-7 0,2 0-8 15,3 0-2-15,-2-8-1 16,6-6-6-16,6-3-30 15,10-5-28-15,1-10-44 16,4-7-93-16</inkml:trace>
  <inkml:trace contextRef="#ctx0" brushRef="#br0" timeOffset="78996.36">21441 18213 568 0,'0'0'41'16,"0"0"-30"-16,0 0 34 16,0 0-40-16,-6 139-5 15,6-99 1-15,0-3-1 16,0-6-2-16,-2-10-4 15,-3-8-14-15,1-10-27 16,4-3-46-16,0-16-68 16,0-19-68-16</inkml:trace>
  <inkml:trace contextRef="#ctx0" brushRef="#br0" timeOffset="79636.97">21707 17941 553 0,'0'0'28'0,"0"0"5"15,-127 10 37-15,98 20-57 16,6 12-11-16,10 2-1 16,6 4-1-16,7-1-1 15,0-17-2-15,0-9-5 16,7-11-3-16,6-6-3 0,1-4-6 15,-1-10 10-15,0-20 6 16,3-14 2-16,-5 2-1 16,1 2-6-16,-6 6-10 15,-2 12 2-15,-1 12 13 16,-3 10 4-16,0 0 3 16,4 0 13-16,-2 17-6 15,6 16 8-15,-4 7 0 16,-2 12-4-16,-2 6-2 15,0 19 3-15,0-1 3 16,0 0 7-16,0-14-12 16,0-8-3-16,0-18-6 15,0-14-3-15,0-14-1 0,7-3 0 16,1-5-4-16,4-9-3 16,1-13 4-16,5-10 1 15,-3 3-2-15,1 0 0 16,-7 3 3-16,-5 4-2 15,-4 0 3-15,0 4 2 16,0-5-1-16,0 0-1 16,-8 0 0-16,-6 8-3 15,3 5-5-15,4 2 4 16,7 6 4-16,0 2 0 16,0 0 1-16,0 0-1 15,0 0 4-15,0-5-2 16,0 5 2-16,11-4 1 15,3 4 0-15,1 0-5 16,-2 0 0-16,5 0-9 0,-2 0-43 16,-3 0-58-16,0 0-72 15,-5 4-120-15</inkml:trace>
  <inkml:trace contextRef="#ctx0" brushRef="#br0" timeOffset="80030.3">21838 18195 138 0,'0'0'325'15,"0"0"-225"-15,0 0-14 16,0 0-42-16,0 0-24 16,0 0-7-16,0 72 5 0,0-31-2 15,0 3-5-15,0 0-9 16,0-9-1 0,0-2-1-16,-7-11 0 15,1-4 0-15,4-14-2 0,0-4-6 16,2 0-3-16,0 0-3 15,-2-29 7-15,2-8 3 16,0-3 0-16,0 0 0 16,4 11 3-16,7 12 0 15,2 5 1-15,5 10-3 16,0 2 0-16,4 0 2 16,-2 18 1-16,-2 5 0 15,-5 0 0-15,-9-6 0 16,1-8 1-16,-5 1 4 0,0-6 1 15,0-4 6-15,0 8 3 16,-13-8-1 0,-12 0-8-16,-4 0-6 0,2 0-10 15,3-8-28 1,4 0-35-16,4-10-53 0,14-4-111 16</inkml:trace>
  <inkml:trace contextRef="#ctx0" brushRef="#br0" timeOffset="80363.33">22087 17681 302 0,'0'0'310'0,"0"0"-298"15,0 0 46-15,0 0-1 16,0 0-42-16,0 0-3 16,79 69-1-16,-46-31-7 15,-2 12-2-15,-2 9 0 16,-14 3 5-16,-7 4-1 16,-8-6 5-16,0-3 1 15,-10-7-5-15,-9 0-5 16,1-11 0-16,-5 0-2 0,6-11 0 15,-1-10-10 1,2-4-41-16,3-2-54 16,0 2-96-16</inkml:trace>
  <inkml:trace contextRef="#ctx0" brushRef="#br0" timeOffset="80516.69">22295 18387 581 0,'0'0'122'0,"0"0"-66"16,0 0 15-16,0 0-61 16,0 0-10-16,0 0-28 0,-2-7-56 15,-5 7-125-15</inkml:trace>
  <inkml:trace contextRef="#ctx0" brushRef="#br0" timeOffset="89563.46">15087 11899 219 0,'0'0'196'16,"0"0"-162"-16,0 0-26 15,0 0 30-15,0 0 2 16,129-33-16-16,-63 24-5 15,11 3 0-15,19 0-7 16,20 2-2-16,19 4 18 0,15 0-11 16,6 0-13-16,4 0-2 15,-6 4 0-15,-9 2 0 16,-12-4-1-16,-10-2 0 16,-12 0 0-16,-11 0-1 15,-8-10 0-15,-9 1-1 16,-8 1 1-16,3 3 0 15,0 3 0-15,0-1 1 16,3 2-1-16,-6-3 0 16,-10 0 1-16,-16 2-1 0,-18 0 0 15,-16 2 0-15,-12 0-2 16,-3 0 0-16,-7 0-9 16,-26 0-20-16,-11 8-26 15,-4-4-9-15,-5-3-41 16,2-1-124-16</inkml:trace>
  <inkml:trace contextRef="#ctx0" brushRef="#br0" timeOffset="90076.7">15722 11941 157 0,'0'0'213'16,"0"0"-168"-16,0 0-22 15,0 0 32-15,0 0-6 16,0 0-19-16,117 21-8 15,-63-21-1-15,21 0 2 16,16 0-3-16,18 0 6 16,13 0-11-16,5 0-5 15,3 0-4-15,1 0-5 0,-6 0 1 16,0 0-2 0,-9 0-3-16,-12-3-9 0,-6-1 5 15,-7 2 4-15,-6 2 1 16,-12 0 1-16,-10 0 1 15,-16 6 0-15,-11 1 0 16,-12 2 1-16,-9-5 1 16,-9-2 2-16,-4-2 5 15,-2 4 4-15,0 0-4 16,0 4-3-16,0-2-3 16,0-3 0-16,0 0 0 15,0-3-3-15,0 0-9 16,0 0-28-16,0 0-36 15,-10 0-63-15,-3 0-170 16</inkml:trace>
  <inkml:trace contextRef="#ctx0" brushRef="#br0" timeOffset="91727.59">22141 18056 92 0,'0'0'101'15,"0"0"-101"-15,0 0-7 16,0 0 7-16,0 0-19 16,0 0-34-16,0 0 18 15,-75 23 35-15,65-23 26 16,2 0 11-16,-1 0 3 15,5 0-14-15,-2 0-26 16,4 0-1-16,0 6-37 16,2-6-80-16</inkml:trace>
  <inkml:trace contextRef="#ctx0" brushRef="#br0" timeOffset="91909.37">22295 18045 317 0,'0'0'69'0,"0"0"-63"15,0 0 23-15,0 0-29 16,0 0-15-16,0 0-67 16,-52 4-69-16</inkml:trace>
  <inkml:trace contextRef="#ctx0" brushRef="#br0" timeOffset="93389.65">24510 16669 298 0,'0'0'127'0,"0"0"-71"0,0 0 5 16,0 0 8-16,0 0-27 15,0 0-9-15,-29-21-9 16,26 19-8-16,3 2-10 15,0 0-4-15,0 0-2 16,-6 0-10-16,-4 0-13 16,-3 2-15-16,-1 5-26 15,8 1-18-15,6-2-53 16,0-6-111-16</inkml:trace>
  <inkml:trace contextRef="#ctx0" brushRef="#br0" timeOffset="108400.81">22025 17133 93 0,'0'0'50'0,"0"0"1"16,0 0 9-16,0 0-12 16,0 0-1-16,0 0 2 15,0 0 6-15,0 0-21 16,-13 18-21-16,-20-8-10 16,-3-3 0-16,2-7 1 15,3 0 0-15,3 0 0 16,-1-17-3-16,-5-19 3 15,2-21-4-15,1-11 0 0,7-12 0 16,10-4 0-16,8-2 2 16,6 5 3-16,0 7 2 15,0 6-1-15,6 6 1 16,8 8-2-16,1 0-1 16,6 9 0-16,3 5 2 15,0 8-1-15,5 10-1 16,5 6-4-16,4 5-1 15,0 11 0-15,4 0 2 16,3 0-2-16,3 23 2 16,4 4-2-16,-3 9 2 15,2 8 0-15,-6-3 0 16,-5 4 0-16,-3-1-1 0,-3-4 0 16,-5 0 1-16,-9-5-1 15,-7 2 5-15,-5 7-1 16,-8 0 3-16,0 6-2 15,0 3 5-15,-10 0-3 16,-9-3-3-16,-4 3-2 16,0-12 0-16,4 1-2 15,1-13-3-15,4-7-23 16,7-8-26-16,7-10-44 16,0-4-72-16</inkml:trace>
  <inkml:trace contextRef="#ctx0" brushRef="#br0" timeOffset="109068">23014 17034 308 0,'0'0'48'16,"0"0"-15"-16,0 0 31 0,-118 68-34 15,87-55-16-15,-9-10 8 16,-9-3 2-16,-11 0 3 15,-7 0-16-15,-4-26-6 16,0-8-2-16,0-12-2 16,1-8-1-16,7-17 1 15,11-8-1-15,11-7 0 16,24-9 0-16,17 7 0 0,0 4 3 16,37 3-3-16,12 13 1 15,9-2-1-15,12 11 1 16,3 11 0-1,2 11-1-15,6 15 0 16,-3 14-2-16,-3 8 1 16,-1 4 1-16,-14 23 0 0,-7 9 1 15,-5 8 4-15,-11 1 4 16,-5-1-2-16,-6 6 5 16,-4-1 3-16,-2-1-3 15,-1 2 0-15,-2-3-5 16,-5 3-2-16,-4-1-3 15,-1 1-1-15,-5-9-1 16,-2-1 1-16,0-4 0 16,0-6 0-16,-9 2 0 0,-9-10 2 15,-1 1 1 1,-6-2-4-16,2-1 0 16,-3 0-3-16,4-6-11 15,4 0-17-15,5-6-19 16,5 2-38-16,6-10-70 0,2 0-155 15</inkml:trace>
  <inkml:trace contextRef="#ctx0" brushRef="#br0" timeOffset="109270.15">23446 16866 404 0,'0'0'188'0,"0"0"-146"15,0 0 15-15,0 0-11 16,0 0-39-16,0 0-7 0,0 0-2 16,0 0-24-16,0 0-51 15,0-10-60-15,-10-12-158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22T07:30:39.5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4658 7127 170 0,'0'0'257'16,"0"0"-232"-16,0 0-25 15,0 0 25-15,0 0 3 16,0 0-11-16,0 0-10 15,0 0 0-15,165-17-3 16,-87 17-1-16,16 0 0 16,6-1 1-16,11 1 17 15,6-3-14-15,-2 1-5 16,5 2-2-16,-6 0 1 16,4 0-1-16,0 0 1 15,9 5 0-15,5-5-2 16,-1 0 1-16,0 0 0 15,-3-3 0-15,-6-4 0 0,-4-4 0 16,-4 0 0-16,-5 0 0 16,-4 4-1-16,-5-2 1 15,1 3-1-15,-1 2-1 16,6-2 1-16,4 2 1 16,6 0 0-16,1 0 0 15,-3-2-2-15,-10 0 0 16,-9-1 0-16,-18-2 2 15,-6 3 0-15,-6 0 0 16,-3-2 0-16,0 1-1 16,6 0 1-16,5 1 0 15,4-2 0-15,4 4 0 16,0 0 1-16,-4 2-2 16,-5 0 1-16,-11-2 0 15,-9 2 0-15,-7 2 0 16,-7-2 0-16,-5-1 0 0,1 3 0 15,-3 0 0-15,2-3 1 16,1 0-1-16,-1 2 1 16,-2-4 0-16,-2 4-1 15,-8 0 1-15,-9-2 2 16,-4 3-2-16,-8 0 2 16,0 0 4-16,0 0 3 0,0 0 2 15,0 0-5 1,0 0-5-16,0 0-2 15,0 0-12-15,0 0-22 16,0-3-33-16,-18-2-97 0</inkml:trace>
  <inkml:trace contextRef="#ctx0" brushRef="#br0" timeOffset="209.87">10150 6953 552 0,'0'0'0'0,"0"0"-57"15,0 0 57 1,0 0 42-16,0 0-20 0,0 0-22 16,12 0-26-16,-12 0-28 15,0 0-109-15</inkml:trace>
  <inkml:trace contextRef="#ctx0" brushRef="#br0" timeOffset="5841.46">14916 6810 36 0,'0'0'217'0,"0"0"-160"16,0 0-4-16,0 0 13 15,0 0-6-15,0 0-19 16,0 0-6-16,0-13-12 15,0 13-7-15,13 13 4 16,5 2-2-16,7 2-11 16,-3 0-4-16,4-4-2 15,3 3-1-15,0-1 1 16,3-2-1-16,-6-3-1 0,-3-2 0 16,-6-6-3-16,-1-2-2 15,4 0-4-15,2-20 1 16,3-6 4-16,-2-4 0 15,-4-1 3-15,-3 8 2 16,-5 2 1-16,0 11-1 16,-6 7 0-16,-1 3 1 15,5 0 0-15,4 3 1 16,9 22 4-16,3 7-4 16,0-3-1-16,2-2-1 15,-6-5 2-15,0-9-4 16,-1-4 2-16,-7-5 0 15,5-4-3-15,-1 0-1 16,2-10 2-16,0-7-1 0,-1-4 3 16,1 0-2-16,-2 6 2 15,-1 3 0-15,-3 4 0 16,1 4-1-16,-6 4 1 16,3 0-3-16,1 0 3 15,1 0 0-15,0 0 2 16,-1 6-2-16,-4-4 0 15,-1 2 0-15,0-1 0 16,-2 1 1-16,-1 1-1 16,-2-5 0-16,2 0 1 15,-2 0-1-15,5 0 0 0,0 0-7 16,0 0-6-16,-1-5-2 16,-1-2-14-16,-5 1 8 15,0 0-10-15,0 3-42 16,0 3-72-16</inkml:trace>
  <inkml:trace contextRef="#ctx0" brushRef="#br0" timeOffset="6044.76">16021 6817 407 0,'0'0'65'16,"0"0"-49"-16,0 0 15 16,0 0-31-16,0 0-1 15,0 0-54-15,0 0-73 16,0 0-156-16</inkml:trace>
  <inkml:trace contextRef="#ctx0" brushRef="#br0" timeOffset="9737.01">24111 7197 298 0,'0'0'149'0,"0"0"-119"0,0 0-19 16,0 0 31-16,0 0-3 16,0 0-20-16,-25 86-13 15,14-34-3-15,-1 10-1 16,-3 10 1-16,-5 6-1 15,-5 7 3-15,-1-6 1 16,0-2 2-16,-1-5 4 16,2-7-3-16,5-8-2 15,2-7-5-15,2-8 0 16,3-9 0-16,1-9 1 16,6-6 0-16,2-6-3 15,2-5 0-15,2-6-2 16,0-1-17-16,0 0-27 15,0-22-24-15,0-14-90 0</inkml:trace>
  <inkml:trace contextRef="#ctx0" brushRef="#br0" timeOffset="12190.55">13505 6669 340 0,'0'0'59'0,"0"0"-26"16,0 0 19-16,0 0-13 15,0 0-19-15,0 0 0 16,0 0 0-16,-113 113 6 16,81-103-1-16,-3 0-1 15,-9-2-3-15,-12-5-3 16,-4-3-5-16,-3 0-3 16,1 0-6-16,6-7-1 15,7-17-1-15,9-9-1 16,6-5-1-16,10-6 0 15,4-6 1-15,9-2 0 16,4-4-1-16,7-3 2 16,0 0-2-16,0 4 1 15,13 5-1-15,5 6 0 16,3 5 0-16,0 2-1 16,2 5 1-16,-1 2 0 0,5 5 0 15,0 2-1-15,4 1 1 16,3 2 0-16,5 3 1 15,1 4-1-15,3 4 0 16,-3 7 0-16,0 2 1 16,-5 0-1-16,2 0 1 15,-2 11-1-15,-1 7 1 16,1 2-1-16,-2 1 0 16,-1 5 1-16,1 1-1 15,-2 0 0-15,-2 4 0 0,-2-3 0 16,-2 4 0-1,-6-2 0-15,2 0 1 0,-5 2-1 16,-8 4 0-16,-1-1 2 16,-5 1 1-16,-2-1 1 15,0-4-1-15,0-1-2 16,0-4 1-16,-7-2 0 16,-1-4-1-16,-6 2-1 15,-6 2 0-15,-6-2 0 16,-8 3 0-16,-2-2-1 15,-2-5 1-15,3-2-3 16,-1-3 1-16,1-8 0 16,1 0-1-16,-1-5-5 15,6 0-10-15,0 0-16 16,0 0-19-16,2-17-45 0,2-5-95 16</inkml:trace>
  <inkml:trace contextRef="#ctx0" brushRef="#br0" timeOffset="16439.4">19385 8316 439 0,'0'0'93'0,"0"0"-81"0,0 0-5 16,0 0 36-1,0 0-20-15,0 0-18 16,0 0-4-16,-29 118 0 0,13-72-1 16,1 6 0-16,-5 0 1 15,-1 1-2-15,2-2 2 16,-1-7-1-16,1-5 0 15,4-5 0-15,2-14 2 16,2-4-2-16,4-6-2 16,3-10 2-16,4 4-2 15,0-4-3-15,0 0-13 16,0 0-17-16,0-17-17 0,0-14-62 16,0-15-117-1</inkml:trace>
  <inkml:trace contextRef="#ctx0" brushRef="#br0" timeOffset="25738.07">10511 11119 282 0,'0'0'105'16,"0"0"-76"-16,0 0 0 15,0 0 27-15,0 0-21 16,0 0-21-16,0 0-6 16,0 82 3-16,0-44 6 15,0 2-2-15,0 4-1 16,-6-2-2-16,-2 9 0 15,2 1-3-15,-3-2-4 16,3 0-2-16,-4-6 1 16,1-8-1-16,1-3 0 0,1-11-2 15,2-8-1-15,5-6 1 16,0-5-1-16,0 0 0 16,0-3-5-16,0 0-11 15,0 0-13-15,0 0-18 16,0-10-26-16,0-17-36 15,8-9-88-15</inkml:trace>
  <inkml:trace contextRef="#ctx0" brushRef="#br0" timeOffset="27455.68">12358 11721 402 0,'0'0'73'0,"0"0"-65"15,0 0-2-15,0 0 18 16,0 0-12-16,125-14-9 15,-48 1-1-15,24 6-1 16,15 1-1-16,14-1 5 0,12 1-2 16,5-2-3-1,2-4 0-15,5 3-1 16,0-6 1-16,-5 3-3 16,7 4 0-16,0-2 2 0,4 3-1 15,7-4-4-15,-2 1-5 16,2 0 1-16,0-2-1 15,0 2-7-15,-2-4 4 16,3 2 10-16,-6-2 4 16,3 0 0-16,2 0 1 15,-7 1-1-15,1 4-1 16,-8-1 1-16,1-1-4 16,2 4-9-16,4-6-4 15,4 6-1-15,0 1 7 0,1-2 6 16,-7 5-7-1,-5 0 4-15,-7 0-3 16,-15 2-4-16,-9-3 2 0,-12 0 5 16,-12-1 8-16,0-3 1 15,-3 0 0-15,9 4 5 16,6 1-1-16,0 0 5 16,-4-1 0-16,-8 4-6 15,-6 0-4-15,-10 0 0 16,-3 0 1-16,-8 0 4 15,-4 0-5-15,-3 0-3 16,3-4 3-16,3-3 3 16,9-2-3-16,8 6 1 0,5 0 3 15,-1 3-4 1,-4 0 0-16,-2 0 4 0,-10 0 0 16,-2 0-2-1,2 0 0-15,-7 0 4 0,1 3 4 16,-6 0 1-16,-10 2 7 15,1-1 14-15,-8-1 1 16,-1-3-13-16,2 0-10 16,-6 0-2-16,0 0 1 15,1 0-4-15,-1 0-3 16,-1 0 1-16,-2 0 9 16,-5 0 2-16,0 2 1 15,1 4-3-15,1 1-2 16,0-1-5-16,0-2-3 0,1 0-1 15,3-1-1 1,1 0-1-16,1-2-2 0,-1 1-1 16,-5-2 0-16,1 0 2 15,-7 0 2-15,-5 0 0 16,-5 0 2-16,-9 0 2 16,4 0-1-16,-3 0 1 15,6 0-1-15,0 0-1 16,5 0-1-16,2 0-1 15,3-3 0-15,4-2 0 16,0 1 0-16,0-1 0 16,-2-1 0-16,0 2-1 15,-2-3 1-15,2 1 0 0,0 2 1 16,-4 1-1 0,4-2 1-16,-4 1 4 0,-4 2 9 15,0-2 3 1,-13 0-3-16,1 3-1 0,-6-4-1 15,1 5-5-15,1 0-2 16,-1 0-5-16,-2 0-1 16,0 0-5-16,0 0-5 15,-2 0-2-15,0 0-4 16,0 0-14-16,0 0-14 16,0 0-16-16,0 0-15 15,0 0-40-15,0 0-62 0</inkml:trace>
  <inkml:trace contextRef="#ctx0" brushRef="#br0" timeOffset="27789.36">22404 11031 104 0,'0'0'263'15,"0"0"-191"-15,0 0 5 16,0 0 8-16,0 0-30 15,0 0-27-15,-53 47-8 16,28-16 0-16,-2 5-8 16,-2 6-3-16,0 6 1 0,4 0-3 15,6-2 2 1,1-6 1 0,5-8 1-16,-1-3-6 0,3-9 0 0,2-4 0 15,0-6-1-15,7-4-2 16,-3-2-1-16,3-4-1 15,2 0-1-15,0 0-1 16,0 0-5-16,0 0-5 16,0 0-17-16,0-12-16 15,0-25-50-15,0-13-81 16</inkml:trace>
  <inkml:trace contextRef="#ctx0" brushRef="#br0" timeOffset="33491.58">26956 9907 81 0,'0'0'190'0,"0"0"-142"16,0 0-30-16,0 0 26 15,0 0-4 1,0 0-18-16,0 0-8 0,-67 43-4 15,56-37-5-15,-3 0-2 16,-1 0-2-16,-3 2-1 16,-3-2 1-16,-4 2-1 15,-2 1 1-15,-4-4 0 16,-3 3 4-16,1-2 0 16,-6-2 1-16,-3-4 4 15,0 0 2-15,-3 0-1 16,-3 0-3-16,3-6-3 15,3-9-1-15,-1-4 1 0,7-4-3 16,3-4-2-16,2-4 1 16,4-1-1-16,0 0 0 15,0-2 2-15,3 0-2 16,-2-4 1-16,5-6-1 16,4-6 0-16,3-2 1 15,5-2 0-15,7-1-1 16,2 7 3-16,0 2-1 15,9 4 2-15,7 6 0 16,3 2 1-16,4 2-3 16,-3 4 0-16,2 2-1 15,0 2 1-15,3 2 1 16,4 0 0-16,4-1-2 0,5 5 1 16,4 0 2-1,3 4-2-15,5 3 0 0,-2 0-1 16,4 6 1-16,-2 1-2 15,2 4 1-15,-1 0 1 16,0 0-1-16,-4 0 2 16,-1 0-2-16,-3 6-1 15,-3 5 1-15,-2 2 1 16,-5 1 0-16,-2 4-1 16,-4 1 0-16,-2 4-1 15,0 1 2-15,-1-1-2 16,-2 2 2-16,1-1-1 15,-3 2 0-15,-5-2 0 16,3 1 1-16,-5 0-1 0,1 0 0 16,-3 2 2-16,-5 2-2 15,-1-1 2-15,-2 1-2 16,-3 0 0-16,0-1 1 16,0 2-2-16,0-4 1 15,-8 2 1-15,-2-4 0 16,-1 2-1-16,-1-4 1 15,1-3-1-15,-1 2 0 16,4-5-1-16,-1 2 1 0,1-4 0 16,-2 0-1-1,1-1 0-15,3-4 1 0,-1 0-1 16,0-2 0-16,3 0 1 16,-3 1-1-16,3-2 0 15,-3-1 0-15,3-1 1 16,-1 0-1-16,3-1 1 15,-1-1-1-15,3-2 0 16,-2 0 1-16,2 0-1 16,0 0 1-16,0 0-1 15,0 0 2-15,0 0-2 16,0 0-2-16,0 0 1 16,0 0 0-16,0 0 0 15,0 0 1-15,0 0 0 16,0 0-8-16,0 0-14 15,0 0-27-15,0 0-52 0,-2 0-92 16</inkml:trace>
  <inkml:trace contextRef="#ctx0" brushRef="#br0" timeOffset="37387.05">29629 10666 239 0,'0'0'56'0,"0"0"-50"16,-140 26 16-16,84-18 26 16,-1-2-20-16,-1-5-13 15,-7 1 0-15,-3-2-5 16,-3 0-1-16,-2-9 1 16,-1-11-3-16,-1-7 1 15,4-2 2-15,1-5-2 16,6 0 3-16,8-9-1 0,7-2 0 15,9-4-3-15,11-9 2 16,11-2-5-16,14-1 0 16,4-1-4-16,15 1 0 15,24-5 0-15,9 5-1 16,10 1 0-16,7 6-1 16,-1 6 0-16,-2 5 1 15,-1 5-2-15,-8 10 0 16,-5 4 3-16,-8 8 2 15,1 8-1-15,-1 5 0 16,1 0 0-16,5 3 1 16,2 0 0-16,5 0 0 15,2 0 0-15,1 0-1 0,2 4-1 16,0 3 0 0,-2 6 0-16,2 5 0 0,-7 1 0 15,-2 6-1-15,-5-1 1 16,-8 1-1-16,-2 0 1 15,-8 4 0-15,-3 3 0 16,-7 1-1-16,-3-1 2 16,-9 1-1-16,-2-5 1 15,-2 3 0-15,0 0 2 16,0 5-1-16,0 3 1 16,-6 6 3-16,-7-1-5 15,-1-1 0-15,1 1 1 16,1-8-2-16,1-4 2 15,3 1-2-15,1-6 0 0,-2-4 0 16,4-2 0-16,-1-6 0 16,-1 1 1-16,0-2-1 15,2-5 0-15,1-1 1 16,2-4-1-16,0-2 0 16,0 1 1-16,2-3-1 15,0 0 0-15,-2 0 0 16,2 0-1-16,0 0 0 15,0 0-6-15,-5 0-15 16,-4 0-28-16,2 0-81 16,5-17-138-16</inkml:trace>
  <inkml:trace contextRef="#ctx0" brushRef="#br0" timeOffset="38999.07">31184 10574 163 0,'0'0'179'16,"0"0"-139"-16,0 0-26 16,-147 35 36-16,107-26-15 15,-2-3-21-15,-1-2-6 16,1-3 8-16,-4-1 1 16,-6 0 3-16,-4 0-7 15,-6-1-3-15,-5-15 0 16,1-6-5-16,1-6-1 15,3-3 2-15,4-3 0 16,4-8-1-16,5 0 1 16,5-2 0-16,10-8 1 15,12-3-2-15,11-7-1 0,11-6-3 16,0-4-1-16,29-4 0 16,13-1 0-16,9 6 0 15,5 0 0-15,5 11 2 16,-2 8 1-16,-1 6 0 15,0 6 0-15,-7 10 2 16,-6 4-1-16,-9 8 0 16,-3 6 0-16,-1 2-2 15,3 6 1-15,7 2 1 16,7 2-1-16,9 0 2 16,7 0-3-16,2 0 0 15,-1 11-1-15,-5 0-1 16,-6 1 0-16,-6 4 0 15,-2 0 0-15,-5 2 0 0,-6 2 0 16,-2-1 0-16,-6 6 0 16,-1-6 1-16,-2 4 0 15,-5 1-1-15,-5 2 1 16,-3 2-1-16,-6 8 1 16,-4 5 0-16,-2 3-1 15,0 2 1-15,0-4 0 16,-16 0 0-16,1-4 1 15,1-3 0-15,-1 2 1 16,2-3-2-16,1-2 0 16,0 4 0-16,0-6-1 15,-1 1 1-15,-3-1-1 16,1-2 0-16,-4 0 2 0,0 3-1 16,-1-8-1-16,-3-2 1 15,2-4-1-15,0-5-12 16,1-2-6-16,5-8-26 15,1 1-42-15,5-3-63 16,9 0-110-16</inkml:trace>
  <inkml:trace contextRef="#ctx0" brushRef="#br0" timeOffset="39195.25">31668 10387 587 0,'0'0'71'15,"0"0"-32"-15,0 0 34 16,0 0-27 0,0 0-22-16,0 0-10 0,-94-12-7 15,94 12-7-15,0 0-6 16,0 0-24-16,11 0-36 16,3-4-46-16,6-8-84 15</inkml:trace>
  <inkml:trace contextRef="#ctx0" brushRef="#br0" timeOffset="43553.66">16504 11069 226 0,'0'0'96'15,"0"0"-47"-15,0 0 9 16,0 0-1-16,0 0-27 0,0 0-8 16,-64 76 1-1,43-64-2-15,0 2-3 0,-6-3 0 16,-4 0-1-16,-5-3-5 15,-5-4-4-15,-1-4-2 16,-2 0-3-16,-1 0-2 16,3-14 1-16,-3-8-1 15,3-6 0-15,4-6 0 16,5 0 2-16,6-5 0 16,11-1 4-16,12-4 3 15,4-2-4-15,0 0 1 0,20 0 2 16,5 2-4-1,6 4-1-15,-2 4 0 0,2 3-3 16,0 7 1 0,-2 2-1-16,0 2 0 0,-3 6-1 15,3 2 0-15,0 7 0 16,3 3 1-16,5 4-1 16,2 0 0-16,1 0 0 15,-5 0 1-15,-6 5-1 16,-8 6 1-16,-4 2-1 15,-5 2 2-15,-2 1-2 16,3 4 1-16,-1 3 0 16,-3 6 0-16,-3 5 0 15,2 4-1-15,-6 1 1 16,-2-4-1-16,0 1 0 0,0-2 1 16,0-2 0-16,0-4 0 15,0 0 1-15,-8-3 0 16,0-4-1-16,-3-2 0 15,-1-2-1-15,4-5 1 16,-5-4-1-16,3-1-3 16,4-5-6-16,-3 0-10 15,5-2-21-15,1 0-28 16,3 0-39-16,0 0-50 16,0 0-130-16</inkml:trace>
  <inkml:trace contextRef="#ctx0" brushRef="#br0" timeOffset="43739.74">16725 10993 404 0,'0'0'161'0,"0"0"-95"16,0 0 2-16,0 0-11 16,0 0-33-16,0 0-12 15,0 0-10-15,-18 15-2 16,18-15-25-16,7 0-46 15,6-1-75-15,3-19-188 16</inkml:trace>
  <inkml:trace contextRef="#ctx0" brushRef="#br0" timeOffset="45320.04">14998 11222 240 0,'0'0'49'0,"0"0"-5"16,0 0 30-16,0 0-8 16,0 0-15-16,0 0-4 15,-38-17-7-15,36 17-5 0,0 0-6 16,2 0-7-16,0 7-7 16,0 14-5-16,0 8-3 15,13 1-2 1,-1-4 1-16,-2-1-5 0,6 0 0 15,2-6-1-15,2-5 0 16,7-3-1-16,8-9 1 16,10-2 0-16,15 0 0 15,18-20 1-15,18-6 0 16,16 0 0-16,10-1-1 16,7 8 0-16,7 2 0 15,7 6 0-15,6 2 1 0,7 3 0 16,4 4-1-16,3 2 1 15,-1 0-2-15,1 0 0 16,-2 6-4 0,-5 6-1-16,-7-2 1 0,-5 3-1 15,-5-5 0 1,-12-1 2-16,-11-2 2 0,-8-3 1 16,-12-1 1-16,-11-1 0 15,-11 0 1-15,-9 0-1 16,-13 0 0-16,-2-6 0 15,-15-3 0-15,-10 5 1 16,-10 0 3-16,-7 1 0 16,-8 3 2-16,0-2 1 15,0 0 4-15,0-2-2 0,0-6-3 16,0-8-3-16,0-9-3 16,2-8 0-16,6-3 1 15,-1-1-2-15,-3-2 1 16,4 7 0-16,-6 6 0 15,0 4 0-15,0 5 1 16,-2 8 0-16,0 0 1 16,0 5 0-16,0 6 0 15,0 0 1-15,0 0 1 16,0 0-2-16,0 0-2 16,0 0 1-16,0 0-2 0,0 0 1 15,0 0-2 1,0 0 2-16,0 0-1 0,0 0 1 15,0 0 0 1,0 0 1-16,0 0-1 0,0 0 1 16,0 0 0-1,0 0 0-15,0 0-1 0,0 0 1 16,0-1-1-16,0 1 0 16,0 0 0-16,0 0 0 15,0 0 0-15,0 0 0 16,0 0 0-16,0 0 0 15,-12 0-1-15,-3 0 1 16,2 0-1-16,1 4 1 16,6 2-2-16,-3-2 1 0,5 0-6 15,-6 1-3-15,2 0-4 16,-5-1-11-16,-3 1-38 16,-7 0-66-16,4 1-125 15</inkml:trace>
  <inkml:trace contextRef="#ctx0" brushRef="#br0" timeOffset="46699.97">17930 10012 181 0,'0'0'59'0,"0"0"-14"16,0 0 26-16,0 0 3 15,0 0-25-15,0 0-14 16,0 0-11-16,-5 50-4 15,5-6 1-15,-4 8 0 16,0 8-2-16,0 9-5 16,-3 7-1-16,0 6-2 15,-4 1 1-15,2 1-3 0,-3-2 1 16,-1 0-2-16,1 2-2 16,-2 0-4-16,1 0-2 15,1 2 1-15,1-7-1 16,-2-4-2-16,1-10 0 15,4-4 0-15,-3-11 1 16,1-10 1-16,0-8 1 16,1-5-1-16,4-12 0 15,-2-5 0-15,7-4 0 16,0-6 0-16,0 0-2 16,0 0-1-16,0 0 0 15,0 0-1-15,0 0 1 16,0 0 0-16,0 0 2 0,0 0-1 15,0 0-3-15,0 0 1 16,0-2 2-16,0-8 0 16,0-5-12-1,12-6-18-15,1-8-24 0,7-6-29 16,4-8-60-16,5-4-172 16</inkml:trace>
  <inkml:trace contextRef="#ctx0" brushRef="#br0" timeOffset="57161.83">26710 10760 93 0,'0'0'133'15,"0"0"-102"-15,0 0 5 16,0 0 19-16,0 0-6 15,0 0-17-15,0 0-5 16,-37-42-3-16,24 37-6 16,-3 4-2-16,1-4-2 15,-4 1-3-15,-3 1 2 16,-1-1-1-16,-3 2 1 16,-3 2-1-16,-2 0-1 15,-7 0 3-15,-4 0-1 16,-8 2-5-16,-2 8 0 15,-4 2 0-15,0 4 2 16,4 3-2-16,6 6-2 16,4 1 0-16,3 2 0 0,6 0-3 15,2 5 0-15,0-1-1 16,2 0 0-16,0 1 1 16,3 1 1-16,-1-1 2 15,2 1-1-15,-4 1 0 16,9 7 2-16,-2-5-1 15,8 5-1-15,3-2-3 16,2 1 1-16,4 0-2 16,1 2 1-16,0-2 0 15,4 2-1-15,0 0 2 16,0-8-2-16,0 1 1 16,0-3-1-16,2-5 2 0,12-3-3 15,-1 1 1-15,5 0-1 16,4 2 1-16,7 1-1 15,0-6 0-15,4 4 0 16,-2-6-1-16,0 4 0 16,1-4 1-16,1-2-2 15,-2 2 1-15,0-8 1 16,3 1-1-16,2 5 1 16,2-8 0-16,-1 1-1 0,5-2 0 15,3-2 0 1,2-4 1-16,0-4-2 15,5 0 1-15,-2 0 0 16,2-16 0-16,1-7 1 0,0-8 0 16,-1-1-1-16,-3 0 0 15,-5 0 1-15,-2-2-1 16,-3 0 0-16,-1-2 2 16,-3 0-1-16,-4 1 0 15,0-1 1-15,-2-1 0 16,-2-5 0-16,0-4 0 15,-5 3 0-15,-4-1 0 16,-2-2 0-16,-9 4-1 16,-3-2 1-16,0-1-1 0,1 1 0 15,-1 0 0 1,-2 4 0-16,-2 2-1 0,0 6 1 16,0 2 1-1,-13 2 1-15,-10 4 1 0,-3-1 2 16,-6 7 1-16,1-2 1 15,-2 2-3-15,-3-2-1 16,-1 1-2-16,3-2 0 16,1-1-1-16,2 2 0 15,4 0 0-15,0 3 1 16,5 2-1-16,-5 0 1 16,-2 8 3-16,-5 0-1 15,1 2-2-15,-2 1 0 0,-3 2-1 16,0-2 0-16,0 4 0 15,-2-2 0-15,4 0 0 16,1 2 0-16,-1 0 0 16,5 0 0-16,-2 0 0 15,-2 12-1-15,4 5 1 16,-2 4 0-16,2 4-1 16,0 2 2-16,-1-2-2 15,1 5 2-15,4-3-1 16,2-3 0-16,2 2 0 0,3 0 0 15,-2 2 1 1,4 4-2-16,2 2 2 0,1 6-2 16,4-5 1-1,-1 3 0-15,3 0 0 0,7-2 0 16,-4 2 0-16,6-2-1 16,0 1 1-16,0 1 0 15,0-2 0-15,0 3 0 16,8-2 0-16,5 1 0 15,-3-2 0-15,-4-3 0 16,1-4 0-16,-5-2 0 16,10-4 0-16,-1-1 0 15,6 1-1-15,5-2 1 16,3 2 0-16,8-5 1 16,1 0-1-16,9-4 0 15,-1-4 0-15,2 0-1 16,7-6 1-16,3-4-2 0,2 0 1 15,1 0 1 1,1 0-2-16,0-9 1 0,-2 0 0 16,-2-1 0-16,-8 0 1 15,-1-1-1-15,-7 0 0 16,2-1 0-16,-7-4 0 16,0-4 1-16,1-4 0 15,-3-5 0-15,3-4-1 16,-6 0-2-1,-3-1 1-15,-5 4 0 0,-5-3 0 16,1 2 2-16,-3 0 0 16,-1-2 1-16,-3 5-1 15,-5 0-1-15,3 0 1 16,0 2-1-16,0-1 0 0,-7 1-1 16,0-2 2-16,0-2 0 15,0-2-3-15,0-2 3 16,0-9-4-16,0 4 0 15,-3-4-3-15,-3 3 2 16,-2 7 2-16,0 2 2 16,-5 5 1-16,-3 2 0 15,-5 2 3-15,0 3-1 16,-2-4 0 0,-4 1-1-16,5-2 0 0,-2 1-1 15,2 0 0-15,-1 1 0 16,-4-2 0-16,-2 2 1 0,-2-2-1 15,-2 1 2-15,-3 4-1 16,-2-2 2 0,1 5-1-16,0 3 0 0,6-2-2 15,5 5 0-15,-1 0 3 16,3 4-2-16,-3 0 0 16,-2 4-1-16,-2 2 2 15,-1 0-2-15,-3 0 1 16,2 2 1-16,-3 10 0 15,3 2-1-15,-4-1-1 16,6-2 2-16,0-1-2 16,5 2 1-16,4-1 0 15,-3-1 0-15,2 1 0 0,4 1 0 16,1 5-1-16,-3 3 0 16,2 2 0-16,-2 3 0 15,-1 6 0-15,2 1 0 16,-4 2 0-16,1-2 0 15,4-2 1-15,3 1-1 16,3 1 0-16,1 0 1 16,6 1-1-16,-1 5 2 15,5 3-2-15,2-1 0 16,0 4 1-16,0 2-1 16,0 0 0-16,9 1 2 15,1-6-1-15,4 2-1 16,-3-5 3-16,3-2-3 15,-3-4 2-15,3 0-2 16,1-3 0-16,3-2 1 0,4-1 0 16,4 0-1-16,3-4 0 15,3 1 0-15,3-1-1 16,4-4 0-16,1 1 1 16,2-1 0-16,0-1-2 15,3-2 2-15,-1 0-1 16,3-1-1-16,-1-4 2 15,-1-4-1-15,2-1 0 16,-4-3 0-16,-1-2 1 16,-3 0-1-16,0 0 1 15,-6 0 0-15,-1 0 0 16,-3 0 0-16,0 0-1 16,-3-2 0-16,-2-8-1 15,1-1 1-15,2-5 0 0,-3-2-1 16,-1-5 1-16,1-3 0 15,-4-2 2-15,5-2-1 16,-6-1 0-16,-1-2-1 16,-1 1 1-16,-5 1 0 15,1-3 0-15,-1 3 0 16,-3 1-1-16,-3-3 0 16,1 2-1-16,-2-4 1 15,-1 1-4-15,1 4 2 0,-5 0-1 16,0-1 2-1,0 2 1-15,0-1 1 0,-2 2 0 16,-10 0 0-16,-1 1 0 16,0 2 0-16,-1 0 0 15,1 2 1-15,3 1-1 16,2-1 0-16,-1 2 0 16,-3-4 0-16,-3 6 0 15,-1-2-1-15,-5 0 1 16,-6 7 1-16,-2-3 0 15,-5 3-1-15,1 1 1 16,2-2 2-16,2 7-3 0,2-5 0 16,7 5 0-1,0-1 0-15,2-1 0 0,-5 2 1 16,0-1-1-16,-6-1 0 16,-5 6 1-1,-2-1 0-15,0 5 0 0,-1 0-1 16,-3 0 1-16,1 0-1 15,4 0 0-15,4 0 2 16,-1 0-2-16,3 7-2 16,6 4 2-16,-6 3 2 15,4 3-2-15,2 2 0 16,-1 3-2-16,2 1 2 16,0 0 0-16,-1-4 2 15,8-4-2-15,1-3 0 16,1 1 0-16,3 1 0 0,2 1 0 15,-3 6 1 1,2 1-1-16,-2 4 0 0,2-2 0 16,0 2 0-16,-2 1 0 15,0-2 0-15,-3 4 1 16,1-4-1-16,2 0 0 16,-3-6 0-16,8 3 0 15,-3 0 0-15,5 0 0 16,4 4 0-16,0 2-1 15,0 2 1-15,0 1 0 16,0-2 0-16,0 0-1 16,0-4 1-16,4 2 0 0,3-4 0 15,-3 2 0-15,0-1 0 16,3-2 0-16,0 3 0 16,2 2 0-16,2-3 0 15,5 6 0-15,-1-4 0 16,3 3-2-16,-1-1 2 15,4 0 0-15,1-1 0 16,-1 0-2-16,0-1 1 16,4-2 1-16,0-2-1 15,1-2 1-15,1 0 0 16,1 0-1-16,7 0 1 16,0 0 0-16,1-2 0 15,1-5 0-15,1-3 0 0,1-7 0 16,3-3 0-1,-3 0 0-15,6 0 1 0,0-3-1 16,-2-12 0 0,1-7 0-16,0-6 0 0,-1-4-1 15,-1-6 2-15,-5 0-1 16,0-2 0-16,-6-2 0 16,-3 3 0-16,-5-1-1 15,-3 2 2-15,-3 2-1 16,-3-2 1-16,-1-2-1 15,-5 3 0 1,0-6 0-16,-4 0 0 0,1 2-1 16,-5-3 1-16,0 1-1 0,0 5 1 15,0-2 0 1,0 2-2-16,0 6 1 16,-5 4 0-16,-1 6 1 0,-8 6 0 15,-1-5 1-15,-3 2 2 16,-7-3-1-16,-1 0 0 15,-1 0-1-15,-2-5 1 16,0-2-2-16,0-2 0 16,0 0-2-16,2 1 2 15,3 7 0-15,2 5 0 16,0 2-2-16,1 4 2 16,2 2-1-16,3 2 1 15,5 1-1-15,1 3 1 16,2 2 0-16,-1 1-1 0,3 0-3 15,-4 1 1-15,3 0-3 16,-1 0-7-16,-2 0-16 16,2 0-9-16,-1 2-29 15,2 13-51-15,5 6-123 16</inkml:trace>
  <inkml:trace contextRef="#ctx0" brushRef="#br0" timeOffset="57371.06">27188 11064 466 0,'0'0'106'15,"0"0"-98"-15,0 0 15 16,0 0-23-16,0 0-18 15,0 0-80-15,0 0-96 16</inkml:trace>
  <inkml:trace contextRef="#ctx0" brushRef="#br0" timeOffset="58474.28">24940 10984 7 0,'0'0'132'16,"0"0"-83"-16,0 0 8 15,0 0-7-15,0 0-1 16,0 0-14-16,93 53 0 16,-59-39-1-16,10 6-9 0,9 0-6 15,8 4 1 1,-1 4-4-16,2 1-4 16,-2 4-1-16,-4-1-3 0,2-1-4 15,-3-2-2-15,-1-1-2 16,0 3 0-16,-10-1 2 15,-6 2-2-15,-4 0 0 16,-7 2 1-16,-8-2 0 16,1-2 0-16,-4 0 3 15,0-2 1-15,-3-1 1 16,-2-2-2-16,4-3 1 16,-1 0-3-16,4-1 0 15,2-3 0-15,-1 0 0 0,6 0-1 16,0 0-1-1,2 0 0-15,0-4 0 0,-1-2 0 16,-2-2 1-16,3 0-1 16,-2 2 2-16,-1-5-2 15,1 4 0-15,-3-3 0 16,5-2 0-16,-1 2 0 16,1-2 0-16,-4-2 0 15,-2 3 1-15,0-2-1 16,-7-3 0-16,-3 4 0 15,-3-4 2-15,1 0-2 16,-2 2 0-16,-2-2 1 16,1-2 0-16,-4 0 1 15,3 0 0-15,-3 0-1 0,-2 0 1 16,0 0-2-16,0 0-2 16,0 0-3-16,0 0-7 15,0 0-7-15,0 0-19 16,0 0-33-16,0 0-77 15</inkml:trace>
  <inkml:trace contextRef="#ctx0" brushRef="#br0" timeOffset="59125.09">26363 11533 244 0,'0'0'129'0,"0"0"-79"16,0 0 3-16,0 0 15 15,0 0-26-15,0 0-25 16,-45-13-5-16,45 26-5 16,5 5-2-16,17 3 1 15,5 1-1-15,6 0-2 16,6 1-2-16,1-2-1 16,-3 0 0-16,-1-4-1 15,-7 3-1-15,-7-4 1 0,-9-2 1 16,-5 0-1-1,-6-1 1-15,-2 3 1 0,0 2 0 16,0-1 2-16,-10 4 1 16,-9-4 2-16,1 0-4 15,-5 1-1-15,1-2 2 16,-2 0 0-16,1-2-1 16,6-4-2-16,3-3 1 15,5-3-1-15,5-1 0 16,2-3-3-16,2 0-8 0,0 0-22 15,0-3-34 1,21-22-47-16,11-8-60 0</inkml:trace>
  <inkml:trace contextRef="#ctx0" brushRef="#br0" timeOffset="63566.85">29555 12075 48 0,'0'0'265'16,"0"0"-234"-16,0 0 7 16,-137 40 11-16,89-32-21 15,-4 2-10-15,-15-6-2 16,-3-4 4-16,-3 0-5 15,-3 0-2-15,3-5 7 16,4-13-8-16,0-5 0 16,1-6-3-16,4-10-5 15,4-5 0-15,7-4-2 0,6-2 0 16,11 0-1 0,9 2 1-16,14-1-4 0,13-1 2 15,0 0 0-15,15-4 0 16,21 0 2-16,9 4-2 15,3 2 2-15,6 6 1 16,4-1 2-16,0 3 0 16,2 1-1-16,-4 1 2 15,-3 7 0-15,3 1-1 16,4 4-2-16,-2 2 0 16,5 2 0-16,-5 5 0 0,-5 6-2 15,-9 5 4-15,-8 4-2 16,-5 2-3-16,2 0 1 15,1 0 0-15,2 2 0 16,0 10 0 0,1 4-1-16,5 2 1 15,3 3 0-15,2 0-1 0,-4 1 0 16,-6-2 0-16,-5-2 1 16,-3 1-1-16,-5 2 0 15,-4-3 0-15,-2 2 1 16,-5 1 0-16,1-2 1 15,-3 2-2-15,-3 1 2 0,0 2 0 16,0-2-1 0,-3 4-1-16,-1-4 1 0,0 2 0 15,-2 4 0-15,-2-2 0 16,0 2 0-16,0 0 1 16,0-2-1-1,0-2 0-15,-4 2-1 0,-5-2 0 16,-1 1 0-16,0 1 2 15,-1-1-2-15,-2 4 0 16,-1-2 0-16,1 2-2 16,0-1 2-16,-3-2 0 15,0-2 0-15,1-4 0 16,-1-3 0-16,1 4 0 16,-1-5 2-16,1 0-2 15,-1 0 0-15,1-4 0 0,-4 3 0 16,4-4 0-16,1-1 0 15,6-3 1 1,4-3-1-16,1-4 0 0,1 0-1 16,2 0-2-16,0 0-6 15,0 0-6-15,0-18-16 16,0-21-23-16,2-15-72 16,22-9-152-16</inkml:trace>
  <inkml:trace contextRef="#ctx0" brushRef="#br0" timeOffset="64766.42">30176 10593 114 0,'0'0'157'0,"0"0"-131"15,0 0 8-15,0 0 8 16,0 0-18-16,0 0-4 15,0 0-3-15,25 0-4 16,-4 0-2-16,8 0-2 16,11 0-3-16,13 0 1 15,10-3 1-15,1-1-6 16,1 1-2-16,-7-1 0 16,-9 3-1-16,-2-3 0 15,-4-1-3-15,-4 1 0 16,1-2 3-16,-7 4 1 0,-3 2-1 15,-8 0 1-15,-2 0 0 16,-9 0 1-16,-2 0 4 16,-5 0 6-16,-2 0 1 15,-2 0 4-15,4 0-3 16,-4 0 1-16,0 0-2 16,2 0-1-16,-2 0-3 15,0 0 0-15,0 0-3 16,0 0-4-16,0 0-1 15,0 0-1-15,0 0-5 16,0 0-12-16,0 0-20 16,-2 0-45-16,-15 5-117 15</inkml:trace>
  <inkml:trace contextRef="#ctx0" brushRef="#br0" timeOffset="65900.53">29930 11105 237 0,'0'0'86'0,"0"0"-43"16,0 0 21-16,0 0-7 15,0 0-24-15,0 0-14 16,34-36 1-16,1 11-3 0,5-4-10 15,0-4-3-15,3 4-1 16,-1-3 1-16,-2 0-2 16,3-1 1-1,-6 1-1-15,-1 2-2 0,-9 6 1 16,-5 5 1-16,-11 8 4 16,-5 7-3-16,-3 2 1 15,-3 2 3-15,0 0 4 16,0 0-5-16,0 0-6 15,0 0-1-15,0 0-8 16,-3 6-10-16,-7 3-31 0,1-5-25 16,-5 0-74-1,3-4-108-15</inkml:trace>
  <inkml:trace contextRef="#ctx0" brushRef="#br0" timeOffset="66254.53">30124 10663 363 0,'0'0'89'0,"0"0"-41"16,0 0 23-16,0 0-22 15,0 0-22-15,0 0-5 16,-4-4-14-16,35 4-3 16,11 0-3-16,5 0-1 15,-1 4-1-15,-6 2-2 16,-5 3-1-16,-12-1 1 15,-7 5 1-15,-7-3 0 0,-5 9 1 16,-4 6 6-16,0 2 5 16,0 3 6-16,-2-1-3 15,-13-4-3-15,1 1-5 16,-1 1-1-16,1-4-5 16,1 1 1-16,-1-4-1 15,1-1-3-15,5-5-10 16,-2-6-17-16,6-2-10 15,-3 0-36-15,-1-4-63 16,-6-2-160-16</inkml:trace>
  <inkml:trace contextRef="#ctx0" brushRef="#br0" timeOffset="77671.87">31799 14730 340 0,'0'0'233'16,"0"0"-227"-16,0 0-3 15,0 0 25-15,0 0 20 16,0 0-24-16,0 0-18 15,0 0-4-15,-54-22 1 16,54 22-2-16,0 0-1 0,0 0 0 16,0 0-9-16,0 0-19 15,0 0-28 1,4-4-80-16,-4-10-272 0</inkml:trace>
  <inkml:trace contextRef="#ctx0" brushRef="#br0" timeOffset="80559.73">4868 11807 370 0,'0'0'117'15,"0"0"-106"-15,0 0-11 16,0 0 20-16,0 0 13 15,0 0-22-15,0 0-10 16,6 12 1-16,38-5 1 16,14 1-3-16,5-1 2 15,11-5-2-15,-1-2 1 16,10 2-1-16,10-2-1 16,9 4 1-16,15-2 2 15,7-2 0-15,12 2 2 0,7-2-2 16,4 0-1-16,0 0 0 15,2 0-1-15,0 0 0 16,-2-6 0-16,-1-2 0 16,-9-3 0-16,0-1 0 15,-6 1 0-15,-4 0 0 16,-2 0-1-16,-5 4 1 16,-6-2-1-16,-3 0 1 15,-4 2-3-15,-11-4 2 16,0 4-1-16,-5-1 2 15,2 0 0-15,7 2 1 16,6 2-1-16,2 0 2 16,11 4 3-16,-1 0-4 0,2 0 1 15,1 0-1-15,-13 4-1 16,-12 1 1-16,-13 0 0 16,-10-1-1-16,-9-4 1 15,1 0-1-15,3 0 1 16,1 0 0-16,4 0 2 31,1 0 1-31,-5 0 4 16,-7 0-2-16,-14 4-5 0,-7-1 6 0,-12 0 0 15,-14 0-2-15,-5-3 1 16,-8 0 4-16,0 0 2 16,-2 0 1-16,0 0-1 0,0 0-6 15,0 0 3 1,0 0-1-16,0 0-1 15,0 0-3-15,0 0-2 0,0 0-2 16,0 0 1-16,0 0-1 16,0 0-1-16,0 0-12 15,0 0-18-15,0 0-22 16,-24-3-23-16,-16-3-65 16,-10-7-177-16</inkml:trace>
  <inkml:trace contextRef="#ctx0" brushRef="#br0" timeOffset="83015.58">4217 7207 438 0,'0'0'44'0,"0"0"-39"16,0 0 11-16,0 0 0 16,0 0-7-16,0 0-8 15,125 0-1-15,-31 0 0 16,19 0 2-16,23 0 34 16,18 0-24-16,2-3-9 15,6 2-2-15,1 1-1 0,2 0 2 16,6 0-2-16,12 0 0 15,9 0 0-15,2 0 0 16,3 0-2-16,-5 0 0 16,-12 0 1-16,-3 0 1 15,-11 0-1-15,0 0 2 16,-10 4-1-16,-2-4 0 16,2 0 0-16,-5 0 0 15,-4-4-2-15,-11-14-6 16,-9-4-9-16,-13-3 10 15,-4 5 1 1,4 2 4-16,-8 2 2 0,-8 6 0 16,-7 4 0-16,-11-1 0 0,-6 5 0 15,-10-3 0 1,-11 4 0-16,-10-2 0 0,-10 2 0 16,-10 1 0-16,-8 0 1 15,-9 0-1-15,-6 0 1 16,0 0 1-16,0 0 6 15,0-2 0-15,0 2 3 16,0 0-1-16,0 0 0 16,0 0-3-16,0 0 0 15,0 0 4-15,0 0-1 0,0 0-1 16,0 0-4 0,0 0-4-16,0 0 0 0,0 0-1 15,0 0 1 1,0 0-1-16,0 0-4 0,0-5-11 15,-8 1-18-15,-19 0-32 16,-9-10-124-16</inkml:trace>
  <inkml:trace contextRef="#ctx0" brushRef="#br0" timeOffset="85898.78">24536 16852 237 0,'0'0'70'0,"0"0"-35"15,0 0 27 1,0 0 0-16,0 0-23 0,0 0-13 16,0 0-1-16,22 0-4 15,19 4 3-15,15 0-1 16,10-4-9-16,14 2-4 0,14 2-3 16,9-4 9-1,10 4-11-15,7 0-3 16,-2 1-2-16,-6-5 0 15,-8 0 1-15,-1 2-2 0,-2-2 2 16,-1 0-1-16,-3 0 0 16,-7 0 0-16,-10 0 0 15,-4-2-2-15,-10 2 0 16,-10 0-1-16,-12 0 2 16,-15 0 1-16,-13 0 0 15,-7 0 0-15,-7 0 0 16,-2 0 3-16,0 0-3 15,0 0 0-15,0 0 0 16,-2-5-6-16,-11 1-17 0,-3-4-21 16,-13 6-33-1,-11-6-109-15</inkml:trace>
  <inkml:trace contextRef="#ctx0" brushRef="#br0" timeOffset="86530.14">22531 17237 273 0,'0'0'83'0,"0"0"-57"16,0 0 7-16,0 0 36 16,0 0-27-16,0 0-21 15,-56 4 2 1,56-4 3-16,3 0-10 0,19 0-6 15,11 0 1-15,14 0 3 16,9 0 0-16,8 0-4 16,7 0-3-16,8 0-2 15,1 4-3-15,2-4-1 16,-1 4 0-16,-13-4-1 16,-12 5 1-16,-18 0-1 15,-13-2 1-15,-15-3 0 0,-2 5 2 16,-6-5-1-1,-2 0 0-15,0 0 0 0,0 0-2 16,0 0-9-16,2 0-25 16,3 0-27-16,5-13-79 15,13-18-168-15</inkml:trace>
  <inkml:trace contextRef="#ctx0" brushRef="#br0" timeOffset="88021.66">25557 17111 415 0,'0'0'36'0,"0"0"3"15,0 0 35-15,0 0-29 16,0 0-22-16,-145 36 0 15,101-27 1-15,-4 3-7 16,-3-1 0-16,0-3-3 0,-3-4-4 16,-1-4-2-16,-4 0-1 15,-1-14 0 1,-4-8-3-16,-7-13 0 0,-5-5-2 16,-6-2 0-16,1-6-1 15,6-6 2-15,15-8-1 16,18-14-2-16,15-4 0 15,11-13 0 1,11-3 0-16,5 4 0 16,0-2-1-16,3 9 2 0,13 13-1 15,-1 15 0-15,1 7 0 16,3 7 0-16,4 5 0 16,1 3 0-16,3-1-1 15,7 1 1-15,3-2 0 16,7 3 0-16,6 2 1 15,4-1-2-15,-4 8 2 0,0 6 0 16,-6 6-1-16,-1 9 1 16,-4 0 0-16,-3 4 0 15,-1 0 0-15,2 10 0 16,1 7 1-16,6 4-1 16,3-1-1-16,4 6 0 15,2 0 1-15,-3 5-1 16,-6 2 0-16,-1 5 0 15,-8 3-1-15,-1 1 1 16,-8 2 0-16,-2 0 0 16,-3 1 0-16,-3 0-1 0,-3 4 1 15,-6-1 0-15,0 2-1 16,-4 3 1-16,-5-4 0 16,0 5 0-1,0-2 1-15,0 4-1 0,0 5 1 16,0-8 0-16,-9 2-1 15,-1-1 0-15,-1-2 0 16,1-12 2-16,-4 0-2 16,1-7 1-16,1-8-1 15,-3 0 2-15,3-8-2 16,-1-5 1-16,0-2-1 16,-1-2-1-16,1 1 1 15,0-8 0-15,0 3-2 16,2 0-1-16,-3-4 1 15,5 4-3-15,-3-4-1 16,-3 5-7-16,-3-5-12 16,3 0-38-16,3 0-52 0,12 0-94 15</inkml:trace>
  <inkml:trace contextRef="#ctx0" brushRef="#br0" timeOffset="88228.11">26058 17191 650 0,'0'0'53'0,"0"0"-11"16,0 0 19 0,0 0-51-16,0 0-10 0,0 0-33 15,-52-18-38-15,71 1-88 16,-1-1-236-16</inkml:trace>
  <inkml:trace contextRef="#ctx0" brushRef="#br0" timeOffset="93296.22">25983 15806 364 0,'0'0'73'16,"0"0"-42"-16,0 0 23 16,0 0-15-16,0 0-24 15,0 0-6-15,0 0 0 16,-25 5-1-16,7 13-6 15,0 1 0-15,-4 2-1 16,-1 2 3-16,-4 0-2 16,0 4 3-16,4 3 0 15,-4-3-3-15,4 4 0 16,1-7-2-16,-2 2 1 0,2 0-1 16,-1-3 0-1,3-6 0-15,0 5 0 16,4-9 1-16,5 0-1 0,5-3 0 15,2-6-1-15,4-2 0 16,0-2-12 0,0 0-9-16,0 0-27 0,0 0-31 15,4 0-28-15,9-16-9 16,-5-1-111-16</inkml:trace>
  <inkml:trace contextRef="#ctx0" brushRef="#br0" timeOffset="93834.01">25599 15873 330 0,'0'0'67'15,"0"0"-27"-15,0 0 25 16,0 0-24-16,0 0-17 15,0 0-9-15,2 8 4 16,8 16 2-16,-6-2-6 16,-2 5-4-16,0-4-4 15,-2 8-1-15,0-5-2 16,0-2-1-16,-8 2-1 16,0-4 0-16,-1-8-1 15,7-5 0-15,0-7-1 16,2-2 1-16,0 0 0 0,0 0 0 15,0 0-1-15,4 0 2 16,17 3 2-16,6-3-3 16,4 0-1-16,2 0 0 15,5 0 0-15,0 2-1 16,1 4-1-16,0 2 0 16,-8-2 2-16,-5 2 0 15,-6 1 0-15,-3-5 0 16,-7-4 1-16,-3 2 0 15,-5-2 0-15,-2 0 2 16,0 0 3-16,0 0 1 16,0 0-1-16,0 0 0 15,0 0-1-15,0 0-3 0,0 0-2 16,0 0 0-16,0 0-14 16,0 0-9-16,0 0-30 15,0 0-61-15,-2-11-148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2T03:20:58.65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4211 451,'0'-2,"0"0,-1 0,1 0,-1 0,1 1,-1-1,0 0,0 0,0 1,0-1,0 0,0 1,0-1,-1 1,1-1,-2 0,-28-22,23 19,-35-22,-1 3,-2 1,-60-21,39 17,14 4,-2 2,-1 3,0 2,-1 3,-98-10,-52 6,24 0,-224 8,361 13,1 2,-70 18,-84 36,179-54,-109 32,71-23,1 3,1 2,-55 28,-94 47,4-1,65-24,-228 131,212-83,92-69,-5 9,3 2,2 2,3 3,-89 134,108-141,3 2,3 1,3 1,2 2,3 1,-21 88,3 101,39-211,2-1,1 0,3 0,8 47,1-36,1 0,4 0,33 73,87 145,-50-104,-75-143,82 153,-73-142,1-1,54 61,17 6,233 232,-277-289,3-2,1-3,2-2,1-2,64 28,-46-30,150 42,-176-63,0-3,0-1,1-3,73-1,249-23,74-2,-255 23,-72 0,167-16,-46-28,91-8,-282 44,77-20,26-3,-104 23,-1-2,0-1,0-3,56-23,64-23,-106 40,-29 9,57-24,-33 4,54-39,-26 14,270-175,-316 204,-14 12,-2-2,29-24,19-24,93-94,-94 92,-43 43,26-30,-51 51,115-141,-98 118,-1-1,-1-1,-2 0,13-34,-10 18,-1-1,-3 0,-1-1,5-51,4-47,-10 83,2-67,-6 56,20-99,5-56,-25 101,-11-125,2 234,0-1,-1 1,-1-1,0 1,-1 1,-16-29,-2-6,-83-177,92 195,-7-8,-35-50,4 9,38 56,-1 2,-1 0,-1 1,-1 1,-26-22,-115-79,123 95,-82-64,-93-60,158 116,29 18,0 0,-2 2,-39-17,-5 4,44 16,0 1,-1 1,0 1,-38-5,-51 5,-129 10,93 1,81 0,-81 15,-58 4,182-21,-311-4,129-30,126 9,52 13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22T07:32:28.4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8560 5753 129 0,'0'0'221'0,"0"0"-208"16,0 0 11-16,0 0 41 15,0 0-4-15,0 0-24 16,0 0-8-16,-25-12-10 15,25 7-3-15,19 3-3 16,18-5-3-16,14-2-3 0,17 2-2 16,17-4 2-1,11-3 4-15,7 3-8 0,6-1-1 16,3 2 1-16,-4-2 0 16,6 2-1-16,0 2 0 15,11-2-1-15,6 3 0 16,2-4 0-16,10-3-1 15,-2-1 0-15,1-1 0 16,-1 0 0-16,-10 4 1 16,-8 1-1-16,-7 3 0 15,-10 2 0-15,-6-3 1 16,-8 3 0-16,-3 0-1 16,-4 2 1-16,6-1 0 15,5 4 0-15,0-1 1 16,-3-2-2-16,-8 0 0 0,-4-4 0 15,-8 0 0-15,-2 0 0 16,1-2 0-16,1 2 0 16,-2 0 1-1,1 5 1-15,-1-2-1 0,-7 1 1 16,-1-2-1-16,-5 2 0 16,-7-2 0-16,-4 1 0 15,-5 4-1-15,-4-1 1 16,-2-2 0-16,-1-1 2 15,5 4 2-15,5 1 0 16,-3 0-2-16,-2 0-2 16,-7 0 1-16,-4 0-2 0,-2 0 2 15,-7 0-2 1,-7 0 0-16,-5 0 0 0,-6 0 0 16,2 0 0-16,1 0 3 15,5 0-2-15,4 0 0 16,1 0 0-16,2 0-1 15,-5 0 1-15,0 0-1 16,1 0 0-16,-6 0 0 16,1 0 0-16,-2 0 0 15,-4 0 0-15,0 0 0 16,-2 0 0-16,0 0 1 16,0 0 0-16,2 0-2 0,5 0 1 15,1 0 0-15,4 0 0 16,-1 0 0-16,-1 0 0 15,2 0 1 1,-5 0-1-16,-1 0 0 0,-4 0 0 16,-2 0 0-16,3 0 0 15,-3 0 1-15,0 0-1 16,0 0 0-16,2 0 0 16,7 0 0-16,0 0 0 15,2 0 0-15,-2 0 1 16,-2 0-1-16,-1 0-1 15,-4 0 1-15,-2 0 1 16,0 0-1-16,0 1-1 16,0-1 0-16,0 3 1 0,0-3-8 15,0 0-32-15,0 3-37 16,0 14-71-16,0 5-261 16</inkml:trace>
  <inkml:trace contextRef="#ctx0" brushRef="#br0" timeOffset="554.02">13730 5573 202 0,'0'0'0'15,"0"0"-41"-15,0 0 41 16,0 0 32-16,0 0-23 16,0 0-8-16,60 25 3 15,-43-19 4-15,-2 0 15 16,1-3 7-16,-3-2 10 16,1 3 10-16,1 1 4 15,1-1-4-15,3-3-6 16,4-1-10-16,4 0 0 15,2 0-7-15,0 0-3 16,10 0-6-16,6 0 2 16,2 0 5-16,-3-4-14 15,-5 4-5-15,-10 0-3 16,-6 0-1-16,0 0 3 0,2 0 0 16,-5 0-4-16,-1 0 1 15,0 0 1-15,-6 0 0 16,-2 0 0-16,-6 0-1 15,-3 0 1-15,-2 0 0 16,0 0 2-16,0 0-4 16,0 0 1-16,0 0 1 15,0 0 0-15,0 0-1 16,0 0 1-16,0 0-3 16,0 0 0-16,0 0-5 0,0 3-18 15,-9 1-28-15,-22 6-68 16,-5-9-207-16</inkml:trace>
  <inkml:trace contextRef="#ctx0" brushRef="#br0" timeOffset="1773.49">5516 8347 68 0,'0'0'58'15,"0"0"8"-15,0 0 1 16,0 0-16-16,0 0-12 16,0 0-16-16,-29 25-3 15,78-25 0-15,20 0-1 16,23 0-9-16,23 0-5 16,32 0-3-16,25 0-2 15,30 0 1-15,24 0-1 16,17 0 0-16,19 0 1 0,10 0-1 15,11 0 0-15,2 0 0 16,5 2 0-16,-1 6-3 16,-4-4-4-16,6 0 6 15,7-4 1-15,5 0 0 16,2 0 0-16,0-7-9 16,-18-4 2-16,-10-4 5 15,-14 1 2-15,-13 0 1 16,-14 3 0-16,-13-1 0 15,-12-1-1-15,-15 8 3 16,-7-1-1-16,-14 2-2 16,-13 1 0-16,-17 0 1 15,-20-3-1-15,-19 2 1 0,-21-1 1 16,-18 1 2-16,-20 2-1 16,-18 0 0-16,-14 0 3 15,-10 2 3-15,-3-2 3 16,-2 2 10-16,0-2 1 15,0 1-6-15,0 1 4 16,0-3 3-16,0 3-4 16,0 0-8-16,0 0-3 15,0 0 0-15,0 0-1 16,0 0 1-16,0 0-2 0,0-1-2 16,0-2-3-1,2 3 1-15,-2 0-1 0,0 0 2 16,0 0-1-16,0 0 1 15,0 0 1-15,0 0-1 16,0 0 0-16,0 0-1 16,0 0 1-16,0 0-2 15,0 0-1-15,0 0 0 16,0 0-1-16,0 0-11 16,0 0-20-16,-4 0-39 15,-1-10-125-15</inkml:trace>
  <inkml:trace contextRef="#ctx0" brushRef="#br0" timeOffset="3908.94">16034 8831 322 0,'0'0'41'0,"0"0"-41"16,0 0 4-16,0 0 17 15,0 0 10-15,0 0-7 16,194-44-14-16,-93 33 0 15,24 11 0-15,30 0-5 0,28 0 4 16,24 0 1 0,23 3-9-16,7 0-1 0,9 2 0 15,-1 1 0 1,-2 0 0-16,4-2-1 16,2-4-1-16,10 0 2 0,4 0 0 15,0 0 0-15,6 0 0 16,5-4 0-16,12 0 0 15,5 0-2-15,6-5 0 16,-5 2-2-16,-10-3 0 16,-10-2 0-16,-4 2-3 15,-14-1 7-15,-3 0 0 0,-3 1 1 16,-10-1 5 0,1 2-2-16,-8 5 0 0,-1 2-2 15,-7-2-2-15,-16 4 0 16,-13-3 0-16,-20 0 0 15,-23 3-1-15,-6-3 1 16,-9-1 0-16,-5-1 1 16,3-5 0-16,-1 3 1 15,-1-1-1-15,-7 5 4 16,-9-1 0-16,-7-1-2 16,-9 1 3-16,-5 4 0 15,-8-2 6-15,-2 2-4 16,2 0-4-16,-2-2-2 15,-1-2-1-15,-1-2 1 16,-4 2 2-16,-11-1 3 16,-10 2-3-16,-13 1 5 15,-12 2 5-15,-8-1 3 0,-7 1 2 16,-5 0 4-16,-2 0 2 16,5 0-4-16,-3-2-2 15,0-2 1-15,0 1 3 16,-2-1-1-16,-1 2-4 15,-6 0-4-15,-2 0 0 16,-2 2-3-16,0-4 0 16,0 2-1-16,0 0-2 0,0 0-3 15,0 2-4 1,0 0-1-16,0 0-5 16,0-6-13-16,0-3-20 15,-13-8-25-15,-14-1-61 0,-4 3-106 16</inkml:trace>
  <inkml:trace contextRef="#ctx0" brushRef="#br0" timeOffset="4114.01">27234 8624 305 0,'0'0'234'0,"0"0"-201"16,0 0 39-16,0 0 18 15,0 0-41-15,0 0-40 0,-33-52-9 16,18 24-24 0,-4-2-26-16,-10 4-93 0,-6-6-303 15</inkml:trace>
  <inkml:trace contextRef="#ctx0" brushRef="#br0" timeOffset="5797.41">13331 7891 207 0,'0'0'184'0,"0"0"-158"16,0 0 12-16,0 0 22 15,-115 108-20-15,72-82-23 16,-1 2 0-16,-10 0 4 0,1-2 0 16,-5-8-5-16,-3-11-5 15,1-7-1-15,-9 0-3 16,-2-13 0-1,-2-21 0-15,1-10-3 0,6-9-2 16,3-8 1-16,10-13-1 16,11-9 1-16,13-9 3 15,12-8-2-15,13 0 3 16,4-4-1-16,8-3-5 16,23 3 1-16,6 2-2 15,5 15 0-15,10 13 0 16,0 12 0-16,2 8 0 15,7 8 0-15,1 7-1 16,8 6 0-16,3 8 1 0,2 3 0 16,4 8 1-1,-6 4-1-15,-3 6 0 0,-1 4 0 16,-7 0 0-16,-4 0 0 16,-5 16-1-16,-2 12 1 15,-1 6 0-15,-6 8 0 16,-2 4-1-16,-4 4 1 15,-6 9 0-15,-6 7 0 16,-8 6 1-16,-2 2 1 16,-5 2 1-16,-1-1-1 15,-2-5 0-15,-6-4-1 0,0-3 1 16,-2-3-2 0,0-1 1-16,-9 4 0 0,-13-3 1 15,-3-2 1-15,-2-2 1 16,-6-4 2-16,0-6-1 15,-5-1 0-15,-1-7-2 16,0-6-1-16,1-5-1 16,2-8 1-16,1-7-1 15,4-4-1-15,2-6-4 16,2-2-14-16,9 0-14 16,11-22-44-16,7-18-67 15,4-14-120-15</inkml:trace>
  <inkml:trace contextRef="#ctx0" brushRef="#br0" timeOffset="7197.42">27180 8332 376 0,'0'0'48'0,"0"0"-47"16,-146 54 15-16,70-30 47 15,-18-2-36-15,-10-4-12 16,-10 0 15-16,-2-6 0 15,-1-2-5-15,3-1-8 16,6-7 1-16,6 1-4 16,6-3-3-1,-4 0-5-15,1-3-2 0,2-14-3 16,3-11-1-16,10-6 2 16,6-5 2-16,7-4 3 15,8-8-4-15,12-7-1 16,5-8-1-16,5-8-1 0,3-2 1 15,3 2 0-15,-3 1-1 16,5 5 0-16,-2 8 1 16,6 4 1-16,8 0-2 15,5 2 0-15,9-4 0 16,5 3-2-16,2-3 1 16,0-3 1-16,11-2 0 15,9-3 0-15,-2-6 0 16,-3-1 0-16,2 4 0 15,-7 2 0-15,1 7-1 16,5 5 1-16,-3 7-1 16,5 7 0-16,7-2 1 15,1 3-1-15,10 2 1 16,6 0-2-16,12-2 0 0,13 3 0 16,8 4 1-16,19 3 0 15,13 5 1-15,20 6-1 16,18 6 1-16,7 4 0 15,8 2 0-15,-2 5 0 16,-4 2-1-16,-3 0 1 16,-11 0-1-16,-6 20 1 15,-9 13 0-15,-14 7 0 16,-4 5 0-16,-11 4 0 16,-7 2 0-16,-4 2 0 15,-9 1 0-15,-8 3 0 16,-7 0 0-16,-18 3 0 15,-12 9-3-15,-16 0 3 16,-13 0 0-16,-2 1 1 16,0-5 1-16,0-3-1 15,0-1-1-15,-9 0 1 0,-1 1-1 16,-2-4 1-16,-3 2 0 16,-1-1-1-16,-7-1 1 15,-6 2-1-15,-4 0 0 16,-7 1 2-16,-2 0-1 15,-1 0-1-15,-1-5-1 16,-3-2 1-16,3-4 1 16,-2-2-1-16,4-6 0 15,5-6 0-15,-1-2 1 16,7-7 0-16,2-5-1 16,0-7 1-16,6 1-1 0,1-8 1 15,2 1-1-15,2-5-1 16,3-4-1-16,1 0-12 15,6 0-13-15,-1-8-55 16,4-14-112-16</inkml:trace>
  <inkml:trace contextRef="#ctx0" brushRef="#br0" timeOffset="7395.98">27957 8413 588 0,'0'0'65'0,"0"0"12"0,0 0 18 16,0 0-22-16,0 0-45 16,0 0-21-16,-17-91-7 15,17 54-5-15,0-6-12 16,7-8-25-16,3 3-46 16,-10 0-105-16</inkml:trace>
  <inkml:trace contextRef="#ctx0" brushRef="#br0" timeOffset="9905.43">18708 5785 344 0,'0'0'55'15,"0"0"-23"-15,0 0 20 16,0 0 9-16,0 0-16 15,0 0-20-15,9 10-7 0,26-7-1 16,15 2 1-16,10-5-8 16,11 0-3-16,14 0-4 15,15 0-1 1,20-11-1-16,18-3 0 16,11 1 1-16,5 7-1 15,2 2 0-15,-11 4 0 0,-9 0-1 16,-14 0 0-16,-12 0 1 15,-12 4 0-15,-18 2-1 16,-23 0 0-16,-18-2 0 0,-20-4-1 16,-7 0 1-1,-10 0 2-15,-2 0-1 0,0 0 4 16,0 0 5 0,0 0-1-16,0 0-1 0,0 0-4 15,0 0 0-15,0 0-2 16,0 0-2-16,0 0 0 15,0 0 0-15,0 0 0 16,0 0 0-16,0 0-2 16,0 0 2-16,0 0 0 15,0 0 0-15,0 3 0 16,0-3 0-16,0 0 0 16,0 0 0-16,0 0 1 15,0 0-1-15,0 0 2 16,0 0-1-16,0 0 0 0,0 0 0 15,0 0 0-15,0 0-1 16,0 0 1-16,0 0-1 16,0 0 0-1,0 0 0-15,0 0 1 16,0 0-1-16,0 0 0 16,0 0 0-16,0 0 2 0,0 0-2 15,0 0 0-15,0 0 1 16,0 0 1-16,0 0-2 15,0 0 1-15,0 0 0 16,0 0-1-16,0 0 1 16,0 0 1-16,0 1-1 0,0-1-1 15,0 0 1 1,0 0-1-16,0 0 0 0,-2 0 0 16,0 2 0-1,-2-2 0-15,-2 4 0 16,0 0 2-16,2-2-2 0,-3-1 1 15,5-1-1-15,-2 0 0 16,0 3 2-16,4-3-2 16,0 2 1-16,0-2-1 15,0 1 0-15,-2 2 0 16,2-3 0-16,-2 2 0 16,0 0 0-16,0-2 1 15,-3 2-2-15,5-2 2 16,-2 0-1-16,0 2 0 15,0 0 0-15,-4 2 0 16,0 0 0-16,4-2 0 0,-2 0 0 16,4-2 0-16,0 0 0 15,0 0 0-15,0 0 0 16,-2 0 0-16,2 0 1 16,0 0-1-16,0 0 0 15,0 0 0-15,0 0 0 16,0 0 0-16,0 0 1 15,0 0-1-15,0 0 0 16,0 0 0-16,0 0 0 16,0 0 0-16,0 0 0 15,0 0 0-15,0 0 1 16,0 0-1-16,0 0 0 16,0 0 0-16,0 0 0 15,0 0 0-15,0 0 0 16,-3 2 0-16,1-2 0 0,0 0 0 15,0 0 1-15,2 0-1 16,-4 0 0-16,2 0 1 16,-1 3-1-16,3 0 0 15,0 0 0-15,0-3-1 16,0 0 2-16,0 0-2 16,0 0 2-16,0 0-2 15,0 0 2-15,0 0-2 16,0 0 2-16,0 0-2 0,-2 0 1 15,2 0 0-15,-3 0 0 16,3 0 0-16,0 0 1 16,0 0-1-16,-2 0 0 15,2 0 0-15,0 0 0 16,0 0 0-16,0 0 1 16,0 0-1-16,0 0-1 15,0 0 1-15,0 0 0 16,0 0 0-16,0 0 0 15,0 0 1-15,0 0-1 16,0 0-1-16,0 0 1 16,0 0 1-16,0 0-1 15,0 0 0-15,0 0-1 16,0 0 2-16,0 0-1 0,0 0 0 16,0 0 0-16,0 0 0 15,0 0 0-15,0 0 0 16,0 0 0-16,0 0 0 15,0 0 0-15,0 0 0 16,0 0 0-16,0 0 0 16,0 0 0-16,0 0 0 15,0 0 0-15,0 0-3 16,0 0-5-16,0 0-7 16,-13 0-25-16,-12 0-36 15,-6 2-106-15</inkml:trace>
  <inkml:trace contextRef="#ctx0" brushRef="#br0" timeOffset="12440.93">26174 7965 105 0,'0'0'11'0,"0"0"-11"15,0 0-5 1,0 0 4-16,0 0-9 0,0 0-35 15,0 0-4-15</inkml:trace>
  <inkml:trace contextRef="#ctx0" brushRef="#br0" timeOffset="15320.48">25877 7811 68 0,'0'0'178'0,"0"0"-130"16,0 0 0-16,0 0 32 16,0 0-14-16,0 0-29 15,-66-1-10-15,66-1-1 16,0 2-10-16,20 0-3 15,13 0-1-15,9 0 1 16,8 0-5 0,6 0-4-16,6 0-1 0,13 0-1 15,8 0-1-15,6 0-1 16,-1-5 0-16,-9 2 1 16,-15 3-1-16,-24 0 1 15,-17 0 0-15,-17 0-1 16,-6-1 2-16,0 1 12 0,0 0-1 15,0 0 2-15,-15 0 3 16,-12 0-14-16,-10 0-3 16,-11 0-1-16,-5 0 1 15,-8 0 0-15,-10 0 0 16,-4 0-1-16,-5 0 3 16,4 0-3-16,12 0 0 15,8 1 4-15,20 2 4 16,12-2 0-16,15 1-2 15,9-2 1-15,0 0-6 16,0 0-1-16,0 0 0 0,19 0 1 16,15 0 1-16,15 0-1 15,7 0 1-15,9-2-2 16,3-2-2-16,8 1 2 16,2-1-5-16,-5-1-1 15,-13 3-1-15,-19 2-2 16,-19 0-1-16,-15 0 2 15,-7 0 8-15,0 0 0 16,-11 0 4-16,-23 0-1 16,-12 0-2-16,-14 0 0 15,-10 7 3-15,-1-1 0 16,-4-2-1-16,-2-1 1 0,6-1-1 16,5-2 1-16,10 2-1 15,11-1 1-15,17-1 0 16,12 0-2-16,13 0 2 15,3 0-2-15,0 0-2 16,9 0-1-16,22 0 1 16,16 0 0-16,14 0 0 15,10-1 0-15,0-3 0 16,1-2-1-16,1 3 1 16,-4-1 0-16,-9-1-5 15,-15 3 2-15,-18 0 0 16,-16 2 1-16,-9 0 1 15,-2 0 1-15,0 0 0 16,0 0 0-16,-27 0 3 16,-15 0-2-16,-12 0 1 0,-4 4-1 15,-4 1 1 1,2-1-1-16,1-2-1 0,11-1 1 16,7 2-1-16,10-2 2 15,16-1-2-15,11 2 1 16,2 0-1-16,2-2-1 15,0 0 1-15,0 0-3 16,0 0 2-16,2 0-2 16,13 2 3-16,3-2 0 15,7 1-2-15,-2 2 2 0,2-3 2 16,-4 0-2 0,-11 0 0-16,-1 0 0 0,-6 0 0 15,-3 2 0-15,0-2 0 16,0 0 1-16,0 0 0 15,0 0 0-15,0 0 0 16,0 0-1-16,0 0 1 16,0 0 1-16,0 0-2 15,0 0 1-15,0 0-1 16,0 0 0-16,0 0-1 16,0 0-1-16,0 0 1 15,0 0-2-15,4 0 0 16,5 0 2-16,2 0 0 15,1 0 1-15,-2 0 0 16,-1 0 0-16,-2 0 1 0,-4 0-1 16,-1 0 0-16,-2 0 0 15,0 0 1-15,0 0 1 16,0 0-1-16,-2 0-1 16,-14 0 4-16,-7 4-1 15,-8-2-3-15,0 3 1 16,-1-4-1-16,1 1 1 15,4 0-2-15,6 0 1 16,7-2 0-16,5 0 0 16,9 0-1-16,0 0 1 0,0 0-3 15,0 0 1 1,0 0-3-16,5 0-1 0,11 0 2 16,13 0 4-16,8 0 0 15,7 0-1-15,4-2 1 16,-2-3 0-16,1 0 0 15,0-1 0-15,-2 1 0 16,-6 2 0-16,-5 1 0 16,-9 2 0-16,-9 0 0 15,-8 0 0-15,-6 0 1 16,-2 0-1-16,0 0 0 16,0 0 1-16,0 0-1 15,0 0 1-15,0 0-1 16,0 0 1-16,0 0 0 0,-6 0-1 15,-8 0 1-15,-3 0 0 16,-2 0-2-16,4 0 1 16,-1 0 0-16,6 0 0 15,2 0 0-15,6 0 0 16,2 0-1-16,0 0-4 16,0 0-5-16,0 0-5 15,0 0-11-15,0 0-13 16,2 0-29-16,16 0-29 15,5 0-37-15,-2 0-60 16</inkml:trace>
  <inkml:trace contextRef="#ctx0" brushRef="#br0" timeOffset="18839.14">25597 6472 411 0,'0'0'101'0,"0"0"-78"16,0 0-3-16,0 0 42 15,0 0-21-15,0 0-19 16,0 0-14-16,-32 0-5 16,32 0-1-16,0 0-2 15,0 0-2-15,0 0 1 0,0 0-1 16,0 0-3 0,0 0 1-16,0 0 0 15,0 0 3-15,0 0 1 0,0 0 0 16,0 0 1-16,0 0-1 15,0 0 1-15,0 0 0 16,0 0 0-16,0 0-1 16,0 0 1-16,0 0-1 15,0 0 0-15,0 0-1 16,0 0 1-16,0 0 0 16,0 0 0-16,0 0-1 15,0 0 2-15,0 0-1 16,0 0 0-16,0 0 1 0,0 0 0 15,0 0-1-15,0 0 2 16,0 0-1-16,0 0 0 16,0 0 0-16,0 0 1 15,0 0-2-15,0 0 1 16,0 0-1-16,0 0 0 16,0 0-1-16,0 0 1 15,0 0 0-15,0 0 0 16,0 0 1-16,0 0-1 15,0 0 1-15,0 0 0 16,0 0 2-16,0 0-2 16,0 0 0-16,0 0 1 0,0 0-1 15,0 0 0-15,0 0-1 16,0 0 0-16,0 0 0 16,0 0 0-1,0 0 0-15,0 0 0 0,0 0 0 16,0 0 1-16,0 0-2 15,-6 3-1-15,-8 8-21 16,-8 6-38-16,-7 1-95 16,-4-10-301-16</inkml:trace>
  <inkml:trace contextRef="#ctx0" brushRef="#br0" timeOffset="20397.84">23934 7931 281 0,'0'0'43'16,"0"0"-15"-16,0 0 28 15,0 0-14-15,0 0-17 16,0 0 1-16,-122 94 4 15,86-74 0-15,-13 0-1 16,-4 0-4-16,-11 0-1 16,-8 1-6-16,-6-2 0 15,-2-5-6-15,2-8-2 16,6-3 1-16,10-3-1 16,4 0-4-16,9-21-1 15,4-11-3-15,3-12-2 16,0-12 1-16,6-12-1 0,3-9 0 15,1-9 0-15,9-4 0 16,-2-4 0-16,9 1 0 16,7 8 0-16,9-1 1 15,0 8-1-15,0 6 1 16,21 4 1-16,2 9 1 16,2 4-1-16,6 10 2 15,0 2-1 1,5 5 1-16,5 3-3 0,1 2 1 0,3 1-2 15,1 3 0-15,-1 5 0 16,-5 8 0-16,-5 4 0 16,-1 10 0-16,-3 2 1 15,4 0 3-15,1 8 4 16,5 12-3-16,1 9-1 16,3 1 1-16,-8-1-3 15,1 6 0-15,-5-3-1 16,-1 1 1-16,-5 4-2 15,-1-1 0-15,-1 2 1 16,-6 6-1-16,2 3 0 16,-8 0 2-16,-1 2-1 15,-2-5-1-15,-3-2 1 0,-3-1 0 16,4-2-1-16,-4-3 1 16,0-2-1-16,3-1 1 31,-5 0-1-31,0-2 0 15,0-1 0-15,-2-5 1 0,0 0-1 0,0-1 1 16,0-2 0-16,-2-2 0 16,-9-2-1-16,3-2-2 15,-6-4-4-15,-1-6-14 16,3-6-18-16,5 0-44 16,7-24-61-16,0-26-113 15</inkml:trace>
  <inkml:trace contextRef="#ctx0" brushRef="#br0" timeOffset="20600.37">23970 7009 492 0,'0'0'114'0,"0"0"-107"15,0 0 7-15,0 0-14 16,0 0-5-16,0 0-70 16,-67 19-68-16,76-17-135 15</inkml:trace>
  <inkml:trace contextRef="#ctx0" brushRef="#br0" timeOffset="20764.49">24135 6956 308 0,'0'0'183'0,"0"0"-135"0,0 0 5 0,0 0-21 15,0 0-32-15,0 0-28 16,9-2-53-16,11 2-63 16,6 0-157-16</inkml:trace>
  <inkml:trace contextRef="#ctx0" brushRef="#br0" timeOffset="20928.6">24585 6847 438 0,'0'0'103'0,"0"0"-71"16,0 0 7-16,0 0-39 15,0 0 0-15,0 0-68 16,67-1-40-16,-49 1-89 15</inkml:trace>
  <inkml:trace contextRef="#ctx0" brushRef="#br0" timeOffset="21095.42">24986 6852 344 0,'0'0'143'16,"0"0"-107"-16,0 0 23 0,0 0-17 15,0 0-41-15,0 0-1 16,4 9-30-16,6-4-26 16,-4-4-67-16,-4 1-92 15</inkml:trace>
  <inkml:trace contextRef="#ctx0" brushRef="#br0" timeOffset="21283.7">24986 6852 348 0,'132'15'180'0,"-132"-15"-161"15,0 0 32-15,0 0-10 16,0 0-41-16,0 0-16 16,0 0-39-16,0 0-45 15,0 5-119-15</inkml:trace>
  <inkml:trace contextRef="#ctx0" brushRef="#br0" timeOffset="23563.55">12383 7993 70 0,'0'0'171'0,"0"0"-141"15,0 0-14 1,0 0 32-16,0 0-17 0,-126 83-21 15,103-71 2-15,-6 3-1 16,-5 0-2-16,-7-4-4 16,-3 1-5-16,-7-4-6 15,-2-4-19-15,-5-4-30 16,6 0-18-16,5 0-19 16,12 0 15-16,11-10 41 15,6-1 35-15,7 3 1 16,1-5 7-16,2-1 11 15,-1-1-18-15,-1 2-18 16</inkml:trace>
  <inkml:trace contextRef="#ctx0" brushRef="#br0" timeOffset="23880.24">11603 8035 333 0,'0'0'55'16,"0"0"-47"-16,-161-11 0 0,112-6-1 15,5-9-7-15,4-8-23 16,1-9-7-16,11-5-5 16,4-8-13-16,3-1 0 15,6-10 2-15,-1-2 19 16,7 5 23-16,1 4 4 16,0 6 8-16,0 10 4 15,-3 4 0-15,-1 8 1 0,3 2 0 16,-3 2-1-1,4-2 5-15,2-3-2 0,3 0 0 16,3-2-2-16,0-1 1 16,5 2-6-16,15-2-8 15,9 2 0-15,7 4 0 16,1 4-31-16,6 7-73 16</inkml:trace>
  <inkml:trace contextRef="#ctx0" brushRef="#br0" timeOffset="24156.95">11411 6896 18 0,'0'0'105'16,"0"0"-67"-16,0 0 4 15,0 0-7-15,0 0-29 16,0 0-6-16,133-23-2 16,-110 22-9-16,2 1-20 0,-1 0-2 15,3 0-9-15,4-3-16 16,1 0 17-16,1-2 19 15,-4 3 18-15,2 2 4 16,-7 0 22-16,-6 0 51 16,-3 0-14-16,-5 0-4 15,-4 2-12-15,-3 10-11 16,-1 1-11-16,-2-1-6 16,4 1-14-16,2 2-1 15,2 1-49-15,3-2-153 16</inkml:trace>
  <inkml:trace contextRef="#ctx0" brushRef="#br0" timeOffset="24320.02">12195 7194 315 0,'0'0'15'16,"0"0"-14"-16,0 0 3 15,0 0-4-15,0 0 0 16,-78 115-32-16,85-103-25 15,9-1-52-15</inkml:trace>
  <inkml:trace contextRef="#ctx0" brushRef="#br0" timeOffset="24467.26">12309 7586 342 0,'0'0'57'15,"0"0"-52"-15,0 0 2 16,0 0-7-16,0 0-22 16,0 0-73-16,-92 74-105 15</inkml:trace>
  <inkml:trace contextRef="#ctx0" brushRef="#br0" timeOffset="25505.98">12851 7768 36 0,'0'0'178'0,"0"0"-126"16,0 0-13-16,0 0 1 16,0 0-13-16,0 0-10 15,6 0 1-15,15 0 2 16,0 0-1-16,8 0-5 15,5 0-3-15,4-7-2 16,0 0-1-16,-1 2-3 16,-1 0-3-16,-5 1 0 0,-2 2-1 15,-4 0-1-15,-8 0-1 16,-5 2 1-16,-10 0-2 16,-2 0 2-16,0 0 3 15,0 0 0-15,0 0 0 16,0 0 0-16,0 0 6 15,0 0 3-15,0 0-2 16,0 0-5-16,0 0-5 16,0 0 0-16,0 0-5 0,-6 0-14 15,-6 2-22 1,-1 2-29-16,4 0-44 16,2-1-125-16</inkml:trace>
  <inkml:trace contextRef="#ctx0" brushRef="#br0" timeOffset="26528.6">13098 7338 472 0,'0'0'29'16,"0"0"-20"-16,0 0 27 0,0 0-3 16,0 0-24-16,0 0-9 15,-41 0-1-15,41 0 0 16,0 0 0-16,0 0-2 15,0 0 0-15,0 0 3 16,0 0 0-16,0 0 0 16,0 0 0-16,0 0 0 15,0 0 1-15,0 0-1 16,0 0 0-16,0 0 0 16,0 0 1-16,0 0-1 0,0 0 0 15,0 0 0 1,0 0 0-16,0 0 0 15,0 0 0-15,0 0 0 0,3 0-1 16,0 0 1-16,-3 0 0 16,0 0 1-16,0 0-1 15,0 0 0-15,0 0 0 16,0 0-5-16,0 3-10 16,0-2-22-16,0 6-50 15,0 1-92-15</inkml:trace>
  <inkml:trace contextRef="#ctx0" brushRef="#br0" timeOffset="29172.76">12378 7720 43 0,'0'0'69'0,"-31"-151"-11"16,13 74-4-16,10 0-1 16,2 3-6-16,6 2-13 15,0-5-9-15,0 5-5 16,19 2-7-16,1 10-2 16,4 12-4-16,0 9-3 15,8 5-2-15,3 15 1 16,6 5 4-16,3 6-5 15,8 3 1-15,3 1-2 0,3 1 0 16,-3-2-1-16,1 1 0 16,5 0 0-16,-3 3 0 15,2 1-2-15,0 0 2 16,-2 0-4-16,-3 9 4 16,-8 8 1-16,-5 2 0 15,-1 0 1-15,-8 3-1 16,-2 1 0-16,-4 4 0 15,-7 7 3-15,0 8-4 16,-5 8 5-16,-1 8-1 16,-5 1 0-16,-3 2 0 15,-4 0-2-15,4 3 0 0,-4 0-2 16,0 4 1-16,0-6 1 16,-2 1-1-1,0-5 0-15,0-6-1 0,0-2 0 16,-4-4 1-16,-14 1 0 15,-7-6 0-15,-8-2 1 16,-7-2 0-16,-5-5 5 16,-4-7 1-16,-5-2-2 15,-1-11-3-15,-3-3 1 16,1-3-4-16,1-6 0 16,2 0-5-16,0 0-3 15,-4 0-1-15,-2-13 5 0,1-8 2 16,-5-10 2-1,5-11-2-15,3-9 2 16,9-11 0-16,9-8 2 0,9-9 0 16,7-9 2-16,9-3-2 15,11 4 2-15,2 2-1 16,0 9-1-16,19 4-1 16,8 3 0-16,2 9-1 15,0 10 0-15,0 6 0 16,2 6 0-16,0 10 1 15,3 1 0-15,3 6 0 16,4 3 1-16,5 0-2 16,6 4 1-16,4 4 1 15,4 3-2-15,7 7 0 0,2 0 0 16,-1 7 0 0,2 17 1-16,-10 10-1 0,-5 4 0 15,-10 6 0-15,-5 6 0 16,-4 2 0-16,-5 1 0 15,-4 1 1-15,-5-3-1 16,-1-1 2-16,-8 0 0 16,0-4 1-16,-4 0-1 15,-2-2 0-15,-3 0 0 16,-4 1-1-16,0 1 0 16,0 1-1-1,-2-5 1-15,-11 0-1 16,-3-6 0-16,-2 0 1 0,-4-3-2 15,-3-4 1-15,-2 3-3 0,-2-5 1 16,3-4-3-16,1-1 0 16,1-5-5-16,4-5 0 15,-1-4-3-15,6-4-1 16,-1-4 1-16,3 2-3 16,2-2-1-16,-5 0 5 15,1 0 0-15,-5 0-16 16,-1 0-40-16,4-2-92 15</inkml:trace>
  <inkml:trace contextRef="#ctx0" brushRef="#br0" timeOffset="29381.09">13579 7878 469 0,'0'0'118'16,"0"0"-116"-16,0 0-1 15,0 0-2-15,0 0-21 16,0 0-70-16,-98-46-135 16</inkml:trace>
  <inkml:trace contextRef="#ctx0" brushRef="#br0" timeOffset="31271.17">12271 7941 35 0,'0'0'225'16,"0"0"-177"-1,0 0-16-15,0 0 24 0,-131 108-21 16,86-82-16-16,-9 0 8 16,-8-1 1-16,-9 0-4 15,-7-7-6-15,0-8-2 16,3-10-1-16,5 0-3 16,-1-7-4-1,6-24-3-15,1-13 1 0,6-10-6 16,4-13 2-16,10-5 0 15,4-5-1-15,4-7 0 16,7-3 0-16,1-2 0 16,7 3-1-16,5 4 0 15,10 4 0-15,6 4-1 16,0 4-1-16,0 6 1 0,14 5 0 16,7 8-1-1,10 8 1-15,5 6-4 0,-2 8 3 16,2 4-1-16,-5 6 1 15,-4 3 2-15,2 1 0 16,-3-1 0-16,5 2 0 16,5-3-1-16,4-3 0 15,4 2 1-15,6-5 0 16,-2 5 0-16,4 0-1 16,-3 4 1-16,-7 4-4 15,-7 4 1-15,-6 6 2 16,-6 0-2-16,-3 0 3 15,-4 0 0-15,2 0 3 16,1 2-3-16,4 10 1 0,4 2 0 16,2 2-1-16,2 0 0 15,2-2 0-15,-4 5 0 16,0-5 0-16,-2 3 0 16,-5 2 0-16,-2-1 1 15,-2 4-1-15,2 4 0 16,-4-2 1-16,3 2-1 15,-1 0 0-15,-5 3 1 16,-1 4-1-16,-3 1 3 16,-3 1 0-16,-2 7-1 15,0-4 0-15,-4 3 3 0,0 2-2 16,0-5-3-16,0 2 1 16,0-5-1-16,0 5 0 15,0-1 0 1,0 5 1-16,0 5-1 0,0-2 1 15,0 3-1-15,0-1 0 16,-4-2 1-16,0-6-1 16,0-5 0-16,0-8 0 15,-1-6 0-15,3-8-3 16,-2-5-11-16,2-8-17 16,2-1-32-16,-4-5-87 15,-2-28-202-15</inkml:trace>
  <inkml:trace contextRef="#ctx0" brushRef="#br0" timeOffset="31616.76">11984 6719 410 0,'0'0'66'15,"0"0"-25"-15,0 0 0 16,0 0-25-16,0 0-16 16,0 0-46-16,-36-40-10 15,65 16-71-15,4 3-121 16</inkml:trace>
  <inkml:trace contextRef="#ctx0" brushRef="#br0" timeOffset="31769.34">12226 6592 375 0,'0'0'48'0,"0"0"-3"15,0 0 5-15,0 0-43 0,0 0-7 16,0 0-58-16,0 0-6 16,16 5-31-16,13-5-56 15</inkml:trace>
  <inkml:trace contextRef="#ctx0" brushRef="#br0" timeOffset="31943.18">12521 6569 248 0,'0'0'94'0,"0"0"-37"16,0 0-6-16,0 0-15 0,0 0-25 16,0 0-11-16,6 0-8 15,6 0-38 1,1 0-60-16,3 2-50 0</inkml:trace>
  <inkml:trace contextRef="#ctx0" brushRef="#br0" timeOffset="32083.66">12774 6613 53 0,'0'0'264'15,"0"0"-200"-15,0 0-29 0,0 0 12 16,0 0-31-1,0 0-16-15,0 48-8 0,0-40-49 16,0 4-50-16,5 0-51 16</inkml:trace>
  <inkml:trace contextRef="#ctx0" brushRef="#br0" timeOffset="32259.57">12888 6816 340 0,'0'0'93'16,"0"0"-56"-16,0 0 16 16,0 0-20-16,0 0-31 15,0 0-2-15,-39 12-30 16,39-11-49-16,0 8-68 0,0-5-155 16</inkml:trace>
  <inkml:trace contextRef="#ctx0" brushRef="#br0" timeOffset="32429.62">13040 6920 518 0,'0'0'15'0,"0"0"-6"15,0 0 22-15,0 0-31 16,0 0-33-16,0 0-56 15,-58 3-69-15</inkml:trace>
  <inkml:trace contextRef="#ctx0" brushRef="#br0" timeOffset="33981.05">11010 8211 278 0,'0'0'109'15,"0"0"-82"-15,0 0-20 16,0 0 32-16,0 0-4 16,0 0-17-16,141-48-11 15,-77 36-1-15,7 4-2 16,8 4 2-16,3 1-5 15,7 2 1-15,13-3-2 16,26-2 9-16,20-1 19 16,18-4-25-16,9-3-3 15,1 2 0-15,-4-2 0 16,-7 2 0-16,-9 0-4 0,-7 1-1 16,-11 4 0-1,-10 1-1-15,-20 2 0 0,-14-3 3 16,-11 4-1-16,-10-3 3 15,-11 1 0-15,-10 2 1 16,-15 0 0-16,-7 3 0 16,-14 0 1-16,-8 0-1 15,-6 0 1-15,1 0 1 16,-3 0 6-16,0 0-3 16,2 0 1-16,0 0-4 15,0 0 0-15,0 0-2 16,0 0 0-16,-2 0-1 15,0 0-1-15,0 0-5 16,0 0-1-16,0 0-8 0,-6 9-14 16,-7-3-30-16,-3-1-72 15</inkml:trace>
  <inkml:trace contextRef="#ctx0" brushRef="#br0" timeOffset="34192.9">14326 8026 589 0,'0'0'0'15,"0"0"-15"-15,0 0-8 16,0 0 13-16,0 0 8 15,0 0-96-15,-25-29-115 16</inkml:trace>
  <inkml:trace contextRef="#ctx0" brushRef="#br0" timeOffset="39612.61">23685 8099 322 0,'0'0'70'0,"0"0"-42"15,-165 23 33-15,105-23-22 16,0 2-23-16,-2-2-9 16,-3 0 2-16,3 0 2 15,2-17-1-15,2-9-3 16,4-12 0-16,2-12-3 0,6-12-1 16,1-11-3-1,7-5 0-15,7-8 1 0,6-1-1 16,10 5 0-16,9-2 0 15,6 4 1-15,0-2-1 16,6-9 0-16,21 3 0 16,6 2 0-16,5 8 0 15,5 9 0-15,3 9-1 16,-2 9 0-16,-1 6 1 16,-3 7 0-16,-4 4 0 15,-5 8 0-15,2 5-2 16,1 8 2-16,2 5-1 15,6 6 0-15,14 2 1 0,6 0 2 16,7 9 0-16,7 4-2 16,-5 1 0-16,-8 3 0 15,-12-5 1-15,-13 1-1 16,-9 3 1-16,-7 2 5 16,-2 6 3-16,2 5-4 15,1 0-1-15,-4 5 0 16,-2 5 0-16,-2 1 1 15,-7 7-2-15,4 6 0 16,-6 5 0-16,-3 8 1 16,-1 1-2-16,-2 2 3 15,0-2-1-15,-9-1 4 16,-11 0-3-16,-7-4-1 16,1-2-1-16,-5-1-1 15,2-5-1-15,-2-6-1 0,2-5 1 16,0-1 0-16,0-7-1 15,0-1 0-15,0-7 0 16,4-5 0-16,2-7-1 16,4-7-8-16,3-5-18 15,3-3-37-15,3-11-109 16</inkml:trace>
  <inkml:trace contextRef="#ctx0" brushRef="#br0" timeOffset="41028.54">23427 8207 258 0,'0'0'97'0,"0"0"-89"15,0 0 29-15,0 0 16 16,0 0-35-16,0 0-16 16,0 0 3-16,-12 76 4 15,12-47-1-15,2 5-2 16,4 3-1-16,-2 6 1 16,-2 1-4-16,-2 2 1 15,0-2-1-15,0 0 2 0,0 2-1 16,0 0 0-1,0 1 0-15,-6-2 0 0,-4-2 0 16,4-3-1-16,-1-2-1 16,-2-6 0-16,0-4-1 15,0-2 0-15,1-3 0 16,-2-6 0-16,1-1 1 16,1-1-1-16,-4-3 1 15,1 0 1-15,5-5 0 16,-3 0 7-16,4-4-1 15,0 0 0-15,1-1-2 16,4-2-2-16,0 0-1 16,0 0-3-16,0 0 0 15,0 0-7-15,0 0-3 16,0 0-14-16,0-2-11 0,0-11-8 16,2-2-65-16,10-1-85 15</inkml:trace>
  <inkml:trace contextRef="#ctx0" brushRef="#br0" timeOffset="44106.41">27120 8526 183 0,'0'0'112'16,"-171"68"-112"-16,75-31 2 16,12-10 24-16,3 0 14 15,6-8-30-15,-4-2-4 16,-9-9-2-16,-9-5 0 15,-9-3-4-15,-4 0 0 16,-1-19 0-16,4-18 0 16,0-13 1-16,7-14 1 0,7-10-1 15,4-15-1-15,10-18 0 16,13-17 3-16,12-12 2 16,12-10 0-16,13-4-3 31,11-3-2-31,11 3 0 0,7 3 0 0,0 11 1 15,10 8 2-15,13 12 0 16,13 13-2-16,11 11 6 16,16 16 1-16,12 10-5 15,10 14-1-15,8 10-2 16,1 2-1-16,2 9 1 16,-3 1-1-16,1 0-2 15,2 6-5-15,6 1 6 16,7 6 2-16,7 9 0 15,7 8-2-15,1 8 4 0,1 23-2 16,0 8 1 0,-7 3-1-16,-8-2 1 0,-10 0-1 15,-11 1 0-15,-7 1-2 16,-12 2-2-16,-10 4 2 16,-12 4 2-16,-7 2 1 15,-5 4 1-15,-10 3 1 16,2 1-1-16,-3 1-1 15,-4 4-1-15,-3 1 1 16,-5 0-1-16,-7-1 1 16,1-3-1-16,-7 4 0 15,0 2 0-15,0 3-1 0,-7-2 1 16,-12-2 0-16,-4-7 1 16,-1-2-1-16,-5-6 0 15,-1-4 0-15,-1-5 1 16,0-4 1-16,0-3-2 15,2-1 0-15,0-5 2 16,2-7-2-16,3 0 0 16,-3-2-14-16,-6-8-36 15,-8 1-67-15</inkml:trace>
  <inkml:trace contextRef="#ctx0" brushRef="#br0" timeOffset="44329.5">28030 8141 483 0,'0'0'96'0,"0"0"-92"15,0 0 11-15,0 0 38 16,0 0-53-16,0 0-5 15,-110 6-44-15,120-21-38 16,9-6-155-16</inkml:trace>
  <inkml:trace contextRef="#ctx0" brushRef="#br0" timeOffset="52309.65">19002 12852 294 0,'0'0'69'16,"0"0"-50"-16,0 0 23 16,0 0 15-16,0 0-26 15,0 0-15-15,0 0-7 16,131 95-5-16,-106-78-2 15,-1 1-1-15,1 0 0 16,0-4 0-16,-2 0-1 16,4-6 0-16,2-5-1 15,2-3 1-15,5-5-4 16,3-23 4-16,0-8-6 16,-1-2 3-16,-5 3 3 0,-6 7 0 15,-4 12 1 1,-6 6 1-16,-1 8 1 0,5 2-1 15,4 0 3-15,7 18 5 16,4 6-4-16,0 1-6 16,1-1 1-1,1-6-1-15,0-2 1 0,-4-8-1 16,-3-4 0-16,-7-2 1 16,-2-2 0-16,-1 0 2 15,-4 0 1-15,3-4 2 16,1-14 1-16,3-4 0 15,2-5-5-15,3 1-2 16,3 2 0-16,-1 4 0 16,-7 9 0-16,3 8 0 0,-2 3 1 15,-1 0 3-15,5 18 11 16,0 7-4-16,0-3-7 16,0 0 0-1,-4-4-4-15,-3-2 2 0,-2-4-1 16,-2-4 0-16,0-4-1 15,1-4 0-15,-2 0 0 16,0 0-5-16,5-2 2 16,1-14-5-16,-2-2 2 15,4 0-2-15,-4-1-2 16,-1 5 0-16,-5 3 3 16,-4 3 3-16,1 3-1 15,-4 2-8-15,-3-1-9 16,1 2-9-16,1 2-15 0,0-4-48 15,6-1-38-15</inkml:trace>
  <inkml:trace contextRef="#ctx0" brushRef="#br0" timeOffset="52497.55">21038 12868 319 0,'0'0'197'0,"0"0"-188"15,0 0 35-15,0 0 8 16,0 0-33-16,0 0-19 0,6 4-4 16,-2-4-19-1,-2 0-33-15,-2 0-43 16,0-13-66-16</inkml:trace>
  <inkml:trace contextRef="#ctx0" brushRef="#br0" timeOffset="56551.67">20982 12752 259 0,'0'0'13'0,"0"0"-12"16,0 0-1-16,0 0 0 15,0 0-41-15,0 0-78 16</inkml:trace>
  <inkml:trace contextRef="#ctx0" brushRef="#br0" timeOffset="61199.21">20526 11583 42 0,'0'0'205'0,"0"0"-165"16,0 0 13-16,0 0 22 15,0 0-28-15,0 0-19 16,0 0-13-16,-38 37-9 16,9-9 2-16,-7 8 3 15,-8 5-1-15,-10 6 1 16,-6 9 2-16,-11 9 0 16,-7 7-5-16,-6 2-1 15,-10 5 0-15,-9 3-2 16,-4 1 1-16,-7-2-2 15,6-2 4-15,0-10 1 16,8-6-1-16,9-10-2 16,8-4-2-16,12-4-1 15,11-3 0 1,11-4-1-16,9-3-2 0,9 0 1 16,4-4-1-16,10-4-2 0,7-7-9 15,10-6-2-15,0-6-23 16,0-6-19-16,20-2-26 15,7-2-15-15,7-26-33 16,-1-14-86-16</inkml:trace>
  <inkml:trace contextRef="#ctx0" brushRef="#br0" timeOffset="61792.08">19074 11614 22 0,'0'0'140'16,"0"0"-104"-16,0 0 3 15,0 0 21-15,0 0-9 16,0 0-23-16,-33-25-2 0,33 25-5 16,0 0-5-1,4 0-3-15,15 21 10 16,10 12 5-16,9 5-6 16,9 6-7-16,13 6 1 0,7 8-7 15,6 4 0-15,8 5-2 16,4-4-2-16,-2-5-3 15,7 0-1-15,1-5 0 16,0-3 0-16,-4 2-1 16,-4-2 1-16,-12 4 1 15,-2-1-2-15,-11-5 0 16,-6-2-2-16,-6-6 4 16,-10-5-2-16,-2-4 0 15,-13-3 0-15,2-4 1 16,-9-4 1-16,-1-4 5 15,-5-5 3-15,-1-4-2 16,0-1-1-16,-5-5 1 0,-2-1-4 16,0 0 1-16,0 0-2 15,0 0-1-15,0 0 0 16,0 0 0-16,0 0-2 16,0 0-2-16,0 0-11 15,-13 0-27-15,-7 0-63 16,2-2-180-16</inkml:trace>
  <inkml:trace contextRef="#ctx0" brushRef="#br0" timeOffset="61999.84">20978 12683 575 0,'0'0'78'0,"0"0"-74"15,0 0 27-15,0 0 5 16,0 0-36-16,0 0-22 16,-82-17-15-16,91 6-46 15,1-1-75-15,-7 0-266 16</inkml:trace>
  <inkml:trace contextRef="#ctx0" brushRef="#br0" timeOffset="64603.28">17770 12475 288 0,'0'0'61'0,"0"0"-38"15,0 0 30-15,0 0-20 16,-29 102-24-16,18-70 1 15,-2 2 0-15,-5 2 0 16,-5 1 2-16,-4 3 1 16,-8-3 2-16,-12 2 5 15,-9 1 3-15,-10 0-6 16,-10-5-1-16,-2 0-7 16,-3-9 2-16,-1-6 3 0,2-9-3 15,-1-11-2 1,-2 0-7-16,2-15-1 15,5-20-1-15,3-13 0 0,8-11-1 16,5-5 1 0,2-11 0-16,9-9 1 0,6-6-1 15,8-11 2-15,12-3-2 16,10-2 2-16,13 0-1 16,0 0 1-16,5 3 2 15,15 3-3-15,7 15 2 16,-3 16-3-16,3 13 1 15,-1 13-1-15,6 4 0 16,5 10-1-16,4 4 1 16,7 8 1-16,11 3 1 15,7 1 0-15,11 6-2 0,4 1 1 16,2 2-1-16,0 4 0 16,-10 0-1-1,-6 0 1-15,-5 1 0 0,-4 13-2 16,-4 7 2-16,-6 3-2 15,-5 4 2-15,-5 2-1 16,-5 3 1-16,-2-4 0 16,-2 3 0-16,-4 4 0 15,0 5 0-15,-6-1 1 16,2 4-1-16,-9-2 1 16,5 2-1-16,-4 4 0 15,-2-4 1-15,0 0-1 0,-2 0 0 16,-2 0 0-16,-3-1 0 15,-1-2 0-15,-3 0-1 16,0-1 1-16,0 2 0 16,0-4 0-16,-5 2 0 15,-6-1 0-15,-5-4 0 16,-4 3 0-16,1 3 0 16,-6-3 0-16,-4 0 1 15,-2-2-1 1,-5-2 0-16,0-4 0 0,0-4 1 0,-4-4-2 15,1-7 1 1,-2-3 0-16,-8-2 0 0,-2-3-1 16,-3 4-1-1,-3-1 2-15,-3 2-1 0,-3-2-1 16,1-2-2 0,-6-5-1-16,6-3 1 0,0 0-2 15,-1-11-3-15,5-18 3 16,1-7-2-16,-3-6-1 15,2-5-4-15,-4-9-9 16,1-13-22-16,8-9-21 16,5-12-28-16,15-3-35 15,18 9-120-15</inkml:trace>
  <inkml:trace contextRef="#ctx0" brushRef="#br0" timeOffset="66827.02">17277 13164 194 0,'0'0'162'0,"-125"20"-128"16,52-6-12-16,7-5 32 15,1-4-25-15,9-1-19 16,2-4 2-16,3 0 0 0,2 0-3 16,-2-18-4-1,-1-6-3-15,0-6 6 16,-2-10-3-16,-2-8 1 16,0-6-1-16,-1-8-2 0,3-5 2 15,3-3 0-15,4-8 1 16,11-4 0-16,8-4-2 15,10-7 2-15,9-1 1 16,9-2-4-16,0 2-3 16,0 3 2-16,11 5-1 15,5 14-1-15,1 13 1 16,4 15-1-16,0 10 1 16,6 9 0-16,2-4 0 15,6 6 1-15,4-4 0 16,7 1 0-16,10 2-2 0,11 0 2 15,11 4 0-15,8 2-2 16,6 4 0-16,-1 6 0 16,-4 6-2-16,-8 2 0 15,-10 0 2-15,-3 0-2 16,-8 14 1-16,-4 1 1 16,-8 2 0-16,-1 1 0 15,-5 1 0-15,0 4 0 16,1 1 0-16,-1 4 0 15,-1 8 0-15,-1 3 0 16,-7-1 0-16,-2 1 1 16,-6-2-1-16,-3-7 2 15,0 1-2-15,-2-2 0 16,-5-4 0-16,1 6 0 16,-3 1 0-16,-2 1 0 0,-2 2 0 15,-1 4 0-15,-4 1 0 16,0 2 0-16,-2 0 0 15,0 2 0-15,0 0 1 16,0-2 0-16,0-1-1 16,-2-1 2-16,-9-2-2 15,0 2 0-15,-7-2 0 16,-4 2 0-16,-5-1-2 16,-4 1 2-16,-5-5 0 15,-3-3 0-15,-4 1 2 0,-6-6-2 16,-5-1 1-16,-6-1 1 15,-4-1-2-15,1-2 0 16,-1-2 0-16,4-4-1 16,2-4 1-16,-3-4 0 15,5-4-1-15,-2-4 1 16,-2 0-4-16,3-4 1 16,-3-18 0-16,0-6 0 15,2-6 0-15,0-4 3 16,2-8-1-16,0-11 1 15,5-7-1-15,0-11 1 16,7-8-1-16,7-12 0 16,10-3 0-16,12-4 1 0,11 2-1 15,4-1 1 1,0 1 1-16,17 6 1 0,12 7 2 16,10 14-2-16,5 6 0 15,7 9-2-15,8 6 0 16,12 10 0-16,4 6 0 15,8 10 0-15,4 10 0 16,2 8 1-16,2 8 0 16,1 0-1-16,-8 0 0 15,-4 13 0-15,-1 6 0 16,-8 4 0-16,-3 2 0 16,-5 5 1-16,-7 0 2 15,-5 2-3-15,-7 2 0 16,-6 2 1-16,-5 2 0 0,-4 5 1 15,-2 1-2-15,-2 6 1 16,-5 4-1-16,0 3 1 16,-4-3-1-16,-8-1 1 15,1 0-1-15,-7-9 0 16,4-1 0-16,-6-2 0 16,0-1 0-16,0 3-1 15,0-4 0-15,0 3 0 16,0 2 1-16,-10-4-3 0,-5 5 2 15,-3-1-1 1,-3-3 1-16,2 0 0 16,-4-2 1-16,6-8 0 0,-1-5 0 15,2-4-1-15,3-3 2 16,0-6-1 0,-1 1 0-16,-1-1-1 0,-1 0-1 15,1 0-1-15,-6-2-2 16,1 2-4-16,3-3-4 15,-2 0-8-15,4-7-9 16,6-3-47-16,2 0-107 16</inkml:trace>
  <inkml:trace contextRef="#ctx0" brushRef="#br0" timeOffset="67945.2">18087 12937 346 0,'0'0'53'16,"0"0"-42"-16,0 0 45 15,0 0 0-15,0 0-36 0,0 0-4 16,0 0-1 0,0-1-2-16,0 1-3 0,0 0 3 15,0 4-5-15,0 3-4 16,0-1 2-16,0-3 1 16,0-3-4-1,0 0-2-15,0 0-1 0,0 0-1 16,0 0-16-16,0 0-17 15,-10 0-29-15,-3 0-79 16</inkml:trace>
  <inkml:trace contextRef="#ctx0" brushRef="#br0" timeOffset="69545.64">18997 13697 161 0,'0'0'140'15,"0"0"-100"-15,0 0 7 16,0 0-4-16,0 0-12 0,0 0 5 16,56-44 1-16,-16 14-1 15,12-4-6-15,6-8-7 16,2-3-9-16,4-4-7 15,1 5-4-15,-9 7-2 16,-6 14-1-16,-9 8 0 16,-12 9 0-16,-7 5 0 15,-10 1-2-15,-6 0-3 16,-4 0-8-16,-2 0-4 16,0 0-1-16,0 0-7 0,0 0-22 15,0 0-23 1,0 0-45-16,0 4-79 0</inkml:trace>
  <inkml:trace contextRef="#ctx0" brushRef="#br0" timeOffset="69910">19311 13186 229 0,'0'0'162'16,"0"0"-113"-16,0 0 4 0,0 0 11 16,0 0-35-16,0 0-16 15,7 12 0-15,17 17 2 16,8 2 2-16,-1 5-6 16,2-2 1-16,-4 2-7 15,5 1 0-15,-1 9-1 16,3 4-2-16,0 0 0 15,-5-6 0-15,0-6 0 16,-6-9-2-16,-4-5 0 16,-2-7 0-16,-6-4 0 15,-4-3 0-15,-7-2 1 16,1-4-1-16,-3-2-6 16,0 1-7-16,0-3-20 0,0 0-42 15,0 0-57-15,0-9-104 16</inkml:trace>
  <inkml:trace contextRef="#ctx0" brushRef="#br0" timeOffset="70512.16">20198 13762 389 0,'0'0'114'16,"0"0"-82"-16,0 0 28 15,0 0-40-15,0 0-19 16,-78-148-1-16,74 89 0 16,-3-1-2-16,3 2 0 15,-5 6-6-15,2 6 2 16,0 8-2-16,1 9 0 0,1 8 3 15,-1 3-2-15,4 6 0 16,0-1 1-16,-2 1-1 16,2 6 2-16,2-1 5 15,0 4 1-15,-2 1 3 16,2 1 7-16,0 1 3 16,0 0 1-16,0 0-4 15,0 0 2-15,0 0-4 16,-2 0 0-16,-4 3 0 15,1 15 2-15,-7 12-7 16,2 0 1-16,-5 3 3 16,-4-8-5-16,4-4-2 15,-3-3-1-15,7-8-6 0,6-6-25 16,5-4-30 0,0 0-54-16,0-20-78 0</inkml:trace>
  <inkml:trace contextRef="#ctx0" brushRef="#br0" timeOffset="70677.97">20040 13180 351 0,'0'0'76'15,"0"0"-3"-15,0 0-14 16,0 0-33-16,0 0-13 16,0 0-4-16,105 38-6 15,-62-20-3-15,1 7-20 0,3-2-32 16,-3 2-64-16,0 5-105 15</inkml:trace>
  <inkml:trace contextRef="#ctx0" brushRef="#br0" timeOffset="71132.14">20857 13673 277 0,'0'0'122'0,"0"0"-106"0,0 0 39 15,0 0-19-15,0 0-28 16,0 0-5 0,-29-71 3-16,27 38-3 15,2 3 8-15,0-6 2 0,0-2 7 16,0-5-5-16,-2-4-1 15,0-3-1-15,-2 0-3 16,1-4-1-16,3 1-3 16,0 7-3-16,0 8-2 15,0 10-1-15,0 11 1 16,0 2 0-16,0 5-1 16,0 4 0-16,0 4 1 15,0 2 0-15,0 0 1 16,0 0 5-16,0 0 8 0,0 0-1 15,-4 2-2-15,-8 8-3 16,-5 8-7-16,-3 4-2 16,-7 6-4-16,1 0-12 15,1-2-20-15,5-2-15 16,7-5-22-16,5-8-56 16,8-5-79-16</inkml:trace>
  <inkml:trace contextRef="#ctx0" brushRef="#br0" timeOffset="71344.16">20695 13052 294 0,'0'0'79'0,"0"0"4"0,0 0-3 16,0 0-37-16,0 0-11 16,0 0-6-16,73-18-14 15,-46 18-3-15,2 6-2 16,0 8-7-16,-2 2-1 15,-5-2-9-15,-4-1-7 16,-2 2-25 0,-1 1-31-16,-1 0-84 0,-6 0-208 15</inkml:trace>
  <inkml:trace contextRef="#ctx0" brushRef="#br0" timeOffset="71878.98">21435 13533 399 0,'0'0'102'0,"0"0"-75"16,0 0 42-16,0 0-28 15,0 0-33-15,0 0-6 16,0-14-2-16,0-6 0 15,0-14 3-15,0-2-1 16,0-6 0-16,0-4 6 16,0-4-2-16,-2-7 1 15,-5-5 0-15,1-2 0 16,-2 0 0-16,2 2 0 16,1 6 0-16,3 9 2 15,0 7-1-15,0 9-2 0,2 4 0 16,0 2-4-16,0 2 1 15,0 1-1-15,0 2-2 16,0 1 2-16,2 5-1 16,0 1 1-16,0 5-2 15,-2 6 4-15,0 0 1 16,0 2 6-16,0 0 3 16,0 0-4-16,0 0-4 15,0 0-3-15,0 2-2 16,-10 6-1-16,-6 2-1 0,5 1-1 15,-1-4 0-15,3-1-1 16,1 0-2-16,1 2 1 16,-5 0-5-16,2 2-3 15,-4 0-12-15,3 0-33 16,-2 2-45-16,3 0-77 16</inkml:trace>
  <inkml:trace contextRef="#ctx0" brushRef="#br0" timeOffset="72177.61">21379 12622 447 0,'0'0'141'0,"0"0"-108"16,0 0 28-16,0 0-11 15,0 0-38-15,-121 31-7 16,104-18-3-16,-1 10-1 15,-1 4-1-15,-4 10-1 16,-4 7 0-16,-4 2 0 16,0 1 0-16,4-7 1 15,0-8 0-15,8-8 0 16,3-8 1-16,5-8-1 16,3-6-1-16,6-2-7 15,2 0-21-15,0-12-25 0,14-20-39 16,15-4-67-16,11 0-101 15</inkml:trace>
  <inkml:trace contextRef="#ctx0" brushRef="#br0" timeOffset="72447.02">21261 12739 414 0,'0'0'78'15,"0"0"-11"-15,0 0 14 16,0 0-32-16,0 0-15 15,0 0-11-15,53-4 3 16,-19 4-9-16,4 0-11 16,4 0-4-16,0 0-1 0,1 6-1 15,-1 5 1-15,-4 1-1 16,-5-1 0-16,-2 3 1 16,-4-4-1-16,-9 0 0 15,-7-1-1-15,-7-6-1 16,-1 1-10-16,-1-1-23 15,-2 1-44-15,0 3-66 16,0 1-231-16</inkml:trace>
  <inkml:trace contextRef="#ctx0" brushRef="#br0" timeOffset="72645.98">21858 12868 623 0,'0'0'163'0,"0"0"-151"0,0 0 32 16,-127 10 5-16,116-10-32 16,11 0-17-16,0 0-3 15,2 0-21-15,10 0-26 16,-2 0-40-16,-3-2-83 16,-7-1-275-16</inkml:trace>
  <inkml:trace contextRef="#ctx0" brushRef="#br0" timeOffset="76839.14">19931 12821 106 0,'0'0'125'0,"0"0"-79"16,0 0 8-16,0 0 13 16,0 0-26-16,0 0-9 15,0 0-3-15,0 0-11 16,-105 73-7-16,56-53-2 15,-6-2-2-15,-7-3 0 0,-8 0-1 16,-10-5-3-16,-5-4 1 16,-6-4 1-16,2-2 4 15,4 0 0-15,9-22 1 16,12-8-2-16,8-8 1 16,14-13-5-16,6-5 0 15,10-8 0-15,7-8 0 16,11-3 3-16,6-4-1 15,2-4 0-15,0-1 0 16,13 2 1-16,11 6-4 16,5 4-1-16,5 5-1 15,3 9 0-15,5 3-1 16,8 14 1-16,6 5-1 16,6 6 1-16,7 5-1 15,9 2 2-15,6 1 0 16,5 1-2-16,-4 6 1 15,-12 5-1-15,-5 6 0 0,-17 4 4 16,-8 0 2-16,-6 14 0 16,-3 11 1-16,-5 8-4 15,-2 0 2-15,-1 10-2 16,-2 1 3-16,-1 1-3 16,-1 10 0-16,-5-3 0 15,0 2-1-15,-9 0 0 16,-3-4 0-16,-3 3 0 0,-2 0-2 15,0 2 2-15,0-3-1 16,-9 1 0-16,-4-3-1 16,-3-6 2-16,1-6 0 15,-1 0 0-15,-1-6 0 16,-2 0 1-16,-3-1 0 16,-2-1-1-1,-5-3 0-15,0 0-1 0,-4-5-1 16,-2-3 0-16,4-1-3 15,3-5-11-15,3-4-15 16,5-5-28-16,11-4-57 16,1 0-135-16</inkml:trace>
  <inkml:trace contextRef="#ctx0" brushRef="#br0" timeOffset="77463.56">19109 13056 228 0,'0'0'113'0,"0"0"-68"15,0 0 21 1,0 0-15-16,0 0-43 0,0 0-8 15,-80 62-9 1,69-39-35-16,-1 4-62 0,3 3-81 16</inkml:trace>
  <inkml:trace contextRef="#ctx0" brushRef="#br0" timeOffset="77618.75">18920 13549 310 0,'0'0'72'16,"0"0"-66"-16,0 0 9 15,0 0-15-15,-97 103-15 16,89-87-64-16,3 0-59 0</inkml:trace>
  <inkml:trace contextRef="#ctx0" brushRef="#br0" timeOffset="77807.8">18810 13914 363 0,'0'0'24'16,"0"0"-20"-16,0 0 28 15,0 0-32-15,0 0-19 16,0 0-29-16,-62 90-33 15,62-78-62-15</inkml:trace>
  <inkml:trace contextRef="#ctx0" brushRef="#br0" timeOffset="77973.2">18770 14177 218 0,'0'0'171'15,"0"0"-169"-15,0 0 1 16,0 0 6-16,0 0-9 16,0 0-47-16,-93 62-31 0,93-58-105 15</inkml:trace>
  <inkml:trace contextRef="#ctx0" brushRef="#br0" timeOffset="78821.28">18407 14564 365 0,'0'0'88'16,"0"0"-71"-16,0 0 16 15,0 0 15-15,0 0-27 16,0 0-13-16,96 0 7 15,-34 0 2-15,5 0-7 16,5 0-4-16,-1 0 0 0,-5 0-1 16,-1 0-3-16,-9 0 0 15,-12 0-2-15,-11 0 0 16,-12 0 0-16,-11 6 0 16,-2-6-1-1,-6 4-2-15,-2-4 1 0,0 2-1 16,-6 2-8-16,-19 0-30 15,7-4-41-15,9 0-87 16</inkml:trace>
  <inkml:trace contextRef="#ctx0" brushRef="#br0" timeOffset="79023.63">19654 14462 445 0,'0'0'205'15,"0"0"-202"-15,0 0-2 16,0 0-1-16,0 0-5 16,0 0-85-16,-73 6-96 15</inkml:trace>
  <inkml:trace contextRef="#ctx0" brushRef="#br0" timeOffset="83142.02">18581 11159 136 0,'0'0'204'0,"0"0"-177"0,0 0-22 16,0 0 42-16,0 0-6 16,0 0-15-16,0 0-12 15,96 100-2-15,-52-63-7 16,5-1-3-16,0-4 1 15,-2-6-2-15,-1-4 0 16,2-6 3-16,0-8 8 16,2-7-1-16,1-1-7 15,2-1-1-15,7-23 2 16,5-5-1-16,4-3-1 16,-2 4-2-16,2 5-1 15,-5 2 1-15,1 7-1 16,-3 6 1-16,1 7-1 15,-3 1 1-15,-4 0 1 0,-2 0 3 16,-8 9 1-16,-8 1-1 16,-6 0 2-16,-9-2 1 15,-2-1-1-15,1-6-3 16,-2-1 0-16,9 0-2 16,6-1 1-16,10-20-1 15,11-5 1-15,7-2-2 16,-3 2-1-16,-2 3 0 15,-16 12 1-15,-7 8-1 16,-8 3 0-16,-4 0 0 16,4 6 2-16,2 5-1 15,2 7 1-15,0-3-2 16,0-1 1-16,2-1-1 0,-1-3 1 16,3-2 0-1,-4-3-2-15,3-3 2 0,-5-1-1 16,0-1 0-16,4 0 0 15,3 0-1-15,1-8 0 16,8-6 0-16,4 0 0 16,4 3 1-16,-1 2 0 15,-6 7 0-15,-1 2 0 16,-9 0 0-16,-3 0 0 16,-4 0 0-16,-4 8 0 15,-1 3 1-15,0 2 1 16,-1-1-2-16,0-4 1 15,-4-2-1-15,1-3 2 16,1-3-1-16,2 0 0 16,2 0-1-16,2 0 1 0,-4 0-1 15,-6-6 0-15,-3 0-5 16,-10-1-9-16,-4-5-31 16,0-4-68-16,-6 0-190 15</inkml:trace>
  <inkml:trace contextRef="#ctx0" brushRef="#br0" timeOffset="83328.88">22355 11365 530 0,'0'0'42'15,"0"0"-40"1,0 0 5-16,0 0-7 0,0 0-6 15,0 0-43-15,-40-84-90 16,24 59-191-16</inkml:trace>
  <inkml:trace contextRef="#ctx0" brushRef="#br0" timeOffset="87152.96">22380 13177 61 0,'0'0'212'0,"0"0"-157"15,0 0-23-15,0 0 28 16,0 0-8-16,0 0-10 15,0 0-14-15,-5-5-5 16,21 1-6-16,17 0 2 16,10 2-4-16,10 0-6 15,11 2-3-15,10 0-2 16,6 0 1-16,7 0-3 16,0 0 0-16,7 0-1 15,-1 0 0-15,3 0 0 16,7 0-1-16,3 0 1 15,6 0-1-15,-1 0 1 16,3-2-1-16,2-6 0 16,-1-1 0-16,1 2 0 0,-2-3 0 15,-5 4 0-15,-2-4 0 16,-2 2 0-16,-2-2-1 16,-1 3 2-16,-4-4-1 15,-3 3 0-15,-3 0-1 16,-3 2 1-16,-2 2-1 15,-2 2 1-15,-8-1 0 16,-6 2 0-16,-1 0 0 16,-3 1 0-16,2-3 0 15,2 3 0-15,3-2 0 0,-5 2 0 16,-3 0-1 0,-8 0-1-16,-10 0 1 0,-8 0 1 15,-11 0 0 1,-7 0 0-16,-9 0 2 0,-4 0 1 15,-3 0 3 1,-1 0 4-16,-2 0-2 0,-3 0 1 16,0 0-3-16,0 0-2 15,0 0-2-15,0 0-2 16,0 0-5-16,0 0-10 16,0 0-29-16,0 0-26 15,0 0-38-15,-14 0-114 16</inkml:trace>
  <inkml:trace contextRef="#ctx0" brushRef="#br0" timeOffset="87721.03">22629 12672 370 0,'0'0'68'16,"0"0"-26"-16,0 0 16 15,0 0-16-15,0 0-22 16,0 0-1-16,7 49-11 16,-5-5-3-16,2-1-2 15,0-5-1-15,-1-6-2 16,2-1 0-16,-3 0-3 15,0-1-16 1,0 0-20-16,3 0-24 0,1-4-23 16,6-8-54-16,-1-9-105 15</inkml:trace>
  <inkml:trace contextRef="#ctx0" brushRef="#br0" timeOffset="88205.82">22629 12697 79 0,'0'0'336'16,"0"0"-294"-16,0 0 4 16,0 0 25-16,0 0-38 15,0 0-21-15,0 17 3 16,42-16-4-16,10 3-4 15,4-4-4-15,2 0-3 16,1 0 1-16,4 0-1 16,0-5-5-16,-6-6-5 0,-1 5-4 15,-14 2 3 1,-10 4 4-16,-13 0 4 0,-9 0 1 16,-6 0 2-16,-4 0 0 15,0 0 15-15,0 0-2 16,0 0-3-16,0 10-2 15,0 3-4-15,0 4 5 16,0-1-3-16,-2 4-1 16,0 4-1-16,2 4 0 15,0 1 0-15,0 0 0 16,0 1 1-16,0 1-2 16,0-1-2-1,2 0-1-15,0-4 0 0,0-2-4 0,0-2-5 16,0-4-11-16,-2-4-19 15,3-4-18-15,5-8-35 16,4-2-76-16,-1-8-138 16</inkml:trace>
  <inkml:trace contextRef="#ctx0" brushRef="#br0" timeOffset="88732.98">23429 12533 194 0,'0'0'73'0,"0"0"-32"15,0 0 19-15,0 0-7 16,0 0-14-16,0 0 4 16,-6 8 5-16,6 17-3 15,2 6-4-15,4 5-11 16,1 2-10-16,-1 0-11 16,4 6-5-16,-4-1-4 15,1-2 0-15,-1 1-2 16,-1-3-5-16,0-7 0 15,-1-6 0-15,-2-6-2 16,-2-6-9-16,2-8-11 0,-2-2-15 16,3-4-26-16,1 0-50 15,0-17-34-15</inkml:trace>
  <inkml:trace contextRef="#ctx0" brushRef="#br0" timeOffset="89232.49">23516 12578 252 0,'0'0'184'0,"0"0"-147"16,0 0 20-16,0 0 19 0,0 0-33 16,0 0-27-1,-56-7-5-15,92 7-5 16,13 0 0-16,8-5-3 15,9 1-1-15,-4-1-2 0,9 1-2 16,2 2-2-16,4 2-3 16,-2 0 3-16,-4 0-4 15,-6-3 1-15,-10-2-4 16,-5-4 1-16,-13 3 1 16,-3 0 6-16,-12 0 2 15,-4 5 2-15,-7-2-1 16,-2 2 1-16,-3 1 3 15,0 0 0-15,-4 0 1 16,0 0 1-16,-2 0 2 0,2 0 4 16,0 0 0-16,-2 1 1 15,2 15-2-15,-2 9 1 16,3 3-2-16,-1 7-7 16,0 7 0-16,0-3-1 15,2-1-2-15,-2-4 1 16,2-7 0-16,-2-8-1 15,-2-5 0-15,2-4 0 16,-2-6-4-16,0-1-11 16,0-3-16-16,0 0-28 15,0 0-40-15,0 0-84 16</inkml:trace>
  <inkml:trace contextRef="#ctx0" brushRef="#br0" timeOffset="89564.35">24668 12527 349 0,'0'0'39'0,"0"0"-6"15,0 0 41-15,0 0-23 0,0 0-23 16,0 0-10 0,4 110 9-16,2-44-1 0,-1 4-11 15,-2 0-4-15,-3-5-4 16,0-11 0-16,0-13-7 16,0-10-1-16,0-11-12 15,0-10-13-15,0-8-25 16,0-2-32-16,6-2-40 15,1-26-8-15,-1-12-101 16</inkml:trace>
  <inkml:trace contextRef="#ctx0" brushRef="#br0" timeOffset="90031.03">24659 12645 254 0,'0'0'170'0,"0"0"-114"0,0 0 2 16,0 0 3-1,0 0-31-15,0 0-18 0,33-62 0 16,7 48-2-16,10 4-6 16,5 2 0-16,14 4-3 15,11 0 0-15,11 2 3 16,9 2-3-16,-1 0-1 16,-5 0-4-16,-7 0 0 15,-14 0 2-15,-11 0 0 16,-10 0 2-16,-17 0 0 15,-10 0 0-15,-14 0 0 16,-5 0 1-16,-6 0 3 16,0 0 5-16,0 0 2 15,0 0 7-15,0 0-1 0,0 0-4 16,0 0-3-16,0 0 1 16,0 0-3-16,0 6-2 15,5 18-1-15,4 12-4 16,-2 6 0-16,-3 4 0 15,0 8 0-15,-1 3-1 16,-3-2 1-16,0-2 0 16,0-5-1-16,0-13 0 15,0-8 0-15,0-11-6 16,0-9-10-16,0-7-8 16,0 0-25-16,2-11-21 15,9-25-45-15,7-6-123 16</inkml:trace>
  <inkml:trace contextRef="#ctx0" brushRef="#br0" timeOffset="90369.83">26091 12403 233 0,'0'0'91'15,"0"0"-58"-15,0 0 33 16,0 0 12-16,0 0-23 16,0 0-23-16,7 105-3 15,-7-42-2-15,0-1-10 16,0-2-7-16,0-8-8 15,-7-8-2-15,-1-8-6 16,3-5-12-16,1-14-10 16,1-4-15-16,3-9-11 15,0-4-31-15,0 0-52 16,3-18-66-16</inkml:trace>
  <inkml:trace contextRef="#ctx0" brushRef="#br0" timeOffset="90792.36">26093 12516 397 0,'0'0'49'0,"0"0"-15"15,0 0 26-15,0 0-18 16,0 0-30-16,0 0-12 16,32-44 1-16,19 44 1 15,14 0-1-15,6 0 1 16,11 0-2-16,-1-6-5 15,1 1-13-15,-4 1 9 16,-7 1 2-16,-11 3-3 16,-10 0 10-16,-17 0 0 15,-11 0 11-15,-6 4 4 16,-5 0 3-16,-5-2-3 0,1-2 2 16,-4 4-1-16,1 0-1 15,-2 2-2-15,0 5-4 16,-2 7 4-16,0 12-2 15,0 10 0-15,0 10 3 16,-4 2 2-16,-3-2-5 16,3-6-7-16,1-6-4 15,1-6-1-15,2-6-6 0,-2-5 2 16,0-9-13 0,-1-5-15-16,1-7-21 0,2 0-35 15,0-19-56 1,0-13-171-16</inkml:trace>
  <inkml:trace contextRef="#ctx0" brushRef="#br0" timeOffset="90960.79">27201 12850 547 0,'0'0'40'0,"0"0"-35"15,0 0 74-15,0 0-11 16,0 0-48-16,0 0-20 15,-114-57-18-15,90 25-30 16,-5-10-83-16,-10-2-233 16</inkml:trace>
  <inkml:trace contextRef="#ctx0" brushRef="#br0" timeOffset="91786.23">22694 11683 253 0,'0'0'154'0,"0"0"-138"16,0 0-3-16,0 0 43 0,0 0-16 15,0 0-9-15,51 4 3 16,6-4-2-16,24 0 2 16,17 0-7-16,20-13-6 15,15-1-12-15,13-2-7 16,5 3 0-16,11 0-2 15,17 5 2-15,4 2-2 16,10 2 0-16,4 1 0 16,-4 2 0-16,1 1 0 15,3 0-3-15,-6 0 3 16,1 0-1-16,1 0 0 16,-8 0-2-16,-15 8 0 0,-16-4 1 15,-21 0 1 1,-11-4 1-16,-3 0 0 0,-7 0 1 15,-6 0 1 1,-6 0-1-16,-9 0-1 0,-6 0 0 16,-16 0-1-16,-11-4 1 15,-16 2 1-15,-13 2-1 16,-11-2 1-16,-5 2 2 16,-5-3 3-16,-2 3 0 15,7 0 5-15,1 0 0 16,3 0 1-16,4 0-5 15,-4 0-2-15,-3 0-3 16,-5 0-1-16,-5 0 1 0,-2 0-2 16,-2 0 3-16,0 0-2 15,0 0 2 1,0 0-1-16,0 0-2 0,0 0-8 16,0 0-16-16,0-7-37 15,-4-4-79-15,-16-10-211 16</inkml:trace>
  <inkml:trace contextRef="#ctx0" brushRef="#br0" timeOffset="92603.97">27544 11546 123 0,'0'0'130'16,"0"0"-76"0,0 0-15-16,0 0 27 0,0 0-16 15,0 0-8-15,0 0-2 16,0-2-3-16,0 1-2 16,0 1-5-16,0-3-7 15,0 3-9-15,0 0-7 16,0 0-4-1,0 0-3-15,0 0-3 0,6 0-5 16,4 0-13-16,-2 0-17 16,1 0-34-16,1 0-75 15,-6 0-181-15</inkml:trace>
  <inkml:trace contextRef="#ctx0" brushRef="#br0" timeOffset="93205.76">27664 11418 320 0,'0'0'126'0,"0"0"-77"16,0 0 18-16,0 0 2 15,0 0-43-15,0 0-14 16,29 100-6-16,-20-52 2 16,3-13-7-16,-6-5-1 15,3-7-4-15,-3-6-16 16,-1-5-11-16,-2-6-21 15,-3-5-16-15,0-1-19 16,0 0-18-16,0 0-12 16,-10-12-73-16</inkml:trace>
  <inkml:trace contextRef="#ctx0" brushRef="#br0" timeOffset="93391.48">27533 11486 92 0,'0'0'180'16,"0"0"-103"-16,0 0-6 15,0 0 1-15,0 0-19 16,0 0-9-16,27-16-2 16,4 12-20-16,7-4-17 15,6 0-5-15,1-2-6 16,3 2-36-16,0 2-36 16,-6-1-41-16,-9 6-47 15</inkml:trace>
  <inkml:trace contextRef="#ctx0" brushRef="#br0" timeOffset="93787.5">27925 11342 302 0,'0'0'88'16,"0"0"-16"-16,0 0 13 16,0 0-32-16,0 0-15 15,0 0-13-15,-5 50-10 16,5-6-4-16,10 0-2 15,-2-6-4-15,-3-10-3 16,-1-4 1-16,-2-4-3 16,0-6 1-16,-2-6-1 15,0-4-1-15,0-4-2 0,0 0-4 16,2 0-11-16,4-12 6 16,4-18 0-16,3-7 6 15,-1 3-2-15,1 13 5 16,-3 11 3-16,-2 8 1 15,-3 2 8-15,1 0 6 16,1 12 4-16,2 14-1 16,2 10 0-16,-5 3-10 15,1 0-3-15,-7-5-5 16,0-1-3-16,0-4-15 16,0 0-19-16,0-4-45 0,-13 6-77 15,-12-6-205 1</inkml:trace>
  <inkml:trace contextRef="#ctx0" brushRef="#br0" timeOffset="94412.12">26378 11434 416 0,'0'0'79'0,"0"0"-31"0,0 0 21 16,0 0-15-1,0 0-24-15,0 0-17 0,14 36 4 16,-14 8-5-1,-12 10 1-15,-9 2-4 16,-10 7 0-16,-10 1-4 0,-8 11-3 16,-11 10 2-1,-11 3-1-15,-14 4-3 0,-6 1 0 16,-7 3 0-16,-5-2 0 16,7 0 0-16,3-3 0 15,3-3-2-15,-1 0 0 16,-9 5-2-16,-6 2-1 15,-6 4-3-15,8-1 0 16,8-6 1-16,11-11 2 0,11-10-3 16,15-13 4-16,13-9 4 15,15-11-7-15,16-10-3 16,6-10-10-16,9-8-24 16,0-6-29-16,29-8-28 15,14-38-72-15,5-23-25 16</inkml:trace>
  <inkml:trace contextRef="#ctx0" brushRef="#br0" timeOffset="94913.32">24449 11368 421 0,'0'0'52'0,"0"0"-47"16,0 0 15-16,0 0 35 16,0 0-14-16,129 64-16 15,-73-10-6-15,2 4-3 16,5 8 0-16,8 5-6 15,9 2 1-15,6 10 0 16,11 2 2-16,3 7-5 16,7-4-2-16,11 1-3 0,9 9-1 15,9-4 1-15,6 6 8 16,-5-2-10-16,-6-4 0 16,-11-3-2-16,-4-1-1 15,-11-9 1-15,-12-2 1 16,-14-11 2-16,-13-12-1 15,-15-12 0-15,-12-14 3 16,-14-11-1-16,-8-9 0 16,-7-6 0-16,-8-4 0 15,-2 0-1-15,0 0 0 16,0 0-2-16,0 0 0 0,-19-3-9 16,-10-5-26-1,-2-7-34-15,6-12-44 16,7-5-116-16</inkml:trace>
  <inkml:trace contextRef="#ctx0" brushRef="#br0" timeOffset="95133.43">27339 12699 539 0,'0'0'151'0,"0"0"-145"0,0 0 22 15,0 0 22 1,0 0-32-16,0 0-17 16,-107-62-1-16,107 62-1 15,0 0-21-15,0 0-21 0,0 0-32 16,0 0-41-16,-7 0-147 16</inkml:trace>
  <inkml:trace contextRef="#ctx0" brushRef="#br0" timeOffset="95376.83">27816 12378 367 0,'0'0'194'0,"0"0"-187"16,-156-37-5-16,114 30 43 16,15 7-36-16,15 0-9 15,12-1-25-15,0-16-55 16,16-3-99-16</inkml:trace>
  <inkml:trace contextRef="#ctx0" brushRef="#br0" timeOffset="98254.85">26047 12733 576 0,'0'0'0'15,"0"0"-24"-15,0 0 4 16,0 0 20-16,0 0 63 16,0 0-36-16,0 0-17 15,-127 0-3-15,111 0 4 16,10 0 2-16,3 0-8 15,3 0-4-15,0 0-1 16,0 0 0-16,0 4-4 16,5 8-1-16,15 3 0 15,2 0-4-15,-2-5-19 16,-3-2-35-16,-5-6-29 0,-10-2-63 16</inkml:trace>
  <inkml:trace contextRef="#ctx0" brushRef="#br0" timeOffset="100474.75">17913 12996 434 0,'0'0'59'0,"0"0"-54"16,0 0 25-16,0 0 23 15,-130 114-32-15,92-84-9 0,-4-2 2 16,-8 2 4-16,-9 2 2 16,-17 0-4-16,-13 0 0 15,-13-4 1-15,-10-7-4 16,-3-7-3-16,-4-10-3 16,-3-4-2-16,4-2-3 15,10-26-1-15,15-6-1 16,11-10 0-16,10-13-1 15,3-11-1-15,9-13 2 16,6-13-1-16,14-7 0 16,11-6 1-16,16-5 0 15,13 1-2-15,0 1 2 16,11 10-1-16,16 2 1 16,4 3-1-16,2 1 1 15,-1-2 0-15,1 6 0 0,2 5 0 16,4 7 0-16,3 6 1 15,8 8-2-15,2 6 0 16,6 12 1-16,7 13-1 16,5 12 0-16,7 11 0 15,6 6 1-15,1 4-1 16,1 0 1-16,2 0 0 16,-2 0-1-16,2 0 1 15,-3 10 0-15,1 4 0 16,-5 2-1-16,-9 6 1 0,-4 1-4 15,-7 8 4 1,-4 3-1-16,-8 2 0 0,0 0 1 16,-9 0 0-1,-3-2 0-15,-2 2 1 16,-3 2-1-16,-5 0 0 0,-3 9 0 16,-5-1 1-16,-3 5-1 15,-1 4 2-15,-7-1-1 16,-1 3 0-16,-4-3-1 15,-2 1 1-15,0 0-1 16,0 1 0-16,0 4 0 16,0-1 1-16,0-3-1 15,-8 0 1-15,-3-2-1 0,-1 2 0 16,-1 0 1 0,-5 1-1-16,-5-4 1 15,-3 2-1-15,-5-5 0 16,-3-5 1-16,1-1-1 0,-5-3 1 15,0-5-1-15,-1-4 2 16,-4-5-2-16,1-6 1 16,-4-3-1-16,2 2 0 15,-3-4 0-15,1-2 0 16,-6 2-2-16,-4-3-1 16,-6-4 2-16,-3 2-1 15,-1-8 0-15,1 1-1 16,1-4 3-16,4 0-3 15,2 0 1-15,-1-13-1 16,5-11 0-16,-7-5 0 0,1-6-2 16,0-7-2-16,2-2-3 15,0-3 5-15,2-7-4 16,0-8 0-16,5-4 2 16,6-11 0-1,10-5 4-15,6-2 2 0,8-2 0 16,9-3 1-16,5 5 0 15,7 7 0-15,0 4 0 16,0 9 0-16,15 3 0 16,12 1 0-16,9 1 1 15,4 3 0-15,7 1 1 16,6 3-1-16,8 4 1 0,5-1-1 16,9 13 0-16,10 6-1 15,2 8 0-15,1 6 0 16,-7 5 0-1,-2 4 0-15,-6 4 0 0,-3 3 0 16,-1 0 0-16,-1 0 1 16,-3 7-1-16,-3 7 1 15,-6 4 0-15,-6 0 0 16,-4 6 0-16,-3 6 1 16,-3 3 0-16,-5 3 1 15,-2 8-1-15,-4 6 3 16,-6 3 0-16,-4 2-1 15,-2 1-3-15,-7-3 2 16,2-2-2-16,-5-2 0 16,-1-1 1-16,0 2-2 15,-3 2 0-15,-3-2 0 0,0 5 1 16,0-5-1-16,0-2 0 16,-3-2 1-16,-14 2-1 15,-1-1 0-15,-7 2-1 16,-2-4 1-16,-6 4-2 15,-5-3-1-15,-4-5-10 16,-5-2-19-16,-3-8-58 16,-2-12-135-16</inkml:trace>
  <inkml:trace contextRef="#ctx0" brushRef="#br0" timeOffset="101253.4">14746 12666 211 0,'0'0'175'0,"0"0"-120"16,0 0-13-16,0 0 20 15,0 0-22-15,0 0-14 16,125-7-9-16,-47 1-9 15,0 2-7-15,-11-2-1 16,-12 2-8-16,-14 4-18 16,-17 0-2-16,-8 0-8 15,-7 0-27-15,-5 8-9 16,-4 9-5-16,0 0-11 0,0 3-46 16</inkml:trace>
  <inkml:trace contextRef="#ctx0" brushRef="#br0" timeOffset="101555.71">14731 12861 175 0,'0'0'67'0,"0"0"-23"16,0 0 27-16,0 0-3 16,0 0-30-16,0 0-1 15,-49 11-6-15,71-11 8 16,12 0-6-16,10 0-1 0,7 0-15 15,10 0-2 1,3 0-5-16,3-7-5 16,-3 0-4-16,-8-1-1 0,-11 4-1 15,-19-1 1-15,-10 5 0 16,-12 0-1-16,-1 0-2 16,-3 0-3-16,0 0 2 15,0 0-13-15,-9 0-21 16,-14 9-42-16,1-6-74 15</inkml:trace>
  <inkml:trace contextRef="#ctx0" brushRef="#br0" timeOffset="103164.89">13940 12264 213 0,'0'0'82'15,"0"0"-11"-15,0 0 11 16,0 0-7-1,0 0-18-15,0 0-14 16,-11-20-9-16,11 20 0 0,0 8 1 16,7 31-16-16,8 32-4 15,-1 20-7-15,-8 13-5 16,-6 0 0-16,0-6-1 16,0-7-2-16,-2-9 1 15,-9-8-1-15,-1-10 0 16,-1-7 0-16,2-16 0 15,2-6 1-15,3-16 0 0,1-8-1 16,5-8 1 0,0-3-1-16,0 0-1 15,0 0-1-15,0 0 3 16,25-8-1-16,13-6 3 0,10-4 1 16,12-1-3-16,8-2 0 15,-1 4-1-15,-1 5 0 16,-3 5 0-16,-12 7 2 15,-11 0-2-15,-11 0 1 16,-16 0-1-16,-9 0 0 16,-4 0 0-16,0 0 0 15,0 0-1-15,0 0-13 16,0 0-8-16,0 4-20 16,-4 2-51-16,2-2-69 0,2 2-202 15</inkml:trace>
  <inkml:trace contextRef="#ctx0" brushRef="#br0" timeOffset="103335.1">14967 13144 518 0,'0'0'135'15,"0"0"-115"-15,0 0 29 16,0 0-19-16,0 0-30 0,0 0-22 15,-78 4-32 1,83-6-64-16,7-8-125 16</inkml:trace>
  <inkml:trace contextRef="#ctx0" brushRef="#br0" timeOffset="108302.88">28286 12346 408 0,'0'0'94'0,"0"0"-81"15,0 0 1 1,0 0 33-16,0 0-23 0,0 0-15 16,-5 0-5-16,55 0-3 15,12 0 1-15,15 0 0 16,15 0-2-16,11 0 1 15,6 0 1-15,2 0-2 16,8 6 1-16,2 2 0 16,9-2 0-16,8-2-1 15,5 0 1-15,4-4-1 16,-3 0-1-16,1 0-1 16,-7 0 2-16,-6 0-2 15,-7 0 2-15,-2-4-1 16,-13 0 1-16,-4-4 0 15,-8 2 0-15,-11 1 1 16,-6 2-1-16,-9-1 1 16,-16 3 0-16,-16-4 4 15,-11 4-3-15,-18-2 6 0,-7 1-1 16,-4 2 1-16,0 0 7 16,0 0-8-16,0 0-7 15,-4 0-13-15,-3 2-34 16,1 9-30-16,6 6-87 15,0-7-209-15</inkml:trace>
  <inkml:trace contextRef="#ctx0" brushRef="#br0" timeOffset="108583.84">31342 12035 542 0,'0'0'56'0,"0"0"-55"15,0 0 21-15,0 0 12 16,0 0-20-16,0 0-12 16,-13 138-1-16,11-83-1 15,0 0 0-15,0 1-2 16,0-6-12-16,2-8-8 0,0-12-18 15,0-8-22 1,0-11-32-16,-2-4-39 0,-12-5-14 16</inkml:trace>
  <inkml:trace contextRef="#ctx0" brushRef="#br0" timeOffset="108740.72">31082 12294 139 0,'0'0'80'0,"0"0"-27"16,0 0 32-16,0 0-13 15,0 0-36-15,125-41-18 16,-81 41-6-16,1 5-12 16,-3 1-9-16,-1-4-36 15,-1-2-45-15,-3 0-52 16</inkml:trace>
  <inkml:trace contextRef="#ctx0" brushRef="#br0" timeOffset="109153.81">31697 11837 323 0,'0'0'130'0,"0"0"-72"16,0 0 25-16,-4 125-17 16,-8-66-30-16,5 6-12 15,5-10-9-15,-2-6-9 16,2-7-2-16,-3-10-2 15,1-7-1-15,-1-6-1 0,5-7 0 16,-2-8 0 0,2-4 0-16,0 0-2 0,0 0-8 15,0-20 5-15,14-16-3 16,13-10 5-16,4-3-9 16,0 13-3-16,-2 13 2 15,-5 12 11-15,-6 11 2 16,0 0 4-16,-3 9 7 15,-1 23 11-15,-5 10-1 16,-3 11-10-16,-6-1 1 16,0-2-2-16,0-2-5 15,0-9-4-15,-6-5-1 16,-3-7-2-16,2-8-17 0,0-5-18 16,-1-2-26-16,-6-2-35 15,-6-3-78 1</inkml:trace>
  <inkml:trace contextRef="#ctx0" brushRef="#br0" timeOffset="109684.06">28138 13046 387 0,'0'0'105'16,"0"0"-84"-16,0 0 13 15,0 0 10-15,150-18-26 16,-51 10-15-16,30-2-1 16,27-3-1-16,26 5 4 0,23 1-5 15,9 3 0-15,8 4-1 16,2 0-2-16,-10 0-4 15,-10 0-7-15,-9 8-8 16,-24-3-5-16,-20 4 6 16,-18-1 11-16,-14-4 10 15,-24-2 0-15,-23-2 2 16,-25 0 3-16,-31 0 1 16,-14 0 1-16,-2 0 1 15,-10 0-8-15,-18-8-2 16,-13-8-66-16,-5-2-64 15,-10-7-145-15</inkml:trace>
  <inkml:trace contextRef="#ctx0" brushRef="#br0" timeOffset="110069.02">29756 11654 228 0,'0'0'71'15,"0"0"-35"-15,0 0 23 16,0 0 9-16,0 0-26 15,0 0-14-15,-6 67 11 16,15 3-1-16,1 17-12 16,2 18-10-16,-3 8-6 15,-1-3-3-15,0-6-2 16,-2-6-1 0,-4-12-2-16,1-8 0 0,1-9-1 15,-4-9-1-15,0-9-1 16,0-10-8-16,0-11-22 15,0-7-31-15,0-10-41 16,0-13-76-16</inkml:trace>
  <inkml:trace contextRef="#ctx0" brushRef="#br0" timeOffset="110685.81">29777 11811 415 0,'0'0'80'16,"0"0"-47"-16,0 0 33 16,0 0-12-16,0 0-34 15,0 0-10-15,50-20-7 16,19 7-1-16,12 2-2 15,8 2-1-15,0 8-4 16,0 1-2-16,3 0-5 16,-3 1-2-1,-7 10-3-15,-16-8 0 0,-18 0 7 16,-21-2 9-16,-19-1 1 16,-6 0 2-16,-2 0 12 15,0 2 12-15,0 1-1 16,0 0-9-16,0 7 1 15,-4 12 0-15,-2 7-9 16,-3 9 1-16,2 8-1 16,7 0-2-16,-3 4 0 0,3 3 1 15,0-3 5-15,0 2-4 16,0 2-1-16,0 2-1 16,-4 4-1-16,2 4-1 15,-5-1 0-15,3-1-1 16,-3-2 0-16,-2-4 1 15,3-2-1-15,3-2 0 16,1-2-2-16,2-2 2 16,0-4-1-16,0-7 1 15,0-7 2-15,0-10-3 16,0-8-2-16,0-6 0 16,0-6 0-16,0 0-7 0,0 0-8 15,0 0-11-15,0-24-29 16,0-13-28-16,0-10-89 15,0 6-297-15</inkml:trace>
  <inkml:trace contextRef="#ctx0" brushRef="#br0" timeOffset="110883.2">31109 12841 666 0,'0'0'57'0,"0"0"-38"16,0 0 39-16,0 0-33 16,0 0-25-1,0 0-20-15,-83-27-26 0,108 12-58 16,0-1-56 0,-1-1-311-16</inkml:trace>
  <inkml:trace contextRef="#ctx0" brushRef="#br0" timeOffset="112885.81">21524 13824 221 0,'0'0'171'16,"-225"88"-171"-16,87-36-10 0,0-5 10 15,-7-7 51 1,-18 0-8-16,-15-3-18 0,-5-6-4 16,-8-13 0-1,2-18 3-15,10 0-6 0,9-44-9 16,10-28-6-16,11-27-3 16,11-35 0-16,11-26 0 15,11-29 0-15,14-15-1 16,13-9 1-16,20 4-2 15,22 7-1-15,34 12-2 16,13 7 1-16,37 7 3 16,28 7-1-16,8 11 2 15,7 5 2-15,1 13 0 16,1 1 3-16,1 8-1 0,-1 1-2 16,10 9 1-16,1 9-3 15,9 16 1-15,15 27 0 16,12 25-1-16,16 19 0 15,13 17 0 1,15 8 0-16,5 6 0 0,3 21 0 16,0 7-1-16,-8 5 1 15,-6 8-1-15,-9 9 1 16,-10 9 0-16,-15 12 0 16,-12 13-1-16,-17 15 1 15,-19 6-2-15,-16 1-1 0,-18-2 2 16,-7-6 1-1,-5 4 1-15,-8 3-1 0,-7 2 1 16,-6 6 3-16,-9 2 1 16,-9 6 3-16,0 5-1 15,-11 2 0-15,-18-4 1 16,-2-9 1-16,2-4-5 16,0-10-1-16,4-7-2 15,3-8 0-15,-2-2-1 16,-1 3 3-16,-6-5 2 15,-7-6-1-15,-7-5 0 16,-1-11-3-16,3-10 1 16,7-12-1-16,13-18-1 15,9-10-1-15,7-12-17 16,3-4-26-16,2-20-40 16,0-22-95-16</inkml:trace>
  <inkml:trace contextRef="#ctx0" brushRef="#br0" timeOffset="113064.77">22293 13626 457 0,'0'0'57'0,"0"0"-31"15,0 0 16-15,-119-4-42 16,73-15-10-16,-1-9-59 0,-20-4-145 15</inkml:trace>
  <inkml:trace contextRef="#ctx0" brushRef="#br0" timeOffset="113920.84">19180 14109 376 0,'0'0'83'16,"0"0"-76"-16,-125 90 15 15,72-58 38-15,-12 2-29 16,-6 3-24-16,-5-2-3 16,-10 1 2-16,-17-4-1 15,-10 0-2-15,-8-3-3 16,-9-2-1-16,-3-8 0 15,-7-7 1-15,-5-6 0 16,-9-6 0-16,-2 0 0 16,-2 0 0-16,0 0 1 0,4-12-1 15,3 2 0-15,6-5 1 16,4-10-1-16,10-2-1 16,8 0 1-16,15-8 0 15,9 2 1-15,10-2 2 16,13 3 0-16,7-6-2 15,9 5 1-15,4-3-2 16,5 1 0-16,0 0 0 16,2 2 1-16,5 1-1 15,1 3 1-15,11 5-1 16,9 6 2-16,4 4 1 0,11 6 0 16,0 3 1-16,4 0-2 15,2 4 2-15,0-2-2 16,0 3 0-16,-1 0 1 15,3 0 5-15,-2 0-1 16,2-2-1-16,0 2-3 16,0 0-1-16,0 0-1 15,0 0-1-15,0 0 2 16,-2 0-1-16,-2 5 3 16,-6 12 1-16,2 5-4 15,-1-5 0-15,2-8 0 16,3-3 0-16,1-2 1 0,-1 4-2 15,2 10 1 1,2 13-1-16,0 18-2 0,0 14 2 16,2 9-1-1,14 6-1-15,6-2-6 16,-4-15-9-16,2-22-6 0,-7-20-10 16,-4-19-20-16,-2 0-51 15,-7-16 20-15,0-14-38 16,-18-10-95-16</inkml:trace>
  <inkml:trace contextRef="#ctx0" brushRef="#br0" timeOffset="114266.46">15201 13978 199 0,'0'0'90'0,"0"0"-28"16,0 0-11-16,0 0-15 15,0 0-17-15,0 0 0 16,56-7 10-16,-8-14 6 16,15-1-5-16,7-2-10 15,0 3-7-15,6 2-1 16,0 2-4-16,-3 6-4 16,-1-1 0-16,1 0-3 15,0-4 2 1,2-2 1-16,-4 0 1 0,-11 2 1 15,-16 4 0-15,-17 6 1 0,-15 6-4 16,-10 0 0 0,-2 0 3-16,0 0-1 0,0 0-2 15,0 0-3-15,0 0-11 16,0 0-22-16,-5 0-43 16,-11 0-56-16,6 14-131 15</inkml:trace>
  <inkml:trace contextRef="#ctx0" brushRef="#br0" timeOffset="114451.53">16450 13749 542 0,'0'0'37'0,"0"0"-34"15,-127 3 10-15,106-3 25 16,9 0-38-16,10 0-6 15,2 0-62-15,0-3-55 16,23-19-67-16</inkml:trace>
  <inkml:trace contextRef="#ctx0" brushRef="#br0" timeOffset="118485.43">19209 13141 268 0,'0'0'223'0,"0"0"-185"16,0 0-5-16,-116 0 32 16,116 0-20-16,0 0-18 15,0 0-4-15,18 0-10 16,26 0-1-16,25 0 4 16,20 0 1-16,12 0-10 15,4 5-2-15,7 2-4 16,5-4 0-16,-1 1 0 15,-4 2-1-15,-14 0 0 16,-23 6 1-16,-24-2-1 16,-19-4 0-16,-22 2 1 15,-4-4 8-15,-6-2 4 0,0 0 0 16,0-2-4-16,0 0 1 16,0 0-1-1,0 0-4-15,0 0-3 0,0 0-2 16,0 0-2-16,0 0-5 15,0 0-3-15,-12 2-9 16,-1 2-4-16,-1-1-11 16,1 0-16-16,-5-3-34 15,1 0-56-15,-6 0-207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fld id="{A2A2760C-5D92-40FD-AA3E-9DDE668A4E1E}" type="datetime1">
              <a:rPr lang="ko-KR" altLang="en-US" smtClean="0"/>
              <a:pPr algn="r"/>
              <a:t>2021-02-05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EBA5BD7-F043-4D1B-AA17-CD412FC534DE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https://2-chae.github.io/category/2.papers/29</a:t>
            </a:r>
          </a:p>
          <a:p>
            <a:r>
              <a:rPr lang="en-US" altLang="ko-KR" dirty="0"/>
              <a:t>Coursera</a:t>
            </a:r>
            <a:r>
              <a:rPr lang="ko-KR" altLang="en-US" dirty="0"/>
              <a:t>에서 공개되어있는것</a:t>
            </a:r>
            <a:r>
              <a:rPr lang="en-US" altLang="ko-KR" dirty="0"/>
              <a:t>. </a:t>
            </a:r>
            <a:r>
              <a:rPr lang="ko-KR" altLang="en-US" dirty="0"/>
              <a:t>학습하기 좋다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coursera deep learning</a:t>
            </a:r>
          </a:p>
          <a:p>
            <a:r>
              <a:rPr lang="ko-KR" altLang="en-US" dirty="0"/>
              <a:t>심층학습특화과정</a:t>
            </a:r>
            <a:r>
              <a:rPr lang="en-US" altLang="ko-KR" dirty="0"/>
              <a:t>!!! Andrew Ng</a:t>
            </a:r>
          </a:p>
          <a:p>
            <a:r>
              <a:rPr lang="ko-KR" altLang="en-US" dirty="0"/>
              <a:t>딥러닝을 통해 문제를 풀려면 어떻게 설계해야하는지</a:t>
            </a:r>
            <a:r>
              <a:rPr lang="en-US" altLang="ko-KR" dirty="0"/>
              <a:t>! 3</a:t>
            </a:r>
            <a:r>
              <a:rPr lang="ko-KR" altLang="en-US" dirty="0"/>
              <a:t>강</a:t>
            </a:r>
            <a:r>
              <a:rPr lang="en-US" altLang="ko-KR" dirty="0"/>
              <a:t>: 1</a:t>
            </a:r>
            <a:r>
              <a:rPr lang="ko-KR" altLang="en-US" dirty="0"/>
              <a:t>주차</a:t>
            </a:r>
            <a:r>
              <a:rPr lang="en-US" altLang="ko-KR" dirty="0"/>
              <a:t>, 2</a:t>
            </a:r>
            <a:r>
              <a:rPr lang="ko-KR" altLang="en-US" dirty="0"/>
              <a:t>주차 내용듣기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3721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분리된 </a:t>
            </a:r>
            <a:r>
              <a:rPr lang="en-US" altLang="ko-KR" dirty="0"/>
              <a:t>search pahse</a:t>
            </a:r>
            <a:r>
              <a:rPr lang="ko-KR" altLang="en-US" dirty="0"/>
              <a:t>를 제거한다</a:t>
            </a:r>
            <a:r>
              <a:rPr lang="en-US" altLang="ko-KR" dirty="0"/>
              <a:t>=&gt; search space</a:t>
            </a:r>
            <a:r>
              <a:rPr lang="ko-KR" altLang="en-US" dirty="0"/>
              <a:t>를 줄일것이다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대신</a:t>
            </a:r>
            <a:r>
              <a:rPr lang="en-US" altLang="ko-KR" dirty="0"/>
              <a:t>, </a:t>
            </a:r>
            <a:r>
              <a:rPr lang="ko-KR" altLang="en-US" dirty="0"/>
              <a:t>모든것을 하이퍼 파리미터로 두고</a:t>
            </a:r>
            <a:r>
              <a:rPr lang="en-US" altLang="ko-KR" dirty="0"/>
              <a:t>, </a:t>
            </a:r>
            <a:r>
              <a:rPr lang="ko-KR" altLang="en-US" dirty="0"/>
              <a:t>그 하이퍼 파리미터를 수정하는것으로 바꾼다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결과는 마지막에 </a:t>
            </a:r>
            <a:r>
              <a:rPr lang="en-US" altLang="ko-KR" dirty="0"/>
              <a:t>N</a:t>
            </a:r>
            <a:r>
              <a:rPr lang="ko-KR" altLang="en-US" dirty="0"/>
              <a:t>과 </a:t>
            </a:r>
            <a:r>
              <a:rPr lang="en-US" altLang="ko-KR" dirty="0"/>
              <a:t>M</a:t>
            </a:r>
            <a:r>
              <a:rPr lang="ko-KR" altLang="en-US" dirty="0"/>
              <a:t>인 파라미터만 남게되었다</a:t>
            </a:r>
            <a:r>
              <a:rPr lang="en-US" altLang="ko-KR" dirty="0"/>
              <a:t>.=&gt; search </a:t>
            </a:r>
            <a:r>
              <a:rPr lang="ko-KR" altLang="en-US" dirty="0"/>
              <a:t>하는것도 </a:t>
            </a:r>
            <a:r>
              <a:rPr lang="en-US" altLang="ko-KR" dirty="0"/>
              <a:t>grid search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https://www.youtube.com/watch?v=__U3SZnoHyo&amp;feature=youtu.be</a:t>
            </a:r>
          </a:p>
          <a:p>
            <a:r>
              <a:rPr lang="en-US" altLang="ko-KR" dirty="0"/>
              <a:t>RandAugment:</a:t>
            </a:r>
          </a:p>
          <a:p>
            <a:r>
              <a:rPr lang="en-US" altLang="ko-KR" b="0" i="0" dirty="0">
                <a:solidFill>
                  <a:srgbClr val="34343C"/>
                </a:solidFill>
                <a:effectLst/>
                <a:latin typeface="Arial" panose="020B0604020202020204" pitchFamily="34" charset="0"/>
              </a:rPr>
              <a:t>RandAugment</a:t>
            </a:r>
            <a:r>
              <a:rPr lang="ko-KR" altLang="en-US" b="0" i="0" dirty="0">
                <a:solidFill>
                  <a:srgbClr val="34343C"/>
                </a:solidFill>
                <a:effectLst/>
                <a:latin typeface="Arial" panose="020B0604020202020204" pitchFamily="34" charset="0"/>
              </a:rPr>
              <a:t>는 왜곡의 정도를 결정하는 하나의 </a:t>
            </a:r>
            <a:r>
              <a:rPr lang="en-US" altLang="ko-KR" b="0" i="0" dirty="0">
                <a:solidFill>
                  <a:srgbClr val="34343C"/>
                </a:solidFill>
                <a:effectLst/>
                <a:latin typeface="Arial" panose="020B0604020202020204" pitchFamily="34" charset="0"/>
              </a:rPr>
              <a:t>fixed global magnitude hyperparameter</a:t>
            </a:r>
            <a:r>
              <a:rPr lang="ko-KR" altLang="en-US" b="0" i="0" dirty="0">
                <a:solidFill>
                  <a:srgbClr val="34343C"/>
                </a:solidFill>
                <a:effectLst/>
                <a:latin typeface="Arial" panose="020B0604020202020204" pitchFamily="34" charset="0"/>
              </a:rPr>
              <a:t>를 사용한다</a:t>
            </a:r>
            <a:r>
              <a:rPr lang="en-US" altLang="ko-KR" b="0" i="0" dirty="0">
                <a:solidFill>
                  <a:srgbClr val="34343C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34343C"/>
                </a:solidFill>
                <a:effectLst/>
                <a:latin typeface="Arial" panose="020B0604020202020204" pitchFamily="34" charset="0"/>
              </a:rPr>
              <a:t>이 </a:t>
            </a:r>
            <a:r>
              <a:rPr lang="en-US" altLang="ko-KR" b="0" i="0" dirty="0">
                <a:solidFill>
                  <a:srgbClr val="34343C"/>
                </a:solidFill>
                <a:effectLst/>
                <a:latin typeface="Arial" panose="020B0604020202020204" pitchFamily="34" charset="0"/>
              </a:rPr>
              <a:t>magnitude</a:t>
            </a:r>
            <a:r>
              <a:rPr lang="ko-KR" altLang="en-US" b="0" i="0" dirty="0">
                <a:solidFill>
                  <a:srgbClr val="34343C"/>
                </a:solidFill>
                <a:effectLst/>
                <a:latin typeface="Arial" panose="020B0604020202020204" pitchFamily="34" charset="0"/>
              </a:rPr>
              <a:t>값은 </a:t>
            </a:r>
            <a:r>
              <a:rPr lang="en-US" altLang="ko-KR" b="0" i="0" dirty="0">
                <a:solidFill>
                  <a:srgbClr val="34343C"/>
                </a:solidFill>
                <a:effectLst/>
                <a:latin typeface="Arial" panose="020B0604020202020204" pitchFamily="34" charset="0"/>
              </a:rPr>
              <a:t>validation set</a:t>
            </a:r>
            <a:r>
              <a:rPr lang="ko-KR" altLang="en-US" b="0" i="0" dirty="0">
                <a:solidFill>
                  <a:srgbClr val="34343C"/>
                </a:solidFill>
                <a:effectLst/>
                <a:latin typeface="Arial" panose="020B0604020202020204" pitchFamily="34" charset="0"/>
              </a:rPr>
              <a:t>에 대해서 최적화되어야 하지만 저자들은 </a:t>
            </a:r>
            <a:r>
              <a:rPr lang="en-US" altLang="ko-KR" b="0" i="0" dirty="0">
                <a:solidFill>
                  <a:srgbClr val="34343C"/>
                </a:solidFill>
                <a:effectLst/>
                <a:latin typeface="Arial" panose="020B0604020202020204" pitchFamily="34" charset="0"/>
              </a:rPr>
              <a:t>semi-supervised</a:t>
            </a:r>
            <a:r>
              <a:rPr lang="ko-KR" altLang="en-US" b="0" i="0" dirty="0">
                <a:solidFill>
                  <a:srgbClr val="34343C"/>
                </a:solidFill>
                <a:effectLst/>
                <a:latin typeface="Arial" panose="020B0604020202020204" pitchFamily="34" charset="0"/>
              </a:rPr>
              <a:t>에서는 고정된 하나의 </a:t>
            </a:r>
            <a:r>
              <a:rPr lang="en-US" altLang="ko-KR" b="0" i="0" dirty="0">
                <a:solidFill>
                  <a:srgbClr val="34343C"/>
                </a:solidFill>
                <a:effectLst/>
                <a:latin typeface="Arial" panose="020B0604020202020204" pitchFamily="34" charset="0"/>
              </a:rPr>
              <a:t>magnitude</a:t>
            </a:r>
            <a:r>
              <a:rPr lang="ko-KR" altLang="en-US" b="0" i="0" dirty="0">
                <a:solidFill>
                  <a:srgbClr val="34343C"/>
                </a:solidFill>
                <a:effectLst/>
                <a:latin typeface="Arial" panose="020B0604020202020204" pitchFamily="34" charset="0"/>
              </a:rPr>
              <a:t>값을 사용하는 것보다 매 </a:t>
            </a:r>
            <a:r>
              <a:rPr lang="en-US" altLang="ko-KR" b="0" i="0" dirty="0">
                <a:solidFill>
                  <a:srgbClr val="34343C"/>
                </a:solidFill>
                <a:effectLst/>
                <a:latin typeface="Arial" panose="020B0604020202020204" pitchFamily="34" charset="0"/>
              </a:rPr>
              <a:t>training step</a:t>
            </a:r>
            <a:r>
              <a:rPr lang="ko-KR" altLang="en-US" b="0" i="0" dirty="0">
                <a:solidFill>
                  <a:srgbClr val="34343C"/>
                </a:solidFill>
                <a:effectLst/>
                <a:latin typeface="Arial" panose="020B0604020202020204" pitchFamily="34" charset="0"/>
              </a:rPr>
              <a:t>마다 미리 정의된 범위안에서 랜덤하게 샘플링하여 사용하는 것이 더 성능이 좋았다고 한다</a:t>
            </a:r>
            <a:r>
              <a:rPr lang="en-US" altLang="ko-KR" b="0" i="0" dirty="0">
                <a:solidFill>
                  <a:srgbClr val="34343C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CT Augment:</a:t>
            </a:r>
          </a:p>
          <a:p>
            <a:r>
              <a:rPr lang="ko-KR" altLang="en-US" b="0" i="0" dirty="0">
                <a:solidFill>
                  <a:srgbClr val="34343C"/>
                </a:solidFill>
                <a:effectLst/>
                <a:latin typeface="Arial" panose="020B0604020202020204" pitchFamily="34" charset="0"/>
              </a:rPr>
              <a:t>변형의 정도를 결정하는 </a:t>
            </a:r>
            <a:r>
              <a:rPr lang="en-US" altLang="ko-KR" b="0" i="0" dirty="0">
                <a:solidFill>
                  <a:srgbClr val="34343C"/>
                </a:solidFill>
                <a:effectLst/>
                <a:latin typeface="Arial" panose="020B0604020202020204" pitchFamily="34" charset="0"/>
              </a:rPr>
              <a:t>magnitude</a:t>
            </a:r>
            <a:r>
              <a:rPr lang="ko-KR" altLang="en-US" b="0" i="0" dirty="0">
                <a:solidFill>
                  <a:srgbClr val="34343C"/>
                </a:solidFill>
                <a:effectLst/>
                <a:latin typeface="Arial" panose="020B0604020202020204" pitchFamily="34" charset="0"/>
              </a:rPr>
              <a:t>의 매우 넓은 범위를 </a:t>
            </a:r>
            <a:r>
              <a:rPr lang="en-US" altLang="ko-KR" b="0" i="0" dirty="0">
                <a:solidFill>
                  <a:srgbClr val="34343C"/>
                </a:solidFill>
                <a:effectLst/>
                <a:latin typeface="Arial" panose="020B0604020202020204" pitchFamily="34" charset="0"/>
              </a:rPr>
              <a:t>bin</a:t>
            </a:r>
            <a:r>
              <a:rPr lang="ko-KR" altLang="en-US" b="0" i="0" dirty="0">
                <a:solidFill>
                  <a:srgbClr val="34343C"/>
                </a:solidFill>
                <a:effectLst/>
                <a:latin typeface="Arial" panose="020B0604020202020204" pitchFamily="34" charset="0"/>
              </a:rPr>
              <a:t>들로 나눈다</a:t>
            </a:r>
            <a:r>
              <a:rPr lang="en-US" altLang="ko-KR" b="0" i="0" dirty="0">
                <a:solidFill>
                  <a:srgbClr val="34343C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ko-KR" altLang="en-US" b="0" i="0" dirty="0">
                <a:solidFill>
                  <a:srgbClr val="34343C"/>
                </a:solidFill>
                <a:effectLst/>
                <a:latin typeface="Arial" panose="020B0604020202020204" pitchFamily="34" charset="0"/>
              </a:rPr>
              <a:t>그리고 각 </a:t>
            </a:r>
            <a:r>
              <a:rPr lang="en-US" altLang="ko-KR" b="0" i="0" dirty="0">
                <a:solidFill>
                  <a:srgbClr val="34343C"/>
                </a:solidFill>
                <a:effectLst/>
                <a:latin typeface="Arial" panose="020B0604020202020204" pitchFamily="34" charset="0"/>
              </a:rPr>
              <a:t>bin</a:t>
            </a:r>
            <a:r>
              <a:rPr lang="ko-KR" altLang="en-US" b="0" i="0" dirty="0">
                <a:solidFill>
                  <a:srgbClr val="34343C"/>
                </a:solidFill>
                <a:effectLst/>
                <a:latin typeface="Arial" panose="020B0604020202020204" pitchFamily="34" charset="0"/>
              </a:rPr>
              <a:t>들에 대해 </a:t>
            </a:r>
            <a:r>
              <a:rPr lang="en-US" altLang="ko-KR" b="0" i="0" dirty="0">
                <a:solidFill>
                  <a:srgbClr val="34343C"/>
                </a:solidFill>
                <a:effectLst/>
                <a:latin typeface="Arial" panose="020B0604020202020204" pitchFamily="34" charset="0"/>
              </a:rPr>
              <a:t>weight</a:t>
            </a:r>
            <a:r>
              <a:rPr lang="ko-KR" altLang="en-US" b="0" i="0" dirty="0">
                <a:solidFill>
                  <a:srgbClr val="34343C"/>
                </a:solidFill>
                <a:effectLst/>
                <a:latin typeface="Arial" panose="020B0604020202020204" pitchFamily="34" charset="0"/>
              </a:rPr>
              <a:t>이 할당되는데 초기에는 모두 </a:t>
            </a:r>
            <a:r>
              <a:rPr lang="en-US" altLang="ko-KR" b="0" i="0" dirty="0">
                <a:solidFill>
                  <a:srgbClr val="34343C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b="0" i="0" dirty="0">
                <a:solidFill>
                  <a:srgbClr val="34343C"/>
                </a:solidFill>
                <a:effectLst/>
                <a:latin typeface="Arial" panose="020B0604020202020204" pitchFamily="34" charset="0"/>
              </a:rPr>
              <a:t>을 가진다</a:t>
            </a:r>
            <a:endParaRPr lang="en-US" altLang="ko-KR" b="0" i="0" dirty="0">
              <a:solidFill>
                <a:srgbClr val="34343C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b="0" i="0" dirty="0">
                <a:solidFill>
                  <a:srgbClr val="34343C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34343C"/>
                </a:solidFill>
                <a:effectLst/>
                <a:latin typeface="Arial" panose="020B0604020202020204" pitchFamily="34" charset="0"/>
              </a:rPr>
              <a:t>그러고는 이 </a:t>
            </a:r>
            <a:r>
              <a:rPr lang="en-US" altLang="ko-KR" b="0" i="0" dirty="0">
                <a:solidFill>
                  <a:srgbClr val="34343C"/>
                </a:solidFill>
                <a:effectLst/>
                <a:latin typeface="Arial" panose="020B0604020202020204" pitchFamily="34" charset="0"/>
              </a:rPr>
              <a:t>weight</a:t>
            </a:r>
            <a:r>
              <a:rPr lang="ko-KR" altLang="en-US" b="0" i="0" dirty="0">
                <a:solidFill>
                  <a:srgbClr val="34343C"/>
                </a:solidFill>
                <a:effectLst/>
                <a:latin typeface="Arial" panose="020B0604020202020204" pitchFamily="34" charset="0"/>
              </a:rPr>
              <a:t>값에 따라 확률을 가지며 랜덤하게 샘플링이 된다</a:t>
            </a:r>
            <a:r>
              <a:rPr lang="en-US" altLang="ko-KR" b="0" i="0" dirty="0">
                <a:solidFill>
                  <a:srgbClr val="34343C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34343C"/>
                </a:solidFill>
                <a:effectLst/>
                <a:latin typeface="Arial" panose="020B0604020202020204" pitchFamily="34" charset="0"/>
              </a:rPr>
              <a:t>이 </a:t>
            </a:r>
            <a:r>
              <a:rPr lang="en-US" altLang="ko-KR" b="0" i="0" dirty="0">
                <a:solidFill>
                  <a:srgbClr val="34343C"/>
                </a:solidFill>
                <a:effectLst/>
                <a:latin typeface="Arial" panose="020B0604020202020204" pitchFamily="34" charset="0"/>
              </a:rPr>
              <a:t>weight</a:t>
            </a:r>
            <a:r>
              <a:rPr lang="ko-KR" altLang="en-US" b="0" i="0" dirty="0">
                <a:solidFill>
                  <a:srgbClr val="34343C"/>
                </a:solidFill>
                <a:effectLst/>
                <a:latin typeface="Arial" panose="020B0604020202020204" pitchFamily="34" charset="0"/>
              </a:rPr>
              <a:t>값은 학습도중에 </a:t>
            </a:r>
            <a:r>
              <a:rPr lang="en-US" altLang="ko-KR" b="0" i="0" dirty="0">
                <a:solidFill>
                  <a:srgbClr val="34343C"/>
                </a:solidFill>
                <a:effectLst/>
                <a:latin typeface="Arial" panose="020B0604020202020204" pitchFamily="34" charset="0"/>
              </a:rPr>
              <a:t>update</a:t>
            </a:r>
            <a:r>
              <a:rPr lang="ko-KR" altLang="en-US" b="0" i="0" dirty="0">
                <a:solidFill>
                  <a:srgbClr val="34343C"/>
                </a:solidFill>
                <a:effectLst/>
                <a:latin typeface="Arial" panose="020B0604020202020204" pitchFamily="34" charset="0"/>
              </a:rPr>
              <a:t>가 된다</a:t>
            </a:r>
            <a:r>
              <a:rPr lang="en-US" altLang="ko-KR" b="0" i="0" dirty="0">
                <a:solidFill>
                  <a:srgbClr val="34343C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altLang="ko-KR" b="0" i="0" dirty="0">
                <a:solidFill>
                  <a:srgbClr val="34343C"/>
                </a:solidFill>
                <a:effectLst/>
                <a:latin typeface="Arial" panose="020B0604020202020204" pitchFamily="34" charset="0"/>
              </a:rPr>
              <a:t>------------------------------</a:t>
            </a:r>
          </a:p>
          <a:p>
            <a:r>
              <a:rPr lang="en-US" altLang="ko-KR" sz="1600" dirty="0">
                <a:highlight>
                  <a:srgbClr val="FF0000"/>
                </a:highlight>
              </a:rPr>
              <a:t>RandAugment: </a:t>
            </a:r>
            <a:r>
              <a:rPr lang="ko-KR" altLang="en-US" sz="1600" dirty="0">
                <a:highlight>
                  <a:srgbClr val="FF0000"/>
                </a:highlight>
              </a:rPr>
              <a:t>여러 </a:t>
            </a:r>
            <a:r>
              <a:rPr lang="en-US" altLang="ko-KR" sz="1600" dirty="0">
                <a:highlight>
                  <a:srgbClr val="FF0000"/>
                </a:highlight>
              </a:rPr>
              <a:t>Augment</a:t>
            </a:r>
            <a:r>
              <a:rPr lang="ko-KR" altLang="en-US" sz="1600" dirty="0">
                <a:highlight>
                  <a:srgbClr val="FF0000"/>
                </a:highlight>
              </a:rPr>
              <a:t>를 적용하는 크기는 기존에 정해놓은 파라미터의 범위에 맞게 정책들이 샘플링 된다</a:t>
            </a:r>
            <a:r>
              <a:rPr lang="en-US" altLang="ko-KR" sz="1600" dirty="0">
                <a:highlight>
                  <a:srgbClr val="FF0000"/>
                </a:highlight>
              </a:rPr>
              <a:t>.</a:t>
            </a:r>
          </a:p>
          <a:p>
            <a:r>
              <a:rPr lang="en-US" altLang="ko-KR" sz="1600" dirty="0">
                <a:highlight>
                  <a:srgbClr val="FF0000"/>
                </a:highlight>
              </a:rPr>
              <a:t>CTAugment: </a:t>
            </a:r>
            <a:r>
              <a:rPr lang="ko-KR" altLang="en-US" sz="1600" dirty="0">
                <a:highlight>
                  <a:srgbClr val="FF0000"/>
                </a:highlight>
              </a:rPr>
              <a:t>여러 </a:t>
            </a:r>
            <a:r>
              <a:rPr lang="en-US" altLang="ko-KR" sz="1600" dirty="0">
                <a:highlight>
                  <a:srgbClr val="FF0000"/>
                </a:highlight>
              </a:rPr>
              <a:t>Augment</a:t>
            </a:r>
            <a:r>
              <a:rPr lang="ko-KR" altLang="en-US" sz="1600" dirty="0">
                <a:highlight>
                  <a:srgbClr val="FF0000"/>
                </a:highlight>
              </a:rPr>
              <a:t>를 적용하는 크기는 </a:t>
            </a:r>
            <a:r>
              <a:rPr lang="en-US" altLang="ko-KR" sz="1600" dirty="0">
                <a:highlight>
                  <a:srgbClr val="FF0000"/>
                </a:highlight>
              </a:rPr>
              <a:t>on-the-fly</a:t>
            </a:r>
            <a:r>
              <a:rPr lang="ko-KR" altLang="en-US" sz="1600" dirty="0">
                <a:highlight>
                  <a:srgbClr val="FF0000"/>
                </a:highlight>
              </a:rPr>
              <a:t>하게 학습이 된다</a:t>
            </a:r>
            <a:endParaRPr lang="en-US" altLang="ko-KR" sz="1600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7709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regularization</a:t>
            </a:r>
            <a:r>
              <a:rPr lang="ko-KR" altLang="en-US" dirty="0"/>
              <a:t>되는 정도를 결정하는 것은 </a:t>
            </a:r>
            <a:r>
              <a:rPr lang="en-US" altLang="ko-KR" dirty="0"/>
              <a:t>low-label regime</a:t>
            </a:r>
            <a:r>
              <a:rPr lang="ko-KR" altLang="en-US" dirty="0"/>
              <a:t>에 큰 영향를 끼친다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이미지 분류 딥러닝 학습은 모델의 구조</a:t>
            </a:r>
            <a:r>
              <a:rPr lang="en-US" altLang="ko-KR" dirty="0"/>
              <a:t>, optimizer, training schedule</a:t>
            </a:r>
            <a:r>
              <a:rPr lang="ko-KR" altLang="en-US" dirty="0"/>
              <a:t>에 이해서도 성능이 바뀌게된다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=&gt; </a:t>
            </a:r>
            <a:r>
              <a:rPr lang="ko-KR" altLang="en-US" dirty="0"/>
              <a:t>두가지가 동시에 영향을 끼쳐 복잡해지게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근데</a:t>
            </a:r>
            <a:r>
              <a:rPr lang="en-US" altLang="ko-KR" dirty="0"/>
              <a:t>, </a:t>
            </a:r>
            <a:r>
              <a:rPr lang="ko-KR" altLang="en-US" dirty="0"/>
              <a:t>이러한 요소들은 그렇게 중요하지 않다</a:t>
            </a:r>
            <a:r>
              <a:rPr lang="en-US" altLang="ko-KR" dirty="0"/>
              <a:t>, </a:t>
            </a:r>
            <a:r>
              <a:rPr lang="ko-KR" altLang="en-US" dirty="0"/>
              <a:t>이 새로운 </a:t>
            </a:r>
            <a:r>
              <a:rPr lang="en-US" altLang="ko-KR" dirty="0"/>
              <a:t>SSL</a:t>
            </a:r>
            <a:r>
              <a:rPr lang="ko-KR" altLang="en-US" dirty="0"/>
              <a:t>에서는</a:t>
            </a:r>
            <a:r>
              <a:rPr lang="en-US" altLang="ko-KR" dirty="0"/>
              <a:t>. </a:t>
            </a:r>
            <a:r>
              <a:rPr lang="ko-KR" altLang="en-US" dirty="0"/>
              <a:t>왜냐하면</a:t>
            </a:r>
            <a:r>
              <a:rPr lang="en-US" altLang="ko-KR" dirty="0"/>
              <a:t>, </a:t>
            </a:r>
            <a:r>
              <a:rPr lang="ko-KR" altLang="en-US" dirty="0"/>
              <a:t>우리는 성능에 크게 영향을 끼치는 것들의 중요도를 정량화하고 </a:t>
            </a:r>
            <a:r>
              <a:rPr lang="en-US" altLang="ko-KR" dirty="0"/>
              <a:t> </a:t>
            </a:r>
            <a:r>
              <a:rPr lang="ko-KR" altLang="en-US" dirty="0"/>
              <a:t>표시했</a:t>
            </a:r>
            <a:r>
              <a:rPr lang="en-US" altLang="ko-KR" dirty="0"/>
              <a:t>?</a:t>
            </a:r>
            <a:r>
              <a:rPr lang="ko-KR" altLang="en-US" dirty="0"/>
              <a:t>기때문이다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regularizzation – </a:t>
            </a:r>
            <a:r>
              <a:rPr lang="ko-KR" altLang="en-US" dirty="0"/>
              <a:t>단순한 </a:t>
            </a:r>
            <a:r>
              <a:rPr lang="en-US" altLang="ko-KR" dirty="0"/>
              <a:t>weight decay regularization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Adam optimizer </a:t>
            </a:r>
            <a:r>
              <a:rPr lang="ko-KR" altLang="en-US" dirty="0"/>
              <a:t>사용</a:t>
            </a:r>
            <a:r>
              <a:rPr lang="en-US" altLang="ko-KR" dirty="0"/>
              <a:t>=&gt; </a:t>
            </a:r>
            <a:r>
              <a:rPr lang="ko-KR" altLang="en-US" dirty="0"/>
              <a:t>별로다</a:t>
            </a:r>
            <a:r>
              <a:rPr lang="en-US" altLang="ko-KR" dirty="0"/>
              <a:t>, </a:t>
            </a:r>
            <a:r>
              <a:rPr lang="ko-KR" altLang="en-US" dirty="0"/>
              <a:t>모멘텀을 가지고있는 일반 </a:t>
            </a:r>
            <a:r>
              <a:rPr lang="en-US" altLang="ko-KR" dirty="0"/>
              <a:t>SGD =&gt;</a:t>
            </a:r>
            <a:r>
              <a:rPr lang="ko-KR" altLang="en-US" dirty="0"/>
              <a:t>최고다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learning rate decay</a:t>
            </a:r>
            <a:r>
              <a:rPr lang="ko-KR" altLang="en-US" dirty="0"/>
              <a:t>는 </a:t>
            </a:r>
            <a:r>
              <a:rPr lang="en-US" altLang="ko-KR" dirty="0"/>
              <a:t>cosine learning</a:t>
            </a:r>
            <a:r>
              <a:rPr lang="ko-KR" altLang="en-US" dirty="0"/>
              <a:t> </a:t>
            </a:r>
            <a:r>
              <a:rPr lang="en-US" altLang="ko-KR" dirty="0"/>
              <a:t>rate</a:t>
            </a:r>
            <a:r>
              <a:rPr lang="ko-KR" altLang="en-US" dirty="0"/>
              <a:t> </a:t>
            </a:r>
            <a:r>
              <a:rPr lang="en-US" altLang="ko-KR" dirty="0"/>
              <a:t>decay</a:t>
            </a:r>
            <a:r>
              <a:rPr lang="ko-KR" altLang="en-US" dirty="0"/>
              <a:t>를 사용했다</a:t>
            </a:r>
            <a:r>
              <a:rPr lang="en-US" altLang="ko-KR" dirty="0"/>
              <a:t>. </a:t>
            </a:r>
          </a:p>
          <a:p>
            <a:r>
              <a:rPr lang="el-GR" altLang="ko-KR" dirty="0"/>
              <a:t>η</a:t>
            </a:r>
            <a:r>
              <a:rPr lang="en-US" altLang="ko-KR" dirty="0"/>
              <a:t> cos(7</a:t>
            </a:r>
            <a:r>
              <a:rPr lang="el-GR" altLang="ko-KR" dirty="0"/>
              <a:t>π</a:t>
            </a:r>
            <a:r>
              <a:rPr lang="en-US" altLang="ko-KR" dirty="0"/>
              <a:t>k/16K)</a:t>
            </a:r>
            <a:r>
              <a:rPr lang="ko-KR" altLang="en-US" dirty="0"/>
              <a:t>를 학습률로 사용</a:t>
            </a:r>
            <a:r>
              <a:rPr lang="en-US" altLang="ko-KR" dirty="0"/>
              <a:t>.(</a:t>
            </a:r>
            <a:r>
              <a:rPr lang="el-GR" altLang="ko-KR" dirty="0"/>
              <a:t>η</a:t>
            </a:r>
            <a:r>
              <a:rPr lang="ko-KR" altLang="en-US" dirty="0"/>
              <a:t>는 초기 학습률이며</a:t>
            </a:r>
            <a:r>
              <a:rPr lang="en-US" altLang="ko-KR" dirty="0"/>
              <a:t>, k</a:t>
            </a:r>
            <a:r>
              <a:rPr lang="ko-KR" altLang="en-US" dirty="0"/>
              <a:t>는 현재 </a:t>
            </a:r>
            <a:r>
              <a:rPr lang="en-US" altLang="ko-KR" dirty="0"/>
              <a:t>training step, K</a:t>
            </a:r>
            <a:r>
              <a:rPr lang="ko-KR" altLang="en-US" dirty="0"/>
              <a:t>는 전체 </a:t>
            </a:r>
            <a:r>
              <a:rPr lang="en-US" altLang="ko-KR" dirty="0"/>
              <a:t>trainig step</a:t>
            </a:r>
            <a:r>
              <a:rPr lang="ko-KR" altLang="en-US" dirty="0"/>
              <a:t>의 수를 의미한다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모델의 파라미터들에 대해서 </a:t>
            </a:r>
            <a:r>
              <a:rPr lang="en-US" altLang="ko-KR" dirty="0"/>
              <a:t>exponential moving average</a:t>
            </a:r>
            <a:r>
              <a:rPr lang="ko-KR" altLang="en-US" dirty="0"/>
              <a:t>를 적용했다</a:t>
            </a:r>
            <a:r>
              <a:rPr lang="en-US" altLang="ko-KR" dirty="0"/>
              <a:t>. 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0341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 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4739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600" dirty="0"/>
              <a:t>pseudo-labeling</a:t>
            </a:r>
            <a:r>
              <a:rPr lang="ko-KR" altLang="en-US" sz="1600" dirty="0"/>
              <a:t>은 엔트로피를 줄이는 것의 형태로 나타나 성능 향상에 기여를 하고 있다고 하며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3527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9754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모델을 어느정도 학습을 시킨다음 </a:t>
            </a:r>
            <a:r>
              <a:rPr lang="en-US" altLang="ko-KR" dirty="0"/>
              <a:t>unlabel </a:t>
            </a:r>
            <a:r>
              <a:rPr lang="ko-KR" altLang="en-US" dirty="0"/>
              <a:t>투입</a:t>
            </a:r>
            <a:r>
              <a:rPr lang="en-US" altLang="ko-KR" dirty="0"/>
              <a:t>. , finetuning</a:t>
            </a:r>
            <a:r>
              <a:rPr lang="ko-KR" altLang="en-US" dirty="0"/>
              <a:t>과 비슷하다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기존구조들 사용해서 연구하기 좋은것</a:t>
            </a:r>
            <a:r>
              <a:rPr lang="en-US" altLang="ko-KR" dirty="0"/>
              <a:t>. </a:t>
            </a:r>
            <a:r>
              <a:rPr lang="ko-KR" altLang="en-US" dirty="0"/>
              <a:t>어렵지 않지만 연구하기 좋은 구조들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1026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3073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0926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hard label</a:t>
            </a:r>
            <a:r>
              <a:rPr lang="ko-KR" altLang="en-US" dirty="0"/>
              <a:t>을 사용한 진분포는 엔트로피값이 </a:t>
            </a:r>
            <a:r>
              <a:rPr lang="en-US" altLang="ko-KR" dirty="0"/>
              <a:t>0</a:t>
            </a:r>
            <a:r>
              <a:rPr lang="ko-KR" altLang="en-US" dirty="0"/>
              <a:t>이된다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크로스 엔트로피를 사용하면서</a:t>
            </a:r>
            <a:r>
              <a:rPr lang="en-US" altLang="ko-KR" dirty="0"/>
              <a:t> </a:t>
            </a:r>
            <a:r>
              <a:rPr lang="ko-KR" altLang="en-US" dirty="0"/>
              <a:t>학습을 진행하면 둘의 분포가 유사해지므로</a:t>
            </a:r>
            <a:r>
              <a:rPr lang="en-US" altLang="ko-KR" dirty="0"/>
              <a:t>, </a:t>
            </a:r>
            <a:r>
              <a:rPr lang="ko-KR" altLang="en-US" dirty="0"/>
              <a:t>근사되는 분포역시 엔트로피값을 낮게 유지할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7089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0578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policy</a:t>
            </a:r>
            <a:r>
              <a:rPr lang="ko-KR" altLang="en-US" dirty="0">
                <a:sym typeface="Wingdings" panose="05000000000000000000" pitchFamily="2" charset="2"/>
              </a:rPr>
              <a:t>내부에는 </a:t>
            </a:r>
            <a:r>
              <a:rPr lang="en-US" altLang="ko-KR" dirty="0">
                <a:sym typeface="Wingdings" panose="05000000000000000000" pitchFamily="2" charset="2"/>
              </a:rPr>
              <a:t>5</a:t>
            </a:r>
            <a:r>
              <a:rPr lang="ko-KR" altLang="en-US" dirty="0">
                <a:sym typeface="Wingdings" panose="05000000000000000000" pitchFamily="2" charset="2"/>
              </a:rPr>
              <a:t>개의 </a:t>
            </a:r>
            <a:r>
              <a:rPr lang="en-US" altLang="ko-KR" dirty="0">
                <a:sym typeface="Wingdings" panose="05000000000000000000" pitchFamily="2" charset="2"/>
              </a:rPr>
              <a:t>subpolicy</a:t>
            </a:r>
            <a:r>
              <a:rPr lang="ko-KR" altLang="en-US" dirty="0">
                <a:sym typeface="Wingdings" panose="05000000000000000000" pitchFamily="2" charset="2"/>
              </a:rPr>
              <a:t>가 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각각의 </a:t>
            </a:r>
            <a:r>
              <a:rPr lang="en-US" altLang="ko-KR" dirty="0">
                <a:sym typeface="Wingdings" panose="05000000000000000000" pitchFamily="2" charset="2"/>
              </a:rPr>
              <a:t>subpolicy</a:t>
            </a:r>
            <a:r>
              <a:rPr lang="ko-KR" altLang="en-US" dirty="0">
                <a:sym typeface="Wingdings" panose="05000000000000000000" pitchFamily="2" charset="2"/>
              </a:rPr>
              <a:t>는 두개의 이미지 작업이 순차적으로 적용되는 것이다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배치 안에서 </a:t>
            </a:r>
            <a:r>
              <a:rPr lang="en-US" altLang="ko-KR" dirty="0">
                <a:sym typeface="Wingdings" panose="05000000000000000000" pitchFamily="2" charset="2"/>
              </a:rPr>
              <a:t>5</a:t>
            </a:r>
            <a:r>
              <a:rPr lang="ko-KR" altLang="en-US" dirty="0">
                <a:sym typeface="Wingdings" panose="05000000000000000000" pitchFamily="2" charset="2"/>
              </a:rPr>
              <a:t>개중 하나를 균등한 확률로 뽑아서 적용한다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같은 </a:t>
            </a:r>
            <a:r>
              <a:rPr lang="en-US" altLang="ko-KR" dirty="0">
                <a:sym typeface="Wingdings" panose="05000000000000000000" pitchFamily="2" charset="2"/>
              </a:rPr>
              <a:t>subpolicy</a:t>
            </a:r>
            <a:r>
              <a:rPr lang="ko-KR" altLang="en-US" dirty="0">
                <a:sym typeface="Wingdings" panose="05000000000000000000" pitchFamily="2" charset="2"/>
              </a:rPr>
              <a:t>들을 가지고도 다른 미니배치들한테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스톡캐스틱하게 </a:t>
            </a:r>
            <a:r>
              <a:rPr lang="en-US" altLang="ko-KR" dirty="0">
                <a:sym typeface="Wingdings" panose="05000000000000000000" pitchFamily="2" charset="2"/>
              </a:rPr>
              <a:t>subpolicy </a:t>
            </a:r>
            <a:r>
              <a:rPr lang="ko-KR" altLang="en-US" dirty="0">
                <a:sym typeface="Wingdings" panose="05000000000000000000" pitchFamily="2" charset="2"/>
              </a:rPr>
              <a:t>적용한다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목표는 </a:t>
            </a:r>
            <a:r>
              <a:rPr lang="en-US" altLang="ko-KR" dirty="0">
                <a:sym typeface="Wingdings" panose="05000000000000000000" pitchFamily="2" charset="2"/>
              </a:rPr>
              <a:t>5</a:t>
            </a:r>
            <a:r>
              <a:rPr lang="ko-KR" altLang="en-US" dirty="0">
                <a:sym typeface="Wingdings" panose="05000000000000000000" pitchFamily="2" charset="2"/>
              </a:rPr>
              <a:t>개의 </a:t>
            </a:r>
            <a:r>
              <a:rPr lang="en-US" altLang="ko-KR" dirty="0">
                <a:sym typeface="Wingdings" panose="05000000000000000000" pitchFamily="2" charset="2"/>
              </a:rPr>
              <a:t>subpolicies</a:t>
            </a:r>
            <a:r>
              <a:rPr lang="ko-KR" altLang="en-US" dirty="0">
                <a:sym typeface="Wingdings" panose="05000000000000000000" pitchFamily="2" charset="2"/>
              </a:rPr>
              <a:t>를 찾는 것이다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다양성을 높이기위한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9167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child model</a:t>
            </a:r>
            <a:r>
              <a:rPr lang="ko-KR" altLang="en-US" dirty="0"/>
              <a:t>은 </a:t>
            </a:r>
            <a:r>
              <a:rPr lang="en-US" altLang="ko-KR" dirty="0"/>
              <a:t>augmented data</a:t>
            </a:r>
            <a:r>
              <a:rPr lang="ko-KR" altLang="en-US" dirty="0"/>
              <a:t>가 들어가게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child model.(</a:t>
            </a:r>
            <a:r>
              <a:rPr lang="ko-KR" altLang="en-US" dirty="0"/>
              <a:t>네트워크</a:t>
            </a:r>
            <a:r>
              <a:rPr lang="en-US" altLang="ko-KR" dirty="0"/>
              <a:t>):  ResNet</a:t>
            </a:r>
            <a:r>
              <a:rPr lang="ko-KR" altLang="en-US" dirty="0"/>
              <a:t>과 같은 모델을 사용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데이터들 중 일부는 학습용 데이터셋으로 구분해서</a:t>
            </a:r>
            <a:r>
              <a:rPr lang="en-US" altLang="ko-KR" dirty="0"/>
              <a:t>, </a:t>
            </a:r>
            <a:r>
              <a:rPr lang="ko-KR" altLang="en-US" dirty="0"/>
              <a:t>선택된 </a:t>
            </a:r>
            <a:r>
              <a:rPr lang="en-US" altLang="ko-KR" dirty="0"/>
              <a:t>Augment </a:t>
            </a:r>
            <a:r>
              <a:rPr lang="ko-KR" altLang="en-US" dirty="0"/>
              <a:t>정책을 적용을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augment</a:t>
            </a:r>
            <a:r>
              <a:rPr lang="ko-KR" altLang="en-US" dirty="0"/>
              <a:t>된 이미지를 인풋으로 넣어서 </a:t>
            </a:r>
            <a:r>
              <a:rPr lang="en-US" altLang="ko-KR" dirty="0"/>
              <a:t>child</a:t>
            </a:r>
            <a:r>
              <a:rPr lang="ko-KR" altLang="en-US" dirty="0"/>
              <a:t>모델을 학습하는데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 셋의 일부는 </a:t>
            </a:r>
            <a:r>
              <a:rPr lang="en-US" altLang="ko-KR" dirty="0"/>
              <a:t>validation set</a:t>
            </a:r>
            <a:r>
              <a:rPr lang="ko-KR" altLang="en-US" dirty="0"/>
              <a:t>으로 놔둔다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이 </a:t>
            </a:r>
            <a:r>
              <a:rPr lang="en-US" altLang="ko-KR" dirty="0"/>
              <a:t>augment</a:t>
            </a:r>
            <a:r>
              <a:rPr lang="ko-KR" altLang="en-US" dirty="0"/>
              <a:t>를 적용해서 학습시킨 </a:t>
            </a:r>
            <a:r>
              <a:rPr lang="en-US" altLang="ko-KR" dirty="0"/>
              <a:t>child model</a:t>
            </a:r>
            <a:r>
              <a:rPr lang="ko-KR" altLang="en-US" dirty="0"/>
              <a:t>이 </a:t>
            </a:r>
            <a:r>
              <a:rPr lang="en-US" altLang="ko-KR" dirty="0"/>
              <a:t>validataion set</a:t>
            </a:r>
            <a:r>
              <a:rPr lang="ko-KR" altLang="en-US" dirty="0"/>
              <a:t>에서도 분류를 잘하는지 정확도를 계산해서 잘했다</a:t>
            </a:r>
            <a:r>
              <a:rPr lang="en-US" altLang="ko-KR" dirty="0"/>
              <a:t>, </a:t>
            </a:r>
            <a:r>
              <a:rPr lang="ko-KR" altLang="en-US" dirty="0"/>
              <a:t>잘 못했다를 </a:t>
            </a:r>
            <a:r>
              <a:rPr lang="en-US" altLang="ko-KR" dirty="0"/>
              <a:t>controller</a:t>
            </a:r>
            <a:r>
              <a:rPr lang="ko-KR" altLang="en-US" dirty="0"/>
              <a:t>에게 전달합니다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그러면 </a:t>
            </a:r>
            <a:r>
              <a:rPr lang="en-US" altLang="ko-KR" dirty="0"/>
              <a:t>controller</a:t>
            </a:r>
            <a:r>
              <a:rPr lang="ko-KR" altLang="en-US" dirty="0"/>
              <a:t>는 검색 공간에서 검색을 하는 방식을 수정하게 되는 과정을 거칩니다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controller</a:t>
            </a:r>
            <a:r>
              <a:rPr lang="ko-KR" altLang="en-US" dirty="0"/>
              <a:t>는 </a:t>
            </a:r>
            <a:r>
              <a:rPr lang="en-US" altLang="ko-KR" dirty="0"/>
              <a:t>RNN</a:t>
            </a:r>
            <a:r>
              <a:rPr lang="ko-KR" altLang="en-US" dirty="0"/>
              <a:t>으로 구성이 되어있어 학습이 가능합니다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저희가 일반적으로 사용하는 학습을 할 순 없습니다</a:t>
            </a:r>
            <a:endParaRPr lang="en-US" altLang="ko-KR" dirty="0"/>
          </a:p>
          <a:p>
            <a:r>
              <a:rPr lang="ko-KR" altLang="en-US" dirty="0"/>
              <a:t>괜찮은 </a:t>
            </a:r>
            <a:r>
              <a:rPr lang="en-US" altLang="ko-KR" dirty="0"/>
              <a:t>Augment </a:t>
            </a:r>
            <a:r>
              <a:rPr lang="ko-KR" altLang="en-US" dirty="0"/>
              <a:t>정책이다</a:t>
            </a:r>
            <a:r>
              <a:rPr lang="en-US" altLang="ko-KR" dirty="0"/>
              <a:t>!</a:t>
            </a:r>
            <a:r>
              <a:rPr lang="ko-KR" altLang="en-US" dirty="0"/>
              <a:t>라는 점수를 나타내는 </a:t>
            </a:r>
            <a:r>
              <a:rPr lang="en-US" altLang="ko-KR" dirty="0"/>
              <a:t>validation accuracy</a:t>
            </a:r>
            <a:r>
              <a:rPr lang="ko-KR" altLang="en-US" dirty="0"/>
              <a:t>를 미분해서 이 </a:t>
            </a:r>
            <a:r>
              <a:rPr lang="en-US" altLang="ko-KR" dirty="0"/>
              <a:t>RNN</a:t>
            </a:r>
            <a:r>
              <a:rPr lang="ko-KR" altLang="en-US" dirty="0"/>
              <a:t>의 가중치들을 변경할 수 없기때문입니다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en-US" altLang="ko-KR" dirty="0"/>
              <a:t> “policy gradient method”</a:t>
            </a:r>
            <a:r>
              <a:rPr lang="ko-KR" altLang="en-US" dirty="0"/>
              <a:t>를 사용하게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 controllerRNN</a:t>
            </a:r>
            <a:r>
              <a:rPr lang="ko-KR" altLang="en-US" dirty="0"/>
              <a:t>은 한 층의 </a:t>
            </a:r>
            <a:r>
              <a:rPr lang="en-US" altLang="ko-KR" dirty="0"/>
              <a:t>100</a:t>
            </a:r>
            <a:r>
              <a:rPr lang="ko-KR" altLang="en-US" dirty="0"/>
              <a:t>개의 </a:t>
            </a:r>
            <a:r>
              <a:rPr lang="en-US" altLang="ko-KR" dirty="0"/>
              <a:t>hiddens unit</a:t>
            </a:r>
            <a:r>
              <a:rPr lang="ko-KR" altLang="en-US" dirty="0"/>
              <a:t>으로 이루어진 </a:t>
            </a:r>
            <a:r>
              <a:rPr lang="en-US" altLang="ko-KR" dirty="0"/>
              <a:t>LSTM</a:t>
            </a:r>
            <a:r>
              <a:rPr lang="ko-KR" altLang="en-US" dirty="0"/>
              <a:t>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구조를 </a:t>
            </a:r>
            <a:r>
              <a:rPr lang="en-US" altLang="ko-KR" dirty="0"/>
              <a:t>2X5B </a:t>
            </a:r>
            <a:r>
              <a:rPr lang="ko-KR" altLang="en-US" dirty="0"/>
              <a:t>검색하는데 사용을 하는 </a:t>
            </a:r>
            <a:r>
              <a:rPr lang="en-US" altLang="ko-KR" dirty="0"/>
              <a:t>softmax prediction convolution</a:t>
            </a:r>
            <a:r>
              <a:rPr lang="ko-KR" altLang="en-US" dirty="0"/>
              <a:t>층으로 이루어진 것 같다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Controller RNN</a:t>
            </a:r>
            <a:r>
              <a:rPr lang="ko-KR" altLang="en-US" dirty="0"/>
              <a:t>의 각각의 </a:t>
            </a:r>
            <a:r>
              <a:rPr lang="en-US" altLang="ko-KR" dirty="0"/>
              <a:t>10B prediction</a:t>
            </a:r>
            <a:r>
              <a:rPr lang="ko-KR" altLang="en-US" dirty="0"/>
              <a:t>들은 확률과 관련되어있다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Child </a:t>
            </a:r>
            <a:r>
              <a:rPr lang="ko-KR" altLang="en-US" dirty="0"/>
              <a:t>모델의 조건부확률은 이러한 </a:t>
            </a:r>
            <a:r>
              <a:rPr lang="en-US" altLang="ko-KR" dirty="0"/>
              <a:t>10B softmax</a:t>
            </a:r>
            <a:r>
              <a:rPr lang="ko-KR" altLang="en-US" dirty="0"/>
              <a:t>들에서 확률들의 곱이다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조건부확률은 </a:t>
            </a:r>
            <a:r>
              <a:rPr lang="en-US" altLang="ko-KR" dirty="0"/>
              <a:t>controller RNN</a:t>
            </a:r>
            <a:r>
              <a:rPr lang="ko-KR" altLang="en-US" dirty="0"/>
              <a:t>에 대한 그라디언트를 계산을 하는데 사용된다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그라디언트는 </a:t>
            </a:r>
            <a:r>
              <a:rPr lang="en-US" altLang="ko-KR" dirty="0"/>
              <a:t>validattion</a:t>
            </a:r>
            <a:r>
              <a:rPr lang="ko-KR" altLang="en-US" dirty="0"/>
              <a:t>정확도에 의해서 크기가 조정이 된다</a:t>
            </a:r>
            <a:r>
              <a:rPr lang="en-US" altLang="ko-KR" dirty="0"/>
              <a:t>. bad</a:t>
            </a:r>
            <a:r>
              <a:rPr lang="ko-KR" altLang="en-US" dirty="0"/>
              <a:t>한 </a:t>
            </a:r>
            <a:r>
              <a:rPr lang="en-US" altLang="ko-KR" dirty="0"/>
              <a:t>child network</a:t>
            </a:r>
            <a:r>
              <a:rPr lang="ko-KR" altLang="en-US" dirty="0"/>
              <a:t>에 대한 확률은 낮추고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high</a:t>
            </a:r>
            <a:r>
              <a:rPr lang="ko-KR" altLang="en-US" dirty="0"/>
              <a:t>한 </a:t>
            </a:r>
            <a:r>
              <a:rPr lang="en-US" altLang="ko-KR" dirty="0"/>
              <a:t>child network</a:t>
            </a:r>
            <a:r>
              <a:rPr lang="ko-KR" altLang="en-US" dirty="0"/>
              <a:t>에 대한 확률을 높이도록 한다</a:t>
            </a:r>
            <a:r>
              <a:rPr lang="en-US" altLang="ko-KR" dirty="0"/>
              <a:t>.) 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이 네트워크를 </a:t>
            </a:r>
            <a:r>
              <a:rPr lang="en-US" altLang="ko-KR" dirty="0"/>
              <a:t>generalization</a:t>
            </a:r>
            <a:r>
              <a:rPr lang="ko-KR" altLang="en-US" dirty="0"/>
              <a:t>를 잘하는지를 평가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0708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대각선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직선 연결선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아래 줄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자유형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/>
            </a:p>
          </p:txBody>
        </p:sp>
        <p:sp>
          <p:nvSpPr>
            <p:cNvPr id="10" name="자유형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/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22" name="날짜 개체 틀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C422937-56A7-4849-B769-94CDB43B3A6C}" type="datetime1">
              <a:rPr lang="ko-KR" altLang="en-US" smtClean="0"/>
              <a:pPr/>
              <a:t>2021-02-05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58004A-88AC-494C-82F5-1939DAB551F8}" type="datetime1">
              <a:rPr lang="ko-KR" altLang="en-US" smtClean="0"/>
              <a:pPr/>
              <a:t>2021-02-05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F850C51-7350-4407-A172-A9D3C3E03FF9}" type="datetime1">
              <a:rPr lang="ko-KR" altLang="en-US" smtClean="0"/>
              <a:pPr/>
              <a:t>2021-02-05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9449C0-B038-4879-B7B9-014EE73B294D}" type="datetime1">
              <a:rPr lang="ko-KR" altLang="en-US" smtClean="0"/>
              <a:pPr/>
              <a:t>2021-02-05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대각선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19D4B80-29DA-4548-A8B1-A138FA38F52C}" type="datetime1">
              <a:rPr lang="ko-KR" altLang="en-US" smtClean="0"/>
              <a:pPr/>
              <a:t>2021-02-05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 rtl="0"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 rtl="0"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E3ECEEB-30D4-4A83-9F71-9B928EF53EF6}" type="datetime1">
              <a:rPr lang="ko-KR" altLang="en-US" smtClean="0"/>
              <a:pPr/>
              <a:t>2021-02-05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014DD1E-5D91-48A3-AD6D-45FBA980D10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236E7F-4DD7-4D78-B18F-46EBCC2160A2}" type="datetime1">
              <a:rPr lang="ko-KR" altLang="en-US" smtClean="0"/>
              <a:pPr/>
              <a:t>2021-02-05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E84B4F-EFBF-4756-B8CB-B59713AC6ACA}" type="datetime1">
              <a:rPr lang="ko-KR" altLang="en-US" smtClean="0"/>
              <a:pPr/>
              <a:t>2021-02-05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2705AEF-8982-4ACA-9DC7-A3809AF42DD4}" type="datetime1">
              <a:rPr lang="ko-KR" altLang="en-US" smtClean="0"/>
              <a:pPr/>
              <a:t>2021-02-05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E296B2-2012-46AF-B68B-25AC7D124111}" type="datetime1">
              <a:rPr lang="ko-KR" altLang="en-US" smtClean="0"/>
              <a:pPr/>
              <a:t>2021-02-05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D5D2FF-B6C7-4D79-A1FF-7ADDF3B20192}" type="datetime1">
              <a:rPr lang="ko-KR" altLang="en-US" smtClean="0"/>
              <a:pPr/>
              <a:t>2021-02-05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왼쪽 줄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자유형(F)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B4866B0-FE2E-4A14-B730-E32FA3102CD7}" type="datetime1">
              <a:rPr lang="ko-KR" altLang="en-US" smtClean="0"/>
              <a:pPr/>
              <a:t>2021-02-05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014DD1E-5D91-48A3-AD6D-45FBA980D10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n-lt"/>
          <a:ea typeface="고도 B" panose="02000503000000020004" pitchFamily="2" charset="-127"/>
          <a:cs typeface="+mj-cs"/>
        </a:defRPr>
      </a:lvl1pPr>
    </p:titleStyle>
    <p:bodyStyle>
      <a:lvl1pPr marL="304747" indent="-304747" algn="l" defTabSz="1218987" rtl="0" eaLnBrk="1" latinLnBrk="1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0949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91424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218987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4pPr>
      <a:lvl5pPr marL="152373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182848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customXml" Target="../ink/ink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customXml" Target="../ink/ink9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0.png"/><Relationship Id="rId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customXml" Target="../ink/ink10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customXml" Target="../ink/ink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customXml" Target="../ink/ink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customXml" Target="../ink/ink13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6.png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customXml" Target="../ink/ink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8D50252-2C61-4833-9EE3-1F3928F36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FixMatch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93524592-90D0-429A-A38F-00B89302EF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>
                <a:solidFill>
                  <a:schemeClr val="tx2"/>
                </a:solidFill>
              </a:rPr>
              <a:t>: Simplifying semi-supervised learning with consistency and confidence</a:t>
            </a:r>
          </a:p>
          <a:p>
            <a:endParaRPr lang="en-US" altLang="ko-KR" dirty="0"/>
          </a:p>
          <a:p>
            <a:r>
              <a:rPr lang="en-US" altLang="ko-KR" dirty="0"/>
              <a:t>2021-01-22 AILAB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EBC7E-2697-40BD-BC57-3A3E4F959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Fixmatch loss fucntion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FEDC16-477A-4179-BD51-57FD9C730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두가지 </a:t>
            </a:r>
            <a:r>
              <a:rPr lang="en-US" altLang="ko-KR" sz="2000" dirty="0"/>
              <a:t>loss</a:t>
            </a:r>
            <a:r>
              <a:rPr lang="ko-KR" altLang="en-US" sz="2000" dirty="0"/>
              <a:t>를 결합하여 사용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1. supervised loss</a:t>
            </a:r>
          </a:p>
          <a:p>
            <a:pPr marL="0" indent="0">
              <a:buNone/>
            </a:pPr>
            <a:r>
              <a:rPr lang="en-US" altLang="ko-KR" sz="2000" dirty="0"/>
              <a:t>: </a:t>
            </a:r>
            <a:r>
              <a:rPr lang="ko-KR" altLang="en-US" sz="2000" dirty="0"/>
              <a:t>라벨이 있는 데이터는 </a:t>
            </a:r>
            <a:r>
              <a:rPr lang="en-US" altLang="ko-KR" sz="2000" dirty="0"/>
              <a:t>weakly augment</a:t>
            </a:r>
            <a:r>
              <a:rPr lang="ko-KR" altLang="en-US" sz="2000" dirty="0"/>
              <a:t>를 적용한 </a:t>
            </a:r>
            <a:r>
              <a:rPr lang="en-US" altLang="ko-KR" sz="2000" dirty="0"/>
              <a:t>input</a:t>
            </a:r>
            <a:r>
              <a:rPr lang="ko-KR" altLang="en-US" sz="2000" dirty="0"/>
              <a:t>을 넣었을 때 모델이 클래스를 잘 학습하도록 </a:t>
            </a:r>
            <a:r>
              <a:rPr lang="en-US" altLang="ko-KR" sz="2000" dirty="0"/>
              <a:t>cross </a:t>
            </a:r>
            <a:r>
              <a:rPr lang="ko-KR" altLang="en-US" sz="2000" dirty="0"/>
              <a:t>엔트로피를 사용하여 </a:t>
            </a:r>
            <a:r>
              <a:rPr lang="en-US" altLang="ko-KR" sz="2000" dirty="0"/>
              <a:t>loss</a:t>
            </a:r>
            <a:r>
              <a:rPr lang="ko-KR" altLang="en-US" sz="2000" dirty="0"/>
              <a:t>를 계산한다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unsupervised loss</a:t>
            </a:r>
          </a:p>
          <a:p>
            <a:pPr marL="0" indent="0">
              <a:buNone/>
            </a:pPr>
            <a:r>
              <a:rPr lang="en-US" altLang="ko-KR" sz="1800" dirty="0"/>
              <a:t>: </a:t>
            </a:r>
            <a:r>
              <a:rPr lang="ko-KR" altLang="en-US" sz="1800" dirty="0"/>
              <a:t>라벨링 되지 않은 데이터는 </a:t>
            </a:r>
            <a:r>
              <a:rPr lang="en-US" altLang="ko-KR" sz="1800" dirty="0"/>
              <a:t>weakly augment</a:t>
            </a:r>
            <a:r>
              <a:rPr lang="ko-KR" altLang="en-US" sz="1800" dirty="0"/>
              <a:t>를 진행하고 </a:t>
            </a:r>
            <a:r>
              <a:rPr lang="en-US" altLang="ko-KR" sz="1800" dirty="0"/>
              <a:t>model</a:t>
            </a:r>
            <a:r>
              <a:rPr lang="ko-KR" altLang="en-US" sz="1800" dirty="0"/>
              <a:t>에 넣어 모델이 예측한 클래스확률분포를 계산                  </a:t>
            </a:r>
            <a:r>
              <a:rPr lang="en-US" altLang="ko-KR" sz="1800" dirty="0"/>
              <a:t>-&gt; argmax</a:t>
            </a:r>
            <a:r>
              <a:rPr lang="ko-KR" altLang="en-US" sz="1800" dirty="0"/>
              <a:t>를 하여</a:t>
            </a:r>
            <a:r>
              <a:rPr lang="en-US" altLang="ko-KR" sz="1800" dirty="0"/>
              <a:t>, artifical label</a:t>
            </a:r>
            <a:r>
              <a:rPr lang="ko-KR" altLang="en-US" sz="1800" dirty="0"/>
              <a:t>을 생성                    </a:t>
            </a:r>
            <a:r>
              <a:rPr lang="en-US" altLang="ko-KR" sz="1800" dirty="0"/>
              <a:t>(hard</a:t>
            </a:r>
            <a:r>
              <a:rPr lang="ko-KR" altLang="en-US" sz="1800" dirty="0"/>
              <a:t> </a:t>
            </a:r>
            <a:r>
              <a:rPr lang="en-US" altLang="ko-KR" sz="1800" dirty="0"/>
              <a:t>label)</a:t>
            </a:r>
          </a:p>
          <a:p>
            <a:pPr marL="0" indent="0">
              <a:buNone/>
            </a:pPr>
            <a:r>
              <a:rPr lang="ko-KR" altLang="en-US" sz="1800" dirty="0"/>
              <a:t>해당 데이터에 대해서 </a:t>
            </a:r>
            <a:r>
              <a:rPr lang="en-US" altLang="ko-KR" sz="1800" dirty="0"/>
              <a:t>Hard augment</a:t>
            </a:r>
            <a:r>
              <a:rPr lang="ko-KR" altLang="en-US" sz="1800" dirty="0"/>
              <a:t>를 한번 더 진행</a:t>
            </a:r>
            <a:r>
              <a:rPr lang="en-US" altLang="ko-KR" sz="1800" dirty="0"/>
              <a:t>. </a:t>
            </a:r>
            <a:r>
              <a:rPr lang="ko-KR" altLang="en-US" sz="1800" dirty="0"/>
              <a:t>전에 만들었던 </a:t>
            </a:r>
            <a:r>
              <a:rPr lang="en-US" altLang="ko-KR" sz="1800" dirty="0"/>
              <a:t>label</a:t>
            </a:r>
            <a:r>
              <a:rPr lang="ko-KR" altLang="en-US" sz="1800" dirty="0"/>
              <a:t>과 예측확률분포가 동일해지도록 크로스엔트로피를 사용하여 </a:t>
            </a:r>
            <a:r>
              <a:rPr lang="en-US" altLang="ko-KR" sz="1800" dirty="0"/>
              <a:t>loss</a:t>
            </a:r>
            <a:r>
              <a:rPr lang="ko-KR" altLang="en-US" sz="1800" dirty="0"/>
              <a:t>를 계산한다</a:t>
            </a:r>
            <a:r>
              <a:rPr lang="en-US" altLang="ko-KR" sz="1600" dirty="0"/>
              <a:t>(</a:t>
            </a: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괜찮은 예측만을 </a:t>
            </a:r>
            <a:r>
              <a:rPr lang="en-US" altLang="ko-KR" sz="1600" dirty="0"/>
              <a:t>loss</a:t>
            </a:r>
            <a:r>
              <a:rPr lang="ko-KR" altLang="en-US" sz="1600" dirty="0"/>
              <a:t>에 포함시키기 위해 </a:t>
            </a:r>
            <a:r>
              <a:rPr lang="en-US" altLang="ko-KR" sz="1600" dirty="0"/>
              <a:t>threshold</a:t>
            </a:r>
            <a:r>
              <a:rPr lang="ko-KR" altLang="en-US" sz="1600" dirty="0"/>
              <a:t>를 추가</a:t>
            </a:r>
            <a:r>
              <a:rPr lang="en-US" altLang="ko-KR" sz="1600" dirty="0"/>
              <a:t>.)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두 </a:t>
            </a:r>
            <a:r>
              <a:rPr lang="en-US" altLang="ko-KR" sz="1800" dirty="0"/>
              <a:t>loss</a:t>
            </a:r>
            <a:r>
              <a:rPr lang="ko-KR" altLang="en-US" sz="1800" dirty="0"/>
              <a:t>의 반영률을 조절하기 위해서 하이퍼파라미터 람다를 사용한다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0B6E8F-9C75-408E-B920-84E96639C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560" y="2060039"/>
            <a:ext cx="2235258" cy="6532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72F789-E20E-4931-AA95-6CD15977B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9488" y="3504102"/>
            <a:ext cx="4189848" cy="7465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15E4CD-1E2E-4600-81A6-797A25C98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6620" y="5704729"/>
            <a:ext cx="1752600" cy="457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71D39F4-EC98-4A38-BDF1-4E7AA8821F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5940" y="4725144"/>
            <a:ext cx="1181100" cy="1809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FCD546F-013A-42A4-8B2F-8F5682DA0E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2139" y="3383773"/>
            <a:ext cx="2614592" cy="9871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0750A06-C9DB-45A8-87AE-42E1972A13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0516" y="4703542"/>
            <a:ext cx="1296144" cy="2376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956F628-9E9C-40AC-9EB0-9803C7C431E2}"/>
                  </a:ext>
                </a:extLst>
              </p14:cNvPr>
              <p14:cNvContentPartPr/>
              <p14:nvPr/>
            </p14:nvContentPartPr>
            <p14:xfrm>
              <a:off x="1518120" y="2150280"/>
              <a:ext cx="9929880" cy="40662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956F628-9E9C-40AC-9EB0-9803C7C431E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08760" y="2140920"/>
                <a:ext cx="9948600" cy="408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838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885FF-3DB7-46D7-BBE3-98749EF7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FixMatch</a:t>
            </a:r>
            <a:r>
              <a:rPr lang="ko-KR" altLang="en-US" dirty="0"/>
              <a:t>와 타 </a:t>
            </a:r>
            <a:r>
              <a:rPr lang="en-US" altLang="ko-KR" dirty="0"/>
              <a:t>SSL</a:t>
            </a:r>
            <a:r>
              <a:rPr lang="ko-KR" altLang="en-US" dirty="0"/>
              <a:t>와의 차이점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F8D644-F8EA-4C8A-AFB9-FBE006007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다른 </a:t>
            </a:r>
            <a:r>
              <a:rPr lang="en-US" altLang="ko-KR" sz="1800" dirty="0"/>
              <a:t>SSL</a:t>
            </a:r>
            <a:r>
              <a:rPr lang="ko-KR" altLang="en-US" sz="1800" dirty="0"/>
              <a:t>에서 </a:t>
            </a:r>
            <a:r>
              <a:rPr lang="en-US" altLang="ko-KR" sz="1800" dirty="0"/>
              <a:t>peseudo-labeling loss vs</a:t>
            </a:r>
            <a:r>
              <a:rPr lang="ko-KR" altLang="en-US" sz="1800" dirty="0"/>
              <a:t> </a:t>
            </a:r>
            <a:r>
              <a:rPr lang="en-US" altLang="ko-KR" sz="1800" dirty="0"/>
              <a:t>Fixmatch</a:t>
            </a:r>
            <a:r>
              <a:rPr lang="ko-KR" altLang="en-US" sz="1800" dirty="0"/>
              <a:t> </a:t>
            </a:r>
            <a:r>
              <a:rPr lang="en-US" altLang="ko-KR" sz="1800" dirty="0"/>
              <a:t>loss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일반적으로 </a:t>
            </a:r>
            <a:r>
              <a:rPr lang="en-US" altLang="ko-KR" sz="1800" dirty="0"/>
              <a:t>SSL</a:t>
            </a:r>
            <a:r>
              <a:rPr lang="ko-KR" altLang="en-US" sz="1800" dirty="0"/>
              <a:t>에서 학습시 처음엔 람다를 </a:t>
            </a:r>
            <a:r>
              <a:rPr lang="en-US" altLang="ko-KR" sz="1800" dirty="0"/>
              <a:t>0</a:t>
            </a:r>
            <a:r>
              <a:rPr lang="ko-KR" altLang="en-US" sz="1800" dirty="0"/>
              <a:t>으로 두고</a:t>
            </a:r>
            <a:r>
              <a:rPr lang="en-US" altLang="ko-KR" sz="1800" dirty="0"/>
              <a:t>, </a:t>
            </a:r>
            <a:r>
              <a:rPr lang="ko-KR" altLang="en-US" sz="1800" dirty="0"/>
              <a:t>어느정도 학습이 되면</a:t>
            </a:r>
            <a:r>
              <a:rPr lang="en-US" altLang="ko-KR" sz="1800" dirty="0"/>
              <a:t>, unlabeled </a:t>
            </a:r>
            <a:r>
              <a:rPr lang="ko-KR" altLang="en-US" sz="1800" dirty="0"/>
              <a:t>데이터에 대한 비중을 높인다</a:t>
            </a:r>
            <a:r>
              <a:rPr lang="en-US" altLang="ko-KR" sz="1800" dirty="0"/>
              <a:t>. Fixmatch</a:t>
            </a:r>
            <a:r>
              <a:rPr lang="ko-KR" altLang="en-US" sz="1800" dirty="0"/>
              <a:t>에서는 초반에 </a:t>
            </a:r>
            <a:r>
              <a:rPr lang="en-US" altLang="ko-KR" sz="1800" dirty="0"/>
              <a:t>max(qb)</a:t>
            </a:r>
            <a:r>
              <a:rPr lang="ko-KR" altLang="en-US" sz="1800" dirty="0"/>
              <a:t>가 </a:t>
            </a:r>
            <a:r>
              <a:rPr lang="en-US" altLang="ko-KR" sz="1800" dirty="0"/>
              <a:t>threshold</a:t>
            </a:r>
            <a:r>
              <a:rPr lang="ko-KR" altLang="en-US" sz="1800" dirty="0"/>
              <a:t>를 넘는 경우가 거의 없고</a:t>
            </a:r>
            <a:r>
              <a:rPr lang="en-US" altLang="ko-KR" sz="1800" dirty="0"/>
              <a:t>, </a:t>
            </a:r>
            <a:r>
              <a:rPr lang="ko-KR" altLang="en-US" sz="1800" dirty="0"/>
              <a:t>나중으로 갈 수록 많아지게 되어</a:t>
            </a:r>
            <a:r>
              <a:rPr lang="en-US" altLang="ko-KR" sz="1800" dirty="0"/>
              <a:t>, </a:t>
            </a:r>
            <a:r>
              <a:rPr lang="ko-KR" altLang="en-US" sz="1800" dirty="0"/>
              <a:t>람다를 바꿀 필요가 없다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968BC9-CB47-45F3-94C1-BACDE7074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2204864"/>
            <a:ext cx="3699791" cy="8640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0AFC68-08B0-4ADF-B711-080BB5AAE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440" y="2204864"/>
            <a:ext cx="4849738" cy="8640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ED66228-AF17-4972-9F48-7ECDEAE00F9B}"/>
                  </a:ext>
                </a:extLst>
              </p14:cNvPr>
              <p14:cNvContentPartPr/>
              <p14:nvPr/>
            </p14:nvContentPartPr>
            <p14:xfrm>
              <a:off x="7704060" y="1940640"/>
              <a:ext cx="2302560" cy="15710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ED66228-AF17-4972-9F48-7ECDEAE00F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86420" y="1923000"/>
                <a:ext cx="2338200" cy="16066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33EA897F-0A16-4577-BC28-2BDACB97C4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2596" y="4159314"/>
            <a:ext cx="1752600" cy="457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49AFC47-C6D2-46DB-9657-75709419B1F1}"/>
                  </a:ext>
                </a:extLst>
              </p14:cNvPr>
              <p14:cNvContentPartPr/>
              <p14:nvPr/>
            </p14:nvContentPartPr>
            <p14:xfrm>
              <a:off x="1975320" y="1929600"/>
              <a:ext cx="9504000" cy="332100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49AFC47-C6D2-46DB-9657-75709419B1F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65960" y="1920240"/>
                <a:ext cx="9522720" cy="333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137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99543-E185-4408-9AD5-5D78C678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Augmentation </a:t>
            </a:r>
            <a:r>
              <a:rPr lang="ko-KR" altLang="en-US" dirty="0"/>
              <a:t>방법 </a:t>
            </a:r>
            <a:r>
              <a:rPr lang="en-US" altLang="ko-KR" dirty="0"/>
              <a:t>1) weak  </a:t>
            </a:r>
            <a:r>
              <a:rPr lang="el-GR" altLang="ko-KR" dirty="0"/>
              <a:t>α</a:t>
            </a:r>
            <a:r>
              <a:rPr lang="en-US" altLang="ko-KR" dirty="0"/>
              <a:t>( * 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D5408-A474-40D8-AEDC-202E4865E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Fixmatch</a:t>
            </a:r>
            <a:r>
              <a:rPr lang="ko-KR" altLang="en-US" sz="2000" dirty="0"/>
              <a:t>에서 </a:t>
            </a:r>
            <a:r>
              <a:rPr lang="en-US" altLang="ko-KR" sz="2000" dirty="0"/>
              <a:t>weak augmentation</a:t>
            </a:r>
            <a:r>
              <a:rPr lang="ko-KR" altLang="en-US" sz="2000" dirty="0"/>
              <a:t>은 </a:t>
            </a:r>
            <a:r>
              <a:rPr lang="en-US" altLang="ko-KR" sz="2000" dirty="0"/>
              <a:t>artificial label</a:t>
            </a:r>
            <a:r>
              <a:rPr lang="ko-KR" altLang="en-US" sz="2000" dirty="0"/>
              <a:t>을 만들기 위해 사용한다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일반적인 </a:t>
            </a:r>
            <a:r>
              <a:rPr lang="en-US" altLang="ko-KR" sz="2000" dirty="0"/>
              <a:t>flip-and-shift augmentation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r>
              <a:rPr lang="en-US" altLang="ko-KR" sz="2000" dirty="0"/>
              <a:t>50</a:t>
            </a:r>
            <a:r>
              <a:rPr lang="ko-KR" altLang="en-US" sz="2000" dirty="0"/>
              <a:t>퍼센트 확률로 수평 방향으로 </a:t>
            </a:r>
            <a:r>
              <a:rPr lang="en-US" altLang="ko-KR" sz="2000" dirty="0"/>
              <a:t>flip</a:t>
            </a:r>
          </a:p>
          <a:p>
            <a:r>
              <a:rPr lang="ko-KR" altLang="en-US" sz="2000" dirty="0"/>
              <a:t>랜덤하게 이미지를 수평</a:t>
            </a:r>
            <a:r>
              <a:rPr lang="en-US" altLang="ko-KR" sz="2000" dirty="0"/>
              <a:t>, </a:t>
            </a:r>
            <a:r>
              <a:rPr lang="ko-KR" altLang="en-US" sz="2000" dirty="0"/>
              <a:t>수직 방향에서 </a:t>
            </a:r>
            <a:r>
              <a:rPr lang="en-US" altLang="ko-KR" sz="2000" dirty="0"/>
              <a:t>shift    (shift</a:t>
            </a:r>
            <a:r>
              <a:rPr lang="ko-KR" altLang="en-US" sz="2000" dirty="0"/>
              <a:t>되는 정도는 </a:t>
            </a:r>
            <a:r>
              <a:rPr lang="en-US" altLang="ko-KR" sz="2000" dirty="0"/>
              <a:t>12.5%</a:t>
            </a:r>
            <a:r>
              <a:rPr lang="ko-KR" altLang="en-US" sz="2000" dirty="0"/>
              <a:t>까지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50D7A2-A5CE-4AC4-8905-09F60A2E7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268" y="3932933"/>
            <a:ext cx="2173052" cy="21170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BD5A02-88A5-4BF0-BC75-14305A098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012" y="3932933"/>
            <a:ext cx="2173052" cy="20903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BDC40CA-8E13-4832-BE78-5EAF142F7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524" y="3946249"/>
            <a:ext cx="2153536" cy="20903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F755058-EBEB-4602-8A6E-8F476411A57F}"/>
                  </a:ext>
                </a:extLst>
              </p14:cNvPr>
              <p14:cNvContentPartPr/>
              <p14:nvPr/>
            </p14:nvContentPartPr>
            <p14:xfrm>
              <a:off x="2638800" y="2064240"/>
              <a:ext cx="6632640" cy="41184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F755058-EBEB-4602-8A6E-8F476411A57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9440" y="2054880"/>
                <a:ext cx="6651360" cy="413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703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99543-E185-4408-9AD5-5D78C678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Augmentation </a:t>
            </a:r>
            <a:r>
              <a:rPr lang="ko-KR" altLang="en-US" dirty="0"/>
              <a:t>방법 </a:t>
            </a:r>
            <a:r>
              <a:rPr lang="en-US" altLang="ko-KR" dirty="0"/>
              <a:t>2) strong   </a:t>
            </a:r>
            <a:r>
              <a:rPr lang="el-GR" altLang="ko-KR" dirty="0"/>
              <a:t>Α</a:t>
            </a:r>
            <a:r>
              <a:rPr lang="en-US" altLang="ko-KR" dirty="0"/>
              <a:t>( * 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D5408-A474-40D8-AEDC-202E4865E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Fixmatch</a:t>
            </a:r>
            <a:r>
              <a:rPr lang="ko-KR" altLang="en-US" sz="2000" dirty="0"/>
              <a:t>에서 </a:t>
            </a:r>
            <a:r>
              <a:rPr lang="en-US" altLang="ko-KR" sz="2000" dirty="0"/>
              <a:t>consistency regularization</a:t>
            </a:r>
            <a:r>
              <a:rPr lang="ko-KR" altLang="en-US" sz="2000" dirty="0"/>
              <a:t>이 많이 되는 부분이 </a:t>
            </a:r>
            <a:r>
              <a:rPr lang="en-US" altLang="ko-KR" sz="2000" dirty="0"/>
              <a:t>strong Augmentation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  <a:p>
            <a:r>
              <a:rPr lang="ko-KR" altLang="en-US" sz="2000" b="1" dirty="0"/>
              <a:t>논문에서는 </a:t>
            </a:r>
            <a:r>
              <a:rPr lang="en-US" altLang="ko-KR" sz="2000" b="1" dirty="0"/>
              <a:t>&lt; AutoAugment &gt;</a:t>
            </a:r>
            <a:r>
              <a:rPr lang="ko-KR" altLang="en-US" sz="2000" b="1" dirty="0"/>
              <a:t>을 기반으로 하는</a:t>
            </a:r>
            <a:r>
              <a:rPr lang="ko-KR" altLang="en-US" sz="2000" dirty="0"/>
              <a:t> </a:t>
            </a:r>
            <a:r>
              <a:rPr lang="en-US" altLang="ko-KR" sz="2000" dirty="0"/>
              <a:t>2</a:t>
            </a:r>
            <a:r>
              <a:rPr lang="ko-KR" altLang="en-US" sz="2000" dirty="0"/>
              <a:t>개의 방법을 적용한 뒤 </a:t>
            </a:r>
            <a:r>
              <a:rPr lang="en-US" altLang="ko-KR" sz="2000" dirty="0"/>
              <a:t>cutout </a:t>
            </a:r>
            <a:r>
              <a:rPr lang="ko-KR" altLang="en-US" sz="2000" dirty="0"/>
              <a:t>을 진행한다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AutoAugment</a:t>
            </a:r>
            <a:r>
              <a:rPr lang="ko-KR" altLang="en-US" sz="2000" dirty="0"/>
              <a:t>는 자동으로 데이터에 대한 적절한 </a:t>
            </a:r>
            <a:r>
              <a:rPr lang="en-US" altLang="ko-KR" sz="2000" dirty="0"/>
              <a:t>data augmentation </a:t>
            </a:r>
            <a:r>
              <a:rPr lang="ko-KR" altLang="en-US" sz="2000" dirty="0"/>
              <a:t>전략</a:t>
            </a:r>
            <a:r>
              <a:rPr lang="en-US" altLang="ko-KR" sz="2000" dirty="0"/>
              <a:t>, </a:t>
            </a:r>
            <a:r>
              <a:rPr lang="ko-KR" altLang="en-US" sz="2000" dirty="0"/>
              <a:t>정책을 찾는 방법이다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26108D-2DB1-4163-8840-991E2B01F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758" y="3454311"/>
            <a:ext cx="4109510" cy="23749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F16C6A-E077-4F3B-AC77-7B6506FC6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540" y="3656693"/>
            <a:ext cx="3416402" cy="20466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80AD70-5FFF-445A-9F0B-08A4F3FDAB91}"/>
              </a:ext>
            </a:extLst>
          </p:cNvPr>
          <p:cNvSpPr txBox="1"/>
          <p:nvPr/>
        </p:nvSpPr>
        <p:spPr>
          <a:xfrm>
            <a:off x="7894612" y="5804909"/>
            <a:ext cx="194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cutout augmentation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75414-3DBE-4989-8B5E-D3F87262A91F}"/>
              </a:ext>
            </a:extLst>
          </p:cNvPr>
          <p:cNvSpPr txBox="1"/>
          <p:nvPr/>
        </p:nvSpPr>
        <p:spPr>
          <a:xfrm>
            <a:off x="968783" y="5869794"/>
            <a:ext cx="589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AutoAugment</a:t>
            </a:r>
            <a:r>
              <a:rPr lang="ko-KR" altLang="en-US" sz="1400" dirty="0"/>
              <a:t>로 찾아낸 </a:t>
            </a:r>
            <a:r>
              <a:rPr lang="en-US" altLang="ko-KR" sz="1400" dirty="0"/>
              <a:t>ImageNet </a:t>
            </a:r>
            <a:r>
              <a:rPr lang="ko-KR" altLang="en-US" sz="1400" dirty="0"/>
              <a:t>데이터셋의 적절한 </a:t>
            </a:r>
            <a:r>
              <a:rPr lang="en-US" altLang="ko-KR" sz="1400" dirty="0"/>
              <a:t>augmentation </a:t>
            </a:r>
            <a:r>
              <a:rPr lang="ko-KR" altLang="en-US" sz="1400" dirty="0"/>
              <a:t>정책</a:t>
            </a:r>
            <a:endParaRPr lang="ko-KR" altLang="en-US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D200980-985C-4159-BD26-6DF2F5EEB267}"/>
                  </a:ext>
                </a:extLst>
              </p14:cNvPr>
              <p14:cNvContentPartPr/>
              <p14:nvPr/>
            </p14:nvContentPartPr>
            <p14:xfrm>
              <a:off x="1797120" y="2016000"/>
              <a:ext cx="9328680" cy="44010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D200980-985C-4159-BD26-6DF2F5EEB2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7760" y="2006640"/>
                <a:ext cx="9347400" cy="441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410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99543-E185-4408-9AD5-5D78C678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Augmentation </a:t>
            </a:r>
            <a:r>
              <a:rPr lang="ko-KR" altLang="en-US" dirty="0"/>
              <a:t>방법 </a:t>
            </a:r>
            <a:r>
              <a:rPr lang="en-US" altLang="ko-KR" dirty="0"/>
              <a:t>2) strong   </a:t>
            </a:r>
            <a:r>
              <a:rPr lang="el-GR" altLang="ko-KR" dirty="0"/>
              <a:t>Α</a:t>
            </a:r>
            <a:r>
              <a:rPr lang="en-US" altLang="ko-KR" dirty="0"/>
              <a:t>( * 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D5408-A474-40D8-AEDC-202E4865E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719" y="1701797"/>
            <a:ext cx="10360501" cy="446227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AutoAugment</a:t>
            </a:r>
            <a:r>
              <a:rPr lang="ko-KR" altLang="en-US" sz="2000" dirty="0"/>
              <a:t>는 가장 최상의 </a:t>
            </a:r>
            <a:r>
              <a:rPr lang="en-US" altLang="ko-KR" sz="2000" dirty="0"/>
              <a:t>Augmentation </a:t>
            </a:r>
            <a:r>
              <a:rPr lang="ko-KR" altLang="en-US" sz="2000" dirty="0"/>
              <a:t>정책을 찾는 문제를 </a:t>
            </a:r>
            <a:r>
              <a:rPr lang="en-US" altLang="ko-KR" sz="2000" dirty="0"/>
              <a:t>“</a:t>
            </a:r>
            <a:r>
              <a:rPr lang="ko-KR" altLang="en-US" sz="2000" dirty="0"/>
              <a:t>이산적인 검색 문제로서 공식화</a:t>
            </a:r>
            <a:r>
              <a:rPr lang="en-US" altLang="ko-KR" sz="2000" dirty="0"/>
              <a:t>”</a:t>
            </a:r>
            <a:r>
              <a:rPr lang="ko-KR" altLang="en-US" sz="2000" dirty="0"/>
              <a:t> 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구성 </a:t>
            </a:r>
            <a:r>
              <a:rPr lang="en-US" altLang="ko-KR" sz="2000" dirty="0"/>
              <a:t>1) </a:t>
            </a:r>
            <a:r>
              <a:rPr lang="ko-KR" altLang="en-US" sz="2000" dirty="0"/>
              <a:t>검색할 공간 </a:t>
            </a:r>
            <a:r>
              <a:rPr lang="en-US" altLang="ko-KR" sz="2000" dirty="0"/>
              <a:t>2) </a:t>
            </a:r>
            <a:r>
              <a:rPr lang="ko-KR" altLang="en-US" sz="2000" dirty="0"/>
              <a:t>검색</a:t>
            </a:r>
            <a:r>
              <a:rPr lang="en-US" altLang="ko-KR" sz="2000" dirty="0"/>
              <a:t> </a:t>
            </a:r>
            <a:r>
              <a:rPr lang="ko-KR" altLang="en-US" sz="2000" dirty="0"/>
              <a:t>알고리즘 </a:t>
            </a:r>
            <a:endParaRPr lang="en-US" altLang="ko-KR" sz="2000" dirty="0"/>
          </a:p>
          <a:p>
            <a:r>
              <a:rPr lang="ko-KR" altLang="en-US" sz="2000" dirty="0"/>
              <a:t>검색 공간은 </a:t>
            </a:r>
            <a:r>
              <a:rPr lang="en-US" altLang="ko-KR" sz="2000" dirty="0"/>
              <a:t>“</a:t>
            </a:r>
            <a:r>
              <a:rPr lang="ko-KR" altLang="en-US" sz="2000" dirty="0"/>
              <a:t>어떤 이미지 처리 함수를 사용할지</a:t>
            </a:r>
            <a:r>
              <a:rPr lang="en-US" altLang="ko-KR" sz="2000" dirty="0"/>
              <a:t>, </a:t>
            </a:r>
            <a:r>
              <a:rPr lang="ko-KR" altLang="en-US" sz="2000" dirty="0"/>
              <a:t>각각의 배치에 어떤 확률로 적용할지</a:t>
            </a:r>
            <a:r>
              <a:rPr lang="en-US" altLang="ko-KR" sz="2000" dirty="0"/>
              <a:t>, </a:t>
            </a:r>
            <a:r>
              <a:rPr lang="ko-KR" altLang="en-US" sz="2000" dirty="0"/>
              <a:t>처리되는 정도의 크기를 어떻게할지</a:t>
            </a:r>
            <a:r>
              <a:rPr lang="en-US" altLang="ko-KR" sz="2000" dirty="0"/>
              <a:t>”</a:t>
            </a:r>
            <a:r>
              <a:rPr lang="ko-KR" altLang="en-US" sz="2000" dirty="0"/>
              <a:t>에 대한 정책들로 구성이 되어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검색 알고리즘</a:t>
            </a:r>
            <a:r>
              <a:rPr lang="en-US" altLang="ko-KR" sz="2000" dirty="0"/>
              <a:t>(controller RNN</a:t>
            </a:r>
            <a:r>
              <a:rPr lang="ko-KR" altLang="en-US" sz="2000" dirty="0"/>
              <a:t>으로 구현됨</a:t>
            </a:r>
            <a:r>
              <a:rPr lang="en-US" altLang="ko-KR" sz="2000" dirty="0"/>
              <a:t>)</a:t>
            </a:r>
            <a:r>
              <a:rPr lang="ko-KR" altLang="en-US" sz="2000" dirty="0"/>
              <a:t>은 </a:t>
            </a:r>
            <a:r>
              <a:rPr lang="en-US" altLang="ko-KR" sz="2000" dirty="0"/>
              <a:t>data augmentation policy S</a:t>
            </a:r>
            <a:r>
              <a:rPr lang="ko-KR" altLang="en-US" sz="2000" dirty="0"/>
              <a:t>를 랜덤하게 샘플링한다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7F0C38E-BC49-4F7C-B1C8-C11FCD661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292" y="4579893"/>
            <a:ext cx="4363197" cy="15841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FF7F0AC-4BE5-4997-92DC-5F81D23FCE60}"/>
                  </a:ext>
                </a:extLst>
              </p14:cNvPr>
              <p14:cNvContentPartPr/>
              <p14:nvPr/>
            </p14:nvContentPartPr>
            <p14:xfrm>
              <a:off x="2305800" y="1459080"/>
              <a:ext cx="9004320" cy="46339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FF7F0AC-4BE5-4997-92DC-5F81D23FCE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6440" y="1449720"/>
                <a:ext cx="9023040" cy="465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173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99543-E185-4408-9AD5-5D78C678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Augmentation </a:t>
            </a:r>
            <a:r>
              <a:rPr lang="ko-KR" altLang="en-US" dirty="0"/>
              <a:t>방법 </a:t>
            </a:r>
            <a:r>
              <a:rPr lang="en-US" altLang="ko-KR" dirty="0"/>
              <a:t>2) strong   </a:t>
            </a:r>
            <a:r>
              <a:rPr lang="el-GR" altLang="ko-KR" dirty="0"/>
              <a:t>Α</a:t>
            </a:r>
            <a:r>
              <a:rPr lang="en-US" altLang="ko-KR" dirty="0"/>
              <a:t>( * 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D5408-A474-40D8-AEDC-202E4865E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정책 </a:t>
            </a:r>
            <a:r>
              <a:rPr lang="en-US" altLang="ko-KR" sz="1800" dirty="0"/>
              <a:t>S</a:t>
            </a:r>
            <a:r>
              <a:rPr lang="ko-KR" altLang="en-US" sz="1800" dirty="0"/>
              <a:t>는 고정된 구조를 가지고있는 뉴럴 네트워크를 학습을 시키는데 사용된다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정책 </a:t>
            </a:r>
            <a:r>
              <a:rPr lang="en-US" altLang="ko-KR" sz="1800" dirty="0"/>
              <a:t>S</a:t>
            </a:r>
            <a:r>
              <a:rPr lang="ko-KR" altLang="en-US" sz="1800" dirty="0"/>
              <a:t>를 </a:t>
            </a:r>
            <a:r>
              <a:rPr lang="en-US" altLang="ko-KR" sz="1800" dirty="0"/>
              <a:t>child </a:t>
            </a:r>
            <a:r>
              <a:rPr lang="ko-KR" altLang="en-US" sz="1800" dirty="0"/>
              <a:t>뉴럴 네트워크에 넣었을 때 </a:t>
            </a:r>
            <a:r>
              <a:rPr lang="en-US" altLang="ko-KR" sz="1800" dirty="0"/>
              <a:t>validation accuracy R</a:t>
            </a:r>
            <a:r>
              <a:rPr lang="ko-KR" altLang="en-US" sz="1800" dirty="0"/>
              <a:t>이 계산되는데</a:t>
            </a:r>
            <a:r>
              <a:rPr lang="en-US" altLang="ko-KR" sz="1800" dirty="0"/>
              <a:t>, </a:t>
            </a:r>
            <a:r>
              <a:rPr lang="ko-KR" altLang="en-US" sz="1800" dirty="0"/>
              <a:t>이 값은 다시 앞쪽으로 보내져</a:t>
            </a:r>
            <a:r>
              <a:rPr lang="en-US" altLang="ko-KR" sz="1800" dirty="0"/>
              <a:t>, controller RNN</a:t>
            </a:r>
            <a:r>
              <a:rPr lang="ko-KR" altLang="en-US" sz="1800" dirty="0"/>
              <a:t>을 업데이트 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validataion accuracy</a:t>
            </a:r>
            <a:r>
              <a:rPr lang="ko-KR" altLang="en-US" sz="1800" dirty="0"/>
              <a:t> </a:t>
            </a:r>
            <a:r>
              <a:rPr lang="en-US" altLang="ko-KR" sz="1800" dirty="0"/>
              <a:t>R</a:t>
            </a:r>
            <a:r>
              <a:rPr lang="ko-KR" altLang="en-US" sz="1800" dirty="0"/>
              <a:t>은 미분이 불가능하기때문에</a:t>
            </a:r>
            <a:r>
              <a:rPr lang="en-US" altLang="ko-KR" sz="1800" dirty="0"/>
              <a:t>, controller</a:t>
            </a:r>
            <a:r>
              <a:rPr lang="ko-KR" altLang="en-US" sz="1800" dirty="0"/>
              <a:t>는 </a:t>
            </a:r>
            <a:r>
              <a:rPr lang="en-US" altLang="ko-KR" sz="1800" dirty="0"/>
              <a:t>policy gradient method</a:t>
            </a:r>
            <a:r>
              <a:rPr lang="ko-KR" altLang="en-US" sz="1800" dirty="0"/>
              <a:t>를 사용하여 업데이트가 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이 </a:t>
            </a:r>
            <a:r>
              <a:rPr lang="en-US" altLang="ko-KR" sz="1800" dirty="0"/>
              <a:t>Autoaugment</a:t>
            </a:r>
            <a:r>
              <a:rPr lang="ko-KR" altLang="en-US" sz="1800" dirty="0"/>
              <a:t>는 파이썬 </a:t>
            </a:r>
            <a:r>
              <a:rPr lang="en-US" altLang="ko-KR" sz="1800" dirty="0"/>
              <a:t>PIL </a:t>
            </a:r>
            <a:r>
              <a:rPr lang="ko-KR" altLang="en-US" sz="1800" dirty="0"/>
              <a:t>라이브러리에 포함되어있다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CEC471-11B5-430F-B61F-AAD04E2E3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3932933"/>
            <a:ext cx="4392488" cy="26025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8166B7-44E7-44DE-9BF2-67D8BC6F8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001" y="3882778"/>
            <a:ext cx="5486400" cy="2466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32D50883-E5EC-4A4C-896A-3A2003A0ED4F}"/>
                  </a:ext>
                </a:extLst>
              </p14:cNvPr>
              <p14:cNvContentPartPr/>
              <p14:nvPr/>
            </p14:nvContentPartPr>
            <p14:xfrm>
              <a:off x="1793520" y="2810880"/>
              <a:ext cx="9700200" cy="29797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32D50883-E5EC-4A4C-896A-3A2003A0ED4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84160" y="2801520"/>
                <a:ext cx="9718920" cy="29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910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99543-E185-4408-9AD5-5D78C678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Augmentation </a:t>
            </a:r>
            <a:r>
              <a:rPr lang="ko-KR" altLang="en-US" dirty="0"/>
              <a:t>방법 </a:t>
            </a:r>
            <a:r>
              <a:rPr lang="en-US" altLang="ko-KR" dirty="0"/>
              <a:t>2) strong   </a:t>
            </a:r>
            <a:r>
              <a:rPr lang="el-GR" altLang="ko-KR" dirty="0"/>
              <a:t>Α</a:t>
            </a:r>
            <a:r>
              <a:rPr lang="en-US" altLang="ko-KR" dirty="0"/>
              <a:t>( * 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D5408-A474-40D8-AEDC-202E4865E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AutoAugment</a:t>
            </a:r>
            <a:r>
              <a:rPr lang="ko-KR" altLang="en-US" sz="2000" dirty="0"/>
              <a:t>를 해서 적절한 </a:t>
            </a:r>
            <a:r>
              <a:rPr lang="en-US" altLang="ko-KR" sz="2000" dirty="0"/>
              <a:t>augment </a:t>
            </a:r>
            <a:r>
              <a:rPr lang="ko-KR" altLang="en-US" sz="2000" dirty="0"/>
              <a:t>정책을 찾기 위해서는 라벨링 된 데이터가 필요하다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이 논문에서 다루는건 </a:t>
            </a:r>
            <a:r>
              <a:rPr lang="en-US" altLang="ko-KR" sz="2000" dirty="0"/>
              <a:t>Semi-Supervised Learning</a:t>
            </a:r>
            <a:r>
              <a:rPr lang="ko-KR" altLang="en-US" sz="2000" dirty="0"/>
              <a:t>이므로</a:t>
            </a:r>
            <a:r>
              <a:rPr lang="en-US" altLang="ko-KR" sz="2000" dirty="0"/>
              <a:t>, </a:t>
            </a:r>
            <a:r>
              <a:rPr lang="ko-KR" altLang="en-US" sz="2000" dirty="0"/>
              <a:t>현재 라벨링된 데이터가 부족한 상황이므로</a:t>
            </a:r>
            <a:r>
              <a:rPr lang="en-US" altLang="ko-KR" sz="2000" dirty="0"/>
              <a:t>, </a:t>
            </a:r>
            <a:r>
              <a:rPr lang="ko-KR" altLang="en-US" sz="2000" dirty="0"/>
              <a:t>기존의 </a:t>
            </a:r>
            <a:r>
              <a:rPr lang="en-US" altLang="ko-KR" sz="2000" dirty="0"/>
              <a:t>AutoAugment</a:t>
            </a:r>
            <a:r>
              <a:rPr lang="ko-KR" altLang="en-US" sz="2000" dirty="0"/>
              <a:t>를 사용할 수 없다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그래서 논문에서는 변형된 </a:t>
            </a:r>
            <a:r>
              <a:rPr lang="en-US" altLang="ko-KR" sz="2000" dirty="0"/>
              <a:t>AutoAugment</a:t>
            </a:r>
            <a:r>
              <a:rPr lang="ko-KR" altLang="en-US" sz="2000" dirty="0"/>
              <a:t>인 </a:t>
            </a:r>
            <a:r>
              <a:rPr lang="en-US" altLang="ko-KR" sz="2000" dirty="0"/>
              <a:t>(1) RandAugment</a:t>
            </a:r>
            <a:r>
              <a:rPr lang="ko-KR" altLang="en-US" sz="2000" dirty="0"/>
              <a:t>와 </a:t>
            </a:r>
            <a:r>
              <a:rPr lang="en-US" altLang="ko-KR" sz="2000" dirty="0"/>
              <a:t>(2) CTAugment</a:t>
            </a:r>
            <a:r>
              <a:rPr lang="ko-KR" altLang="en-US" sz="2000" dirty="0"/>
              <a:t>를 사용한다</a:t>
            </a:r>
            <a:r>
              <a:rPr lang="en-US" altLang="ko-KR" sz="2000" dirty="0"/>
              <a:t>. </a:t>
            </a:r>
            <a:r>
              <a:rPr lang="ko-KR" altLang="en-US" sz="2000" dirty="0"/>
              <a:t>사전에 레이블링 된 데이터를 가지고서 </a:t>
            </a:r>
            <a:r>
              <a:rPr lang="en-US" altLang="ko-KR" sz="2000" dirty="0"/>
              <a:t>Augment </a:t>
            </a:r>
            <a:r>
              <a:rPr lang="ko-KR" altLang="en-US" sz="2000" dirty="0"/>
              <a:t>정책을 학습을 하는게 필요 없다</a:t>
            </a:r>
            <a:r>
              <a:rPr lang="en-US" altLang="ko-KR" sz="2000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53FD6482-03A1-49E5-ABD9-58CB32ABDFF5}"/>
                  </a:ext>
                </a:extLst>
              </p14:cNvPr>
              <p14:cNvContentPartPr/>
              <p14:nvPr/>
            </p14:nvContentPartPr>
            <p14:xfrm>
              <a:off x="2349360" y="1707840"/>
              <a:ext cx="8562960" cy="20534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53FD6482-03A1-49E5-ABD9-58CB32ABDF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0000" y="1698480"/>
                <a:ext cx="8581680" cy="207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487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31782-20FC-44DC-A7E5-BA46ECB9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중요 요소 </a:t>
            </a:r>
            <a:r>
              <a:rPr lang="en-US" altLang="ko-KR" dirty="0"/>
              <a:t>in FixMatch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2BD83-F12D-4F08-8576-15D59DA77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regularization</a:t>
            </a:r>
            <a:r>
              <a:rPr lang="ko-KR" altLang="en-US" sz="2000" dirty="0"/>
              <a:t>되는 정도</a:t>
            </a:r>
            <a:r>
              <a:rPr lang="en-US" altLang="ko-KR" sz="2000" dirty="0"/>
              <a:t>,</a:t>
            </a:r>
            <a:r>
              <a:rPr lang="ko-KR" altLang="en-US" sz="2000" dirty="0"/>
              <a:t> 모델의 구조</a:t>
            </a:r>
            <a:r>
              <a:rPr lang="en-US" altLang="ko-KR" sz="2000" dirty="0"/>
              <a:t>, optimizer, training schedule</a:t>
            </a:r>
            <a:r>
              <a:rPr lang="ko-KR" altLang="en-US" sz="2000" dirty="0"/>
              <a:t>등 많은 요소들이 학습 성능에 영향을 끼치게 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논문의 저자들은 위 요소들에 대해서 정량화 하여</a:t>
            </a:r>
            <a:r>
              <a:rPr lang="en-US" altLang="ko-KR" sz="2000" dirty="0"/>
              <a:t> </a:t>
            </a:r>
            <a:r>
              <a:rPr lang="ko-KR" altLang="en-US" sz="2000" dirty="0"/>
              <a:t>평가한 다음</a:t>
            </a:r>
            <a:r>
              <a:rPr lang="en-US" altLang="ko-KR" sz="2000" dirty="0"/>
              <a:t>, </a:t>
            </a:r>
            <a:r>
              <a:rPr lang="ko-KR" altLang="en-US" sz="2000" dirty="0"/>
              <a:t>아래의 방법을 사용하기로 결정</a:t>
            </a:r>
            <a:endParaRPr lang="en-US" altLang="ko-KR" sz="2000" dirty="0"/>
          </a:p>
          <a:p>
            <a:endParaRPr lang="en-US" altLang="ko-KR" sz="2000" dirty="0"/>
          </a:p>
          <a:p>
            <a:pPr marL="514350" indent="-514350">
              <a:buAutoNum type="arabicPeriod"/>
            </a:pPr>
            <a:r>
              <a:rPr lang="en-US" altLang="ko-KR" sz="2000" dirty="0"/>
              <a:t>regularization : weight decay regularization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en-US" altLang="ko-KR" sz="2000" dirty="0"/>
              <a:t>optimizer: </a:t>
            </a:r>
            <a:r>
              <a:rPr lang="ko-KR" altLang="en-US" sz="2000" dirty="0"/>
              <a:t>모멘텀을 가지고있는 일반적인 </a:t>
            </a:r>
            <a:r>
              <a:rPr lang="en-US" altLang="ko-KR" sz="2000" dirty="0"/>
              <a:t>SGD</a:t>
            </a:r>
          </a:p>
          <a:p>
            <a:pPr marL="514350" indent="-514350">
              <a:buAutoNum type="arabicPeriod"/>
            </a:pPr>
            <a:r>
              <a:rPr lang="en-US" altLang="ko-KR" sz="2000" dirty="0"/>
              <a:t>learning rate decay:</a:t>
            </a:r>
            <a:r>
              <a:rPr lang="ko-KR" altLang="en-US" sz="2000" dirty="0"/>
              <a:t>  </a:t>
            </a:r>
            <a:r>
              <a:rPr lang="en-US" altLang="ko-KR" sz="2000" dirty="0"/>
              <a:t>cosine learning</a:t>
            </a:r>
            <a:r>
              <a:rPr lang="ko-KR" altLang="en-US" sz="2000" dirty="0"/>
              <a:t> </a:t>
            </a:r>
            <a:r>
              <a:rPr lang="en-US" altLang="ko-KR" sz="2000" dirty="0"/>
              <a:t>rate</a:t>
            </a:r>
            <a:r>
              <a:rPr lang="ko-KR" altLang="en-US" sz="2000" dirty="0"/>
              <a:t> </a:t>
            </a:r>
            <a:r>
              <a:rPr lang="en-US" altLang="ko-KR" sz="2000" dirty="0"/>
              <a:t>decay( learning rate = </a:t>
            </a:r>
            <a:r>
              <a:rPr lang="el-GR" altLang="ko-KR" sz="2000" dirty="0"/>
              <a:t>η</a:t>
            </a:r>
            <a:r>
              <a:rPr lang="en-US" altLang="ko-KR" sz="2000" dirty="0"/>
              <a:t> cos(7</a:t>
            </a:r>
            <a:r>
              <a:rPr lang="el-GR" altLang="ko-KR" sz="2000" dirty="0"/>
              <a:t>π</a:t>
            </a:r>
            <a:r>
              <a:rPr lang="en-US" altLang="ko-KR" sz="2000" dirty="0"/>
              <a:t>k/16K) )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el-GR" altLang="ko-KR" sz="2000" dirty="0"/>
              <a:t>η</a:t>
            </a:r>
            <a:r>
              <a:rPr lang="ko-KR" altLang="en-US" sz="2000" dirty="0"/>
              <a:t>는 초기값</a:t>
            </a:r>
            <a:r>
              <a:rPr lang="en-US" altLang="ko-KR" sz="2000" dirty="0"/>
              <a:t>, k</a:t>
            </a:r>
            <a:r>
              <a:rPr lang="ko-KR" altLang="en-US" sz="2000" dirty="0"/>
              <a:t>는 현재 </a:t>
            </a:r>
            <a:r>
              <a:rPr lang="en-US" altLang="ko-KR" sz="2000" dirty="0"/>
              <a:t>training step, K</a:t>
            </a:r>
            <a:r>
              <a:rPr lang="ko-KR" altLang="en-US" sz="2000" dirty="0"/>
              <a:t>는 전체 </a:t>
            </a:r>
            <a:r>
              <a:rPr lang="en-US" altLang="ko-KR" sz="2000" dirty="0"/>
              <a:t>trainig step</a:t>
            </a:r>
            <a:r>
              <a:rPr lang="ko-KR" altLang="en-US" sz="2000" dirty="0"/>
              <a:t>의 수를 의미</a:t>
            </a:r>
            <a:r>
              <a:rPr lang="en-US" altLang="ko-KR" sz="2000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sz="2000" dirty="0"/>
              <a:t>모델의 파라미터들에 대해서 </a:t>
            </a:r>
            <a:r>
              <a:rPr lang="en-US" altLang="ko-KR" sz="2000" dirty="0"/>
              <a:t>exponential moving average</a:t>
            </a:r>
            <a:r>
              <a:rPr lang="ko-KR" altLang="en-US" sz="2000" dirty="0"/>
              <a:t>를 적용했다</a:t>
            </a:r>
            <a:r>
              <a:rPr lang="en-US" altLang="ko-KR" sz="2000" dirty="0"/>
              <a:t>. 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E3763AB-2F93-4DAB-B243-64CAB23A2A2A}"/>
                  </a:ext>
                </a:extLst>
              </p14:cNvPr>
              <p14:cNvContentPartPr/>
              <p14:nvPr/>
            </p14:nvContentPartPr>
            <p14:xfrm>
              <a:off x="1908000" y="1661040"/>
              <a:ext cx="9010800" cy="40010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E3763AB-2F93-4DAB-B243-64CAB23A2A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8640" y="1651680"/>
                <a:ext cx="9029520" cy="401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21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D92B7-60A0-4EC9-B864-07A650CE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Fixmatch </a:t>
            </a:r>
            <a:r>
              <a:rPr lang="ko-KR" altLang="en-US" dirty="0"/>
              <a:t>확장된 버전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F7334-2939-4A79-ADA1-528BA7FB0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Fixmatch </a:t>
            </a:r>
            <a:r>
              <a:rPr lang="ko-KR" altLang="en-US" dirty="0"/>
              <a:t>구조는 간결해서</a:t>
            </a:r>
            <a:r>
              <a:rPr lang="en-US" altLang="ko-KR" dirty="0"/>
              <a:t> </a:t>
            </a:r>
            <a:r>
              <a:rPr lang="ko-KR" altLang="en-US" dirty="0"/>
              <a:t>다른 </a:t>
            </a:r>
            <a:r>
              <a:rPr lang="en-US" altLang="ko-KR" dirty="0"/>
              <a:t>SSL</a:t>
            </a:r>
            <a:r>
              <a:rPr lang="ko-KR" altLang="en-US" dirty="0"/>
              <a:t>과 사용하기 좋다</a:t>
            </a:r>
            <a:r>
              <a:rPr lang="en-US" altLang="ko-KR" dirty="0"/>
              <a:t>.</a:t>
            </a:r>
          </a:p>
          <a:p>
            <a:r>
              <a:rPr lang="en-US" altLang="ko-KR" sz="2000" dirty="0"/>
              <a:t>ReMixMatch</a:t>
            </a:r>
            <a:r>
              <a:rPr lang="ko-KR" altLang="en-US" sz="2000" dirty="0"/>
              <a:t>에 있는 </a:t>
            </a:r>
            <a:r>
              <a:rPr lang="en-US" altLang="ko-KR" sz="2000" dirty="0"/>
              <a:t>Augment  Anchoring</a:t>
            </a:r>
            <a:r>
              <a:rPr lang="ko-KR" altLang="en-US" sz="2000" dirty="0"/>
              <a:t>과 </a:t>
            </a:r>
            <a:r>
              <a:rPr lang="en-US" altLang="ko-KR" sz="2000" dirty="0"/>
              <a:t>Distribution Alignment</a:t>
            </a:r>
            <a:r>
              <a:rPr lang="ko-KR" altLang="en-US" sz="2000" dirty="0"/>
              <a:t>에도 </a:t>
            </a:r>
            <a:r>
              <a:rPr lang="en-US" altLang="ko-KR" sz="2000" dirty="0"/>
              <a:t>Fixmatch </a:t>
            </a:r>
            <a:r>
              <a:rPr lang="ko-KR" altLang="en-US" sz="2000" dirty="0">
                <a:solidFill>
                  <a:prstClr val="white"/>
                </a:solidFill>
                <a:latin typeface="고도 M"/>
                <a:ea typeface="고도 M"/>
              </a:rPr>
              <a:t>적용</a:t>
            </a:r>
            <a:endParaRPr lang="en-US" altLang="ko-KR" sz="2000" dirty="0">
              <a:solidFill>
                <a:prstClr val="white"/>
              </a:solidFill>
              <a:latin typeface="고도 M"/>
              <a:ea typeface="고도 M"/>
            </a:endParaRPr>
          </a:p>
          <a:p>
            <a:pPr>
              <a:buFontTx/>
              <a:buChar char="-"/>
            </a:pPr>
            <a:r>
              <a:rPr lang="en-US" altLang="ko-KR" sz="2200" dirty="0">
                <a:solidFill>
                  <a:schemeClr val="tx2"/>
                </a:solidFill>
                <a:latin typeface="고도 M"/>
                <a:ea typeface="고도 M"/>
              </a:rPr>
              <a:t>Augment Anchoring: </a:t>
            </a:r>
            <a:r>
              <a:rPr lang="ko-KR" altLang="en-US" sz="2200" dirty="0">
                <a:solidFill>
                  <a:schemeClr val="tx2"/>
                </a:solidFill>
                <a:latin typeface="고도 M"/>
                <a:ea typeface="고도 M"/>
              </a:rPr>
              <a:t>레이블링되지 않은 예제에 대한 </a:t>
            </a:r>
            <a:r>
              <a:rPr lang="en-US" altLang="ko-KR" sz="2200" dirty="0">
                <a:solidFill>
                  <a:schemeClr val="tx2"/>
                </a:solidFill>
                <a:latin typeface="고도 M"/>
                <a:ea typeface="고도 M"/>
              </a:rPr>
              <a:t>consistency regularization</a:t>
            </a:r>
            <a:r>
              <a:rPr lang="ko-KR" altLang="en-US" sz="2200" dirty="0">
                <a:solidFill>
                  <a:schemeClr val="tx2"/>
                </a:solidFill>
                <a:latin typeface="고도 M"/>
                <a:ea typeface="고도 M"/>
              </a:rPr>
              <a:t>을 위해서 </a:t>
            </a:r>
            <a:r>
              <a:rPr lang="en-US" altLang="ko-KR" sz="2200" dirty="0">
                <a:solidFill>
                  <a:schemeClr val="tx2"/>
                </a:solidFill>
                <a:latin typeface="고도 M"/>
                <a:ea typeface="고도 M"/>
              </a:rPr>
              <a:t>M strong sugmentation</a:t>
            </a:r>
            <a:r>
              <a:rPr lang="ko-KR" altLang="en-US" sz="2200" dirty="0">
                <a:solidFill>
                  <a:schemeClr val="tx2"/>
                </a:solidFill>
                <a:latin typeface="고도 M"/>
                <a:ea typeface="고도 M"/>
              </a:rPr>
              <a:t>이 사용</a:t>
            </a:r>
            <a:endParaRPr lang="en-US" altLang="ko-KR" sz="2200" dirty="0">
              <a:solidFill>
                <a:schemeClr val="tx2"/>
              </a:solidFill>
              <a:latin typeface="고도 M"/>
              <a:ea typeface="고도 M"/>
            </a:endParaRPr>
          </a:p>
          <a:p>
            <a:pPr>
              <a:buFontTx/>
              <a:buChar char="-"/>
            </a:pPr>
            <a:r>
              <a:rPr lang="en-US" altLang="ko-KR" sz="2000" dirty="0">
                <a:solidFill>
                  <a:schemeClr val="tx2"/>
                </a:solidFill>
                <a:latin typeface="고도 M"/>
                <a:ea typeface="고도 M"/>
              </a:rPr>
              <a:t>Distribution Alignment: </a:t>
            </a:r>
            <a:r>
              <a:rPr lang="ko-KR" altLang="en-US" sz="2000" dirty="0">
                <a:solidFill>
                  <a:schemeClr val="tx2"/>
                </a:solidFill>
                <a:latin typeface="고도 M"/>
                <a:ea typeface="고도 M"/>
              </a:rPr>
              <a:t>모델의 예측이 </a:t>
            </a:r>
            <a:r>
              <a:rPr lang="en-US" altLang="ko-KR" sz="2000" dirty="0">
                <a:solidFill>
                  <a:schemeClr val="tx2"/>
                </a:solidFill>
                <a:latin typeface="고도 M"/>
                <a:ea typeface="고도 M"/>
              </a:rPr>
              <a:t>labeled</a:t>
            </a:r>
            <a:r>
              <a:rPr lang="ko-KR" altLang="en-US" sz="2000" dirty="0">
                <a:solidFill>
                  <a:schemeClr val="tx2"/>
                </a:solidFill>
                <a:latin typeface="고도 M"/>
                <a:ea typeface="고도 M"/>
              </a:rPr>
              <a:t>셋과 같은 </a:t>
            </a:r>
            <a:r>
              <a:rPr lang="en-US" altLang="ko-KR" sz="2000" dirty="0">
                <a:solidFill>
                  <a:schemeClr val="tx2"/>
                </a:solidFill>
                <a:latin typeface="고도 M"/>
                <a:ea typeface="고도 M"/>
              </a:rPr>
              <a:t>class</a:t>
            </a:r>
            <a:r>
              <a:rPr lang="ko-KR" altLang="en-US" sz="2000" dirty="0">
                <a:solidFill>
                  <a:schemeClr val="tx2"/>
                </a:solidFill>
                <a:latin typeface="고도 M"/>
                <a:ea typeface="고도 M"/>
              </a:rPr>
              <a:t>분포를 가지도록 학습</a:t>
            </a:r>
            <a:endParaRPr lang="en-US" altLang="ko-KR" sz="2400" dirty="0">
              <a:solidFill>
                <a:schemeClr val="tx2"/>
              </a:solidFill>
            </a:endParaRPr>
          </a:p>
          <a:p>
            <a:r>
              <a:rPr lang="en-US" altLang="ko-KR" sz="2400" dirty="0"/>
              <a:t>Modality-agnostic augmentation strategies(ex. MixUp</a:t>
            </a:r>
            <a:r>
              <a:rPr lang="ko-KR" altLang="en-US" sz="2400" dirty="0"/>
              <a:t>이나 </a:t>
            </a:r>
            <a:r>
              <a:rPr lang="en-US" altLang="ko-KR" sz="2400" dirty="0"/>
              <a:t>adverarial perturbations</a:t>
            </a:r>
            <a:r>
              <a:rPr lang="en-US" altLang="ko-KR" sz="2000" dirty="0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3A719E03-773C-4F84-B4D9-40F296BE9C8D}"/>
                  </a:ext>
                </a:extLst>
              </p14:cNvPr>
              <p14:cNvContentPartPr/>
              <p14:nvPr/>
            </p14:nvContentPartPr>
            <p14:xfrm>
              <a:off x="9773640" y="2033280"/>
              <a:ext cx="1584000" cy="25930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3A719E03-773C-4F84-B4D9-40F296BE9C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64280" y="2023920"/>
                <a:ext cx="1602720" cy="261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746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666AA-20E7-41A0-B6E6-328A65EA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sz="3200" dirty="0"/>
              <a:t>ixmatch</a:t>
            </a:r>
            <a:r>
              <a:rPr lang="ko-KR" altLang="en-US" sz="3200" dirty="0"/>
              <a:t>와 관련된 </a:t>
            </a:r>
            <a:r>
              <a:rPr lang="en-US" altLang="ko-KR" sz="3200" dirty="0"/>
              <a:t>SSL image classification </a:t>
            </a:r>
            <a:r>
              <a:rPr lang="ko-KR" altLang="en-US" sz="3200" dirty="0"/>
              <a:t>연구들</a:t>
            </a:r>
            <a:r>
              <a:rPr lang="en-US" altLang="ko-KR" sz="3200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0A049C-8BCD-41C9-ACC2-F4D6CECBF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Consistency regularization</a:t>
            </a:r>
            <a:r>
              <a:rPr lang="ko-KR" altLang="en-US" sz="1800" dirty="0"/>
              <a:t>은 </a:t>
            </a:r>
            <a:r>
              <a:rPr lang="en-US" altLang="ko-KR" sz="1800" dirty="0"/>
              <a:t>“Transformation/Stability”</a:t>
            </a:r>
            <a:r>
              <a:rPr lang="ko-KR" altLang="en-US" sz="1800" dirty="0"/>
              <a:t>와 </a:t>
            </a:r>
            <a:r>
              <a:rPr lang="en-US" altLang="ko-KR" sz="1800" dirty="0"/>
              <a:t>“II-Model”</a:t>
            </a:r>
            <a:r>
              <a:rPr lang="ko-KR" altLang="en-US" sz="1800" dirty="0"/>
              <a:t>에서 처음으로 제안되었다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 </a:t>
            </a:r>
            <a:r>
              <a:rPr lang="en-US" altLang="ko-KR" sz="1800" dirty="0"/>
              <a:t>artificial labeling</a:t>
            </a:r>
            <a:r>
              <a:rPr lang="ko-KR" altLang="en-US" sz="1800" dirty="0"/>
              <a:t>을 할 때 </a:t>
            </a:r>
            <a:r>
              <a:rPr lang="en-US" altLang="ko-KR" sz="1800" dirty="0"/>
              <a:t>model</a:t>
            </a:r>
            <a:r>
              <a:rPr lang="ko-KR" altLang="en-US" sz="1800" dirty="0"/>
              <a:t> </a:t>
            </a:r>
            <a:r>
              <a:rPr lang="en-US" altLang="ko-KR" sz="1800" dirty="0"/>
              <a:t>parameter</a:t>
            </a:r>
            <a:r>
              <a:rPr lang="ko-KR" altLang="en-US" sz="1800" dirty="0"/>
              <a:t>이나 기존의 모델 체크포인트에 대해서 </a:t>
            </a:r>
            <a:r>
              <a:rPr lang="en-US" altLang="ko-KR" sz="1800" dirty="0"/>
              <a:t>exponential</a:t>
            </a:r>
            <a:r>
              <a:rPr lang="ko-KR" altLang="en-US" sz="1800" dirty="0"/>
              <a:t> </a:t>
            </a:r>
            <a:r>
              <a:rPr lang="en-US" altLang="ko-KR" sz="1800" dirty="0"/>
              <a:t>moving</a:t>
            </a:r>
            <a:r>
              <a:rPr lang="ko-KR" altLang="en-US" sz="1800" dirty="0"/>
              <a:t> </a:t>
            </a:r>
            <a:r>
              <a:rPr lang="en-US" altLang="ko-KR" sz="1800" dirty="0"/>
              <a:t>average</a:t>
            </a:r>
            <a:r>
              <a:rPr lang="ko-KR" altLang="en-US" sz="1800" dirty="0"/>
              <a:t> 을 사용한 </a:t>
            </a:r>
            <a:r>
              <a:rPr lang="en-US" altLang="ko-KR" sz="1800" dirty="0"/>
              <a:t>early extension</a:t>
            </a:r>
            <a:r>
              <a:rPr lang="ko-KR" altLang="en-US" sz="1800" dirty="0"/>
              <a:t>이 있다</a:t>
            </a:r>
            <a:endParaRPr lang="en-US" altLang="ko-KR" sz="1800" dirty="0"/>
          </a:p>
          <a:p>
            <a:r>
              <a:rPr lang="ko-KR" altLang="en-US" sz="1800" dirty="0"/>
              <a:t>몇몇 방법에서는 데이터 </a:t>
            </a:r>
            <a:r>
              <a:rPr lang="en-US" altLang="ko-KR" sz="1800" dirty="0"/>
              <a:t>augmentation</a:t>
            </a:r>
            <a:r>
              <a:rPr lang="ko-KR" altLang="en-US" sz="1800" dirty="0"/>
              <a:t>이나 </a:t>
            </a:r>
            <a:r>
              <a:rPr lang="en-US" altLang="ko-KR" sz="1800" dirty="0"/>
              <a:t>stochastic regularization(dropout)</a:t>
            </a:r>
            <a:r>
              <a:rPr lang="ko-KR" altLang="en-US" sz="1800" dirty="0"/>
              <a:t>과 같은 </a:t>
            </a:r>
            <a:r>
              <a:rPr lang="en-US" altLang="ko-KR" sz="1800" dirty="0"/>
              <a:t>random perturbations </a:t>
            </a:r>
            <a:r>
              <a:rPr lang="ko-KR" altLang="en-US" sz="1800" dirty="0"/>
              <a:t>를 사용합니다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더 최근에는 </a:t>
            </a:r>
            <a:r>
              <a:rPr lang="en-US" altLang="ko-KR" sz="1800" dirty="0"/>
              <a:t>strong data augmentation</a:t>
            </a:r>
            <a:r>
              <a:rPr lang="ko-KR" altLang="en-US" sz="1800" dirty="0">
                <a:sym typeface="Wingdings" panose="05000000000000000000" pitchFamily="2" charset="2"/>
              </a:rPr>
              <a:t>을 사용하여 좋은 결과를 내기도 했다</a:t>
            </a:r>
            <a:r>
              <a:rPr lang="en-US" altLang="ko-KR" sz="1800" dirty="0">
                <a:sym typeface="Wingdings" panose="05000000000000000000" pitchFamily="2" charset="2"/>
              </a:rPr>
              <a:t>. strong augment</a:t>
            </a:r>
            <a:r>
              <a:rPr lang="ko-KR" altLang="en-US" sz="1800" dirty="0">
                <a:sym typeface="Wingdings" panose="05000000000000000000" pitchFamily="2" charset="2"/>
              </a:rPr>
              <a:t>는 데이터 분포 바깥의 샘플들을 생성할 수 있게 하여</a:t>
            </a:r>
            <a:r>
              <a:rPr lang="en-US" altLang="ko-KR" sz="1800" dirty="0">
                <a:sym typeface="Wingdings" panose="05000000000000000000" pitchFamily="2" charset="2"/>
              </a:rPr>
              <a:t>, SSL</a:t>
            </a:r>
            <a:r>
              <a:rPr lang="ko-KR" altLang="en-US" sz="1800" dirty="0">
                <a:sym typeface="Wingdings" panose="05000000000000000000" pitchFamily="2" charset="2"/>
              </a:rPr>
              <a:t>성능 향상에 도움을 준다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r>
              <a:rPr lang="en-US" altLang="ko-KR" sz="1800" dirty="0">
                <a:sym typeface="Wingdings" panose="05000000000000000000" pitchFamily="2" charset="2"/>
              </a:rPr>
              <a:t>Noisy Student</a:t>
            </a:r>
            <a:r>
              <a:rPr lang="ko-KR" altLang="en-US" sz="1800" dirty="0">
                <a:sym typeface="Wingdings" panose="05000000000000000000" pitchFamily="2" charset="2"/>
              </a:rPr>
              <a:t>는 이러한 기술들을 </a:t>
            </a:r>
            <a:r>
              <a:rPr lang="en-US" altLang="ko-KR" sz="1800" dirty="0">
                <a:sym typeface="Wingdings" panose="05000000000000000000" pitchFamily="2" charset="2"/>
              </a:rPr>
              <a:t>self-training </a:t>
            </a:r>
            <a:r>
              <a:rPr lang="ko-KR" altLang="en-US" sz="1800" dirty="0">
                <a:sym typeface="Wingdings" panose="05000000000000000000" pitchFamily="2" charset="2"/>
              </a:rPr>
              <a:t>프레임워크에 통합시켜</a:t>
            </a:r>
            <a:r>
              <a:rPr lang="en-US" altLang="ko-KR" sz="1800" dirty="0">
                <a:sym typeface="Wingdings" panose="05000000000000000000" pitchFamily="2" charset="2"/>
              </a:rPr>
              <a:t>, Imagenet</a:t>
            </a:r>
            <a:r>
              <a:rPr lang="ko-KR" altLang="en-US" sz="1800" dirty="0">
                <a:sym typeface="Wingdings" panose="05000000000000000000" pitchFamily="2" charset="2"/>
              </a:rPr>
              <a:t>과 </a:t>
            </a:r>
            <a:r>
              <a:rPr lang="en-US" altLang="ko-KR" sz="1800" dirty="0">
                <a:sym typeface="Wingdings" panose="05000000000000000000" pitchFamily="2" charset="2"/>
              </a:rPr>
              <a:t>unlabeled</a:t>
            </a:r>
            <a:r>
              <a:rPr lang="ko-KR" altLang="en-US" sz="1800" dirty="0">
                <a:sym typeface="Wingdings" panose="05000000000000000000" pitchFamily="2" charset="2"/>
              </a:rPr>
              <a:t>데이터을 학습시켜 좋은 결과를 냈다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  <a:endParaRPr lang="en-US" altLang="ko-KR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FC2607C-3004-47DC-B5E3-E21F65837C3C}"/>
                  </a:ext>
                </a:extLst>
              </p14:cNvPr>
              <p14:cNvContentPartPr/>
              <p14:nvPr/>
            </p14:nvContentPartPr>
            <p14:xfrm>
              <a:off x="1763640" y="2010240"/>
              <a:ext cx="8293680" cy="26190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FC2607C-3004-47DC-B5E3-E21F65837C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4280" y="2000880"/>
                <a:ext cx="8312400" cy="263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774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51B1150-8BFD-4C1F-8E7A-B91174C6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F71E4F5-CD63-47D5-86F6-421883904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AutoNum type="arabicPeriod"/>
            </a:pPr>
            <a:r>
              <a:rPr lang="en-US" altLang="ko-KR" dirty="0"/>
              <a:t>Introduction</a:t>
            </a:r>
          </a:p>
          <a:p>
            <a:pPr marL="514350" indent="-514350">
              <a:buAutoNum type="arabicPeriod"/>
            </a:pPr>
            <a:r>
              <a:rPr lang="en-US" altLang="ko-KR" dirty="0"/>
              <a:t>Semi-supervised learning</a:t>
            </a:r>
          </a:p>
          <a:p>
            <a:pPr marL="514350" indent="-514350">
              <a:buAutoNum type="arabicPeriod"/>
            </a:pPr>
            <a:r>
              <a:rPr lang="en-US" altLang="ko-KR" dirty="0"/>
              <a:t>pseudo-labeling &amp; consistency regularization</a:t>
            </a:r>
          </a:p>
          <a:p>
            <a:pPr marL="514350" indent="-514350">
              <a:buAutoNum type="arabicPeriod"/>
            </a:pPr>
            <a:r>
              <a:rPr lang="en-US" altLang="ko-KR" dirty="0"/>
              <a:t>FixMatch</a:t>
            </a:r>
          </a:p>
          <a:p>
            <a:pPr marL="514350" indent="-514350">
              <a:buAutoNum type="arabicPeriod"/>
            </a:pPr>
            <a:r>
              <a:rPr lang="en-US" altLang="ko-KR" dirty="0"/>
              <a:t>FixMatch: Background</a:t>
            </a:r>
          </a:p>
          <a:p>
            <a:pPr marL="514350" indent="-514350">
              <a:buAutoNum type="arabicPeriod"/>
            </a:pPr>
            <a:r>
              <a:rPr lang="en-US" altLang="ko-KR" dirty="0"/>
              <a:t>FixMatch: Loss function</a:t>
            </a:r>
          </a:p>
          <a:p>
            <a:pPr marL="514350" indent="-514350">
              <a:buAutoNum type="arabicPeriod"/>
            </a:pPr>
            <a:r>
              <a:rPr lang="en-US" altLang="ko-KR" dirty="0"/>
              <a:t>FixMatch: Augment</a:t>
            </a:r>
          </a:p>
          <a:p>
            <a:pPr marL="514350" indent="-514350">
              <a:buAutoNum type="arabicPeriod"/>
            </a:pPr>
            <a:r>
              <a:rPr lang="en-US" altLang="ko-KR" dirty="0"/>
              <a:t>FixMatch: </a:t>
            </a:r>
            <a:r>
              <a:rPr lang="ko-KR" altLang="en-US" dirty="0"/>
              <a:t>기타 요소 및 확장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관련 연구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실험 방법 및 결과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Ablation Study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963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666AA-20E7-41A0-B6E6-328A65EA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sz="3200" dirty="0"/>
              <a:t>ixmatch</a:t>
            </a:r>
            <a:r>
              <a:rPr lang="ko-KR" altLang="en-US" sz="3200" dirty="0"/>
              <a:t>와 관련된 </a:t>
            </a:r>
            <a:r>
              <a:rPr lang="en-US" altLang="ko-KR" sz="3200" dirty="0"/>
              <a:t>SSL image classification </a:t>
            </a:r>
            <a:r>
              <a:rPr lang="ko-KR" altLang="en-US" sz="3200" dirty="0"/>
              <a:t>연구들</a:t>
            </a:r>
            <a:r>
              <a:rPr lang="en-US" altLang="ko-KR" sz="3200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0A049C-8BCD-41C9-ACC2-F4D6CECBF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/>
              <a:t>weakly argument</a:t>
            </a:r>
            <a:r>
              <a:rPr lang="ko-KR" altLang="en-US" sz="1800" dirty="0"/>
              <a:t>사용하여 </a:t>
            </a:r>
            <a:r>
              <a:rPr lang="en-US" altLang="ko-KR" sz="1800" dirty="0"/>
              <a:t>artificial label </a:t>
            </a:r>
            <a:r>
              <a:rPr lang="ko-KR" altLang="en-US" sz="1800" dirty="0"/>
              <a:t>생성</a:t>
            </a:r>
            <a:r>
              <a:rPr lang="en-US" altLang="ko-KR" sz="1800" dirty="0"/>
              <a:t> -&gt; strong augment example</a:t>
            </a:r>
            <a:r>
              <a:rPr lang="ko-KR" altLang="en-US" sz="1800" dirty="0"/>
              <a:t>을 넣어 성능 향상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두가지 방법 모두 </a:t>
            </a:r>
            <a:r>
              <a:rPr lang="en-US" altLang="ko-KR" sz="1800" dirty="0"/>
              <a:t>“pesudo-labeling”</a:t>
            </a:r>
            <a:r>
              <a:rPr lang="ko-KR" altLang="en-US" sz="1800" dirty="0"/>
              <a:t>이 아닌 </a:t>
            </a:r>
            <a:r>
              <a:rPr lang="en-US" altLang="ko-KR" sz="1800" dirty="0"/>
              <a:t>sharpen</a:t>
            </a:r>
            <a:r>
              <a:rPr lang="ko-KR" altLang="en-US" sz="1800" dirty="0"/>
              <a:t>을 사용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UDA:sharpen</a:t>
            </a:r>
            <a:r>
              <a:rPr lang="ko-KR" altLang="en-US" sz="1800" dirty="0"/>
              <a:t>을 사용하나</a:t>
            </a:r>
            <a:r>
              <a:rPr lang="en-US" altLang="ko-KR" sz="1800" dirty="0"/>
              <a:t>, predict</a:t>
            </a:r>
            <a:r>
              <a:rPr lang="ko-KR" altLang="en-US" sz="1800" dirty="0"/>
              <a:t>의 </a:t>
            </a:r>
            <a:r>
              <a:rPr lang="en-US" altLang="ko-KR" sz="1800" dirty="0"/>
              <a:t>max</a:t>
            </a:r>
            <a:r>
              <a:rPr lang="ko-KR" altLang="en-US" sz="1800" dirty="0"/>
              <a:t>값이 </a:t>
            </a:r>
            <a:r>
              <a:rPr lang="en-US" altLang="ko-KR" sz="1800" dirty="0"/>
              <a:t>threshold</a:t>
            </a:r>
            <a:r>
              <a:rPr lang="ko-KR" altLang="en-US" sz="1800" dirty="0"/>
              <a:t>를 넘어가는 경우만을 취급</a:t>
            </a:r>
            <a:endParaRPr lang="en-US" altLang="ko-KR" sz="1800" dirty="0"/>
          </a:p>
          <a:p>
            <a:r>
              <a:rPr lang="en-US" altLang="ko-KR" sz="1800" dirty="0"/>
              <a:t>ReMixMatch: unlabeled</a:t>
            </a:r>
            <a:r>
              <a:rPr lang="ko-KR" altLang="en-US" sz="1800" dirty="0"/>
              <a:t>에 대한 </a:t>
            </a:r>
            <a:r>
              <a:rPr lang="en-US" altLang="ko-KR" sz="1800" dirty="0"/>
              <a:t>loss</a:t>
            </a:r>
            <a:r>
              <a:rPr lang="ko-KR" altLang="en-US" sz="1800" dirty="0"/>
              <a:t>값을 반영하는 람다를 조절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( </a:t>
            </a:r>
            <a:r>
              <a:rPr lang="ko-KR" altLang="en-US" sz="1800" dirty="0"/>
              <a:t>위 논문에서는 람다를 조절할 필요가 없었음기때문에 </a:t>
            </a:r>
            <a:r>
              <a:rPr lang="en-US" altLang="ko-KR" sz="1800" dirty="0"/>
              <a:t>remixmatch</a:t>
            </a:r>
            <a:r>
              <a:rPr lang="ko-KR" altLang="en-US" sz="1800" dirty="0"/>
              <a:t>방법을 사용할 필요가 없다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=&gt; FixMatch</a:t>
            </a:r>
            <a:r>
              <a:rPr lang="ko-KR" altLang="en-US" sz="1800" dirty="0"/>
              <a:t>는 </a:t>
            </a:r>
            <a:r>
              <a:rPr lang="en-US" altLang="ko-KR" sz="1800" dirty="0"/>
              <a:t>UDA</a:t>
            </a:r>
            <a:r>
              <a:rPr lang="ko-KR" altLang="en-US" sz="1800" dirty="0"/>
              <a:t>와 </a:t>
            </a:r>
            <a:r>
              <a:rPr lang="en-US" altLang="ko-KR" sz="1800" dirty="0"/>
              <a:t>ReMixmatch</a:t>
            </a:r>
            <a:r>
              <a:rPr lang="ko-KR" altLang="en-US" sz="1800" dirty="0"/>
              <a:t>의 간략한 버전이고</a:t>
            </a:r>
            <a:r>
              <a:rPr lang="en-US" altLang="ko-KR" sz="1800" dirty="0"/>
              <a:t>, pesudo-labeling</a:t>
            </a:r>
            <a:r>
              <a:rPr lang="ko-KR" altLang="en-US" sz="1800" dirty="0"/>
              <a:t>과</a:t>
            </a:r>
            <a:r>
              <a:rPr lang="en-US" altLang="ko-KR" sz="1800" dirty="0"/>
              <a:t> </a:t>
            </a:r>
            <a:r>
              <a:rPr lang="ko-KR" altLang="en-US" sz="1800" dirty="0"/>
              <a:t>다른 </a:t>
            </a:r>
            <a:r>
              <a:rPr lang="en-US" altLang="ko-KR" sz="1800" dirty="0"/>
              <a:t>SSL</a:t>
            </a:r>
            <a:r>
              <a:rPr lang="ko-KR" altLang="en-US" sz="1800" dirty="0"/>
              <a:t>알고리즘에서도 방법을 착안하여 만들었다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C125E7E-2F6D-4DEB-ABF2-1F523F42005E}"/>
              </a:ext>
            </a:extLst>
          </p:cNvPr>
          <p:cNvGrpSpPr/>
          <p:nvPr/>
        </p:nvGrpSpPr>
        <p:grpSpPr>
          <a:xfrm>
            <a:off x="10052499" y="2276872"/>
            <a:ext cx="1757775" cy="1512168"/>
            <a:chOff x="7046145" y="2564904"/>
            <a:chExt cx="2528823" cy="217548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08CF082-1EE7-4FBA-801A-A6579C2A8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46145" y="2564904"/>
              <a:ext cx="2429487" cy="1152128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899D9D3-5DDA-42FD-A4FD-F81CC4B98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46145" y="3732272"/>
              <a:ext cx="2528823" cy="1008112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EFEA2356-D058-44D2-81F6-1186574F0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2004" y="5002213"/>
            <a:ext cx="5648325" cy="15811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40AB467-52FD-4253-B34B-9F6111528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2562" y="5344919"/>
            <a:ext cx="2028825" cy="8191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E89016BC-F30E-4498-9178-6CB0F499D17B}"/>
                  </a:ext>
                </a:extLst>
              </p14:cNvPr>
              <p14:cNvContentPartPr/>
              <p14:nvPr/>
            </p14:nvContentPartPr>
            <p14:xfrm>
              <a:off x="1490040" y="1754640"/>
              <a:ext cx="10481760" cy="483300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E89016BC-F30E-4498-9178-6CB0F499D17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80680" y="1745280"/>
                <a:ext cx="10500480" cy="485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680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666AA-20E7-41A0-B6E6-328A65EA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0A049C-8BCD-41C9-ACC2-F4D6CECBF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CIFAR-10/100, SVHN, STL-10, ImageNet</a:t>
            </a:r>
          </a:p>
          <a:p>
            <a:r>
              <a:rPr lang="ko-KR" altLang="en-US" sz="2000" dirty="0"/>
              <a:t>라벨링 되어있더라도 일부 라벨만을 사용하여 라벨이 없는 상황에서의 성능을 보여주려고 시도하였다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ImageNet</a:t>
            </a:r>
            <a:r>
              <a:rPr lang="ko-KR" altLang="en-US" sz="2000" dirty="0"/>
              <a:t>외에는 다음과 같이 하이퍼 파리미터를 설정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E2167C-9FE4-48CF-B0B8-FC4BF10E6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00" y="3333815"/>
            <a:ext cx="4460260" cy="2160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8A20C13D-55CB-4043-9234-AB419655730C}"/>
                  </a:ext>
                </a:extLst>
              </p14:cNvPr>
              <p14:cNvContentPartPr/>
              <p14:nvPr/>
            </p14:nvContentPartPr>
            <p14:xfrm>
              <a:off x="1704240" y="2022120"/>
              <a:ext cx="8426880" cy="18734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8A20C13D-55CB-4043-9234-AB41965573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4880" y="2012760"/>
                <a:ext cx="8445600" cy="189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472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23A60-F93E-4823-B19F-108F7BA8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결과</a:t>
            </a:r>
            <a:r>
              <a:rPr lang="en-US" altLang="ko-KR" dirty="0"/>
              <a:t>:CIFAR-10, CiIFAR-100, SVHN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5419E89-692E-4C25-A1A4-D9A5E8B44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908" y="1498600"/>
            <a:ext cx="6864915" cy="259234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51A7FD-3C13-42D9-B492-8EC530E24589}"/>
              </a:ext>
            </a:extLst>
          </p:cNvPr>
          <p:cNvSpPr txBox="1"/>
          <p:nvPr/>
        </p:nvSpPr>
        <p:spPr>
          <a:xfrm>
            <a:off x="1241311" y="4283857"/>
            <a:ext cx="10801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CIFAR-10, SVHN, WRN-282-8 (ResNet-28-2) , CIFAR-100 (WRN-28-8), STL-10(WRN-37-2)</a:t>
            </a:r>
          </a:p>
          <a:p>
            <a:r>
              <a:rPr lang="en-US" altLang="ko-KR" sz="1600" dirty="0"/>
              <a:t>training protocol </a:t>
            </a:r>
            <a:r>
              <a:rPr lang="ko-KR" altLang="en-US" sz="1600" dirty="0"/>
              <a:t>동일 조건으로 설정</a:t>
            </a:r>
            <a:r>
              <a:rPr lang="en-US" altLang="ko-KR" sz="1600" dirty="0"/>
              <a:t>, labeled data</a:t>
            </a:r>
            <a:r>
              <a:rPr lang="ko-KR" altLang="en-US" sz="1600" dirty="0"/>
              <a:t>의 다른 </a:t>
            </a:r>
            <a:r>
              <a:rPr lang="en-US" altLang="ko-KR" sz="1600" dirty="0"/>
              <a:t>5</a:t>
            </a:r>
            <a:r>
              <a:rPr lang="ko-KR" altLang="en-US" sz="1600" dirty="0"/>
              <a:t> </a:t>
            </a:r>
            <a:r>
              <a:rPr lang="en-US" altLang="ko-KR" sz="1600" dirty="0"/>
              <a:t>fold</a:t>
            </a:r>
            <a:r>
              <a:rPr lang="ko-KR" altLang="en-US" sz="1600" dirty="0"/>
              <a:t>를 적용하여 </a:t>
            </a:r>
            <a:r>
              <a:rPr lang="en-US" altLang="ko-KR" sz="1600" dirty="0"/>
              <a:t>accuracy</a:t>
            </a:r>
            <a:r>
              <a:rPr lang="ko-KR" altLang="en-US" sz="1600" dirty="0"/>
              <a:t>를 측정한 뒤 평균과 분산을 계산</a:t>
            </a:r>
            <a:endParaRPr lang="en-US" altLang="ko-KR" sz="1600" dirty="0"/>
          </a:p>
          <a:p>
            <a:r>
              <a:rPr lang="en-US" altLang="ko-KR" sz="1600" dirty="0"/>
              <a:t>Mixmatch,</a:t>
            </a:r>
            <a:r>
              <a:rPr lang="ko-KR" altLang="en-US" sz="1600" dirty="0"/>
              <a:t> </a:t>
            </a:r>
            <a:r>
              <a:rPr lang="en-US" altLang="ko-KR" sz="1600" dirty="0"/>
              <a:t>ReMixMatch,</a:t>
            </a:r>
            <a:r>
              <a:rPr lang="ko-KR" altLang="en-US" sz="1600" dirty="0"/>
              <a:t> </a:t>
            </a:r>
            <a:r>
              <a:rPr lang="en-US" altLang="ko-KR" sz="1600" dirty="0"/>
              <a:t>UDA</a:t>
            </a:r>
            <a:r>
              <a:rPr lang="ko-KR" altLang="en-US" sz="1600" dirty="0"/>
              <a:t> 모두 </a:t>
            </a:r>
            <a:r>
              <a:rPr lang="en-US" altLang="ko-KR" sz="1600" dirty="0"/>
              <a:t>40</a:t>
            </a:r>
            <a:r>
              <a:rPr lang="ko-KR" altLang="en-US" sz="1600" dirty="0"/>
              <a:t>에서 </a:t>
            </a:r>
            <a:r>
              <a:rPr lang="en-US" altLang="ko-KR" sz="1600" dirty="0"/>
              <a:t>250 label</a:t>
            </a:r>
            <a:r>
              <a:rPr lang="ko-KR" altLang="en-US" sz="1600" dirty="0"/>
              <a:t>에 대해서 좋은 성능을 보였으나</a:t>
            </a:r>
            <a:r>
              <a:rPr lang="en-US" altLang="ko-KR" sz="1600" dirty="0"/>
              <a:t>, FixMatch</a:t>
            </a:r>
            <a:r>
              <a:rPr lang="ko-KR" altLang="en-US" sz="1600" dirty="0"/>
              <a:t>가 구조가 더 간결한걸 감안하면</a:t>
            </a:r>
            <a:r>
              <a:rPr lang="en-US" altLang="ko-KR" sz="1600" dirty="0"/>
              <a:t>, FixMatch</a:t>
            </a:r>
            <a:r>
              <a:rPr lang="ko-KR" altLang="en-US" sz="1600" dirty="0"/>
              <a:t>의 성능이 더 좋음을 알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CIFAR-100</a:t>
            </a:r>
            <a:r>
              <a:rPr lang="ko-KR" altLang="en-US" sz="1600" dirty="0"/>
              <a:t>에 대해서만 </a:t>
            </a:r>
            <a:r>
              <a:rPr lang="en-US" altLang="ko-KR" sz="1600" dirty="0"/>
              <a:t>ReMixMatch</a:t>
            </a:r>
            <a:r>
              <a:rPr lang="ko-KR" altLang="en-US" sz="1600" dirty="0"/>
              <a:t>의 성능이 더 좋게 나오는 경우가 있었다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Distribution Alignment</a:t>
            </a:r>
            <a:r>
              <a:rPr lang="ko-KR" altLang="en-US" sz="1600" dirty="0"/>
              <a:t>는 모델의 예측이 라벨 데이터셋의 </a:t>
            </a:r>
            <a:r>
              <a:rPr lang="en-US" altLang="ko-KR" sz="1600" dirty="0"/>
              <a:t>class distribution</a:t>
            </a:r>
            <a:r>
              <a:rPr lang="ko-KR" altLang="en-US" sz="1600" dirty="0"/>
              <a:t>과 동일하도록 학습을 하는데 도움을 준다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DA</a:t>
            </a:r>
            <a:r>
              <a:rPr lang="ko-KR" altLang="en-US" sz="1600" dirty="0"/>
              <a:t>를 추가하여 학습을 했을때 오차율을 </a:t>
            </a:r>
            <a:r>
              <a:rPr lang="en-US" altLang="ko-KR" sz="1600" dirty="0"/>
              <a:t>40.14%</a:t>
            </a:r>
            <a:r>
              <a:rPr lang="ko-KR" altLang="en-US" sz="1600" dirty="0"/>
              <a:t>로 줄여서 </a:t>
            </a:r>
            <a:r>
              <a:rPr lang="en-US" altLang="ko-KR" sz="1600" dirty="0"/>
              <a:t>ReMixMatch</a:t>
            </a:r>
            <a:r>
              <a:rPr lang="ko-KR" altLang="en-US" sz="1600" dirty="0"/>
              <a:t>모다 성능을 올릴 수 있었다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CTAugment</a:t>
            </a:r>
            <a:r>
              <a:rPr lang="ko-KR" altLang="en-US" sz="1600" dirty="0"/>
              <a:t>가 </a:t>
            </a:r>
            <a:r>
              <a:rPr lang="en-US" altLang="ko-KR" sz="1600" dirty="0"/>
              <a:t>RandAugment</a:t>
            </a:r>
            <a:r>
              <a:rPr lang="ko-KR" altLang="en-US" sz="1600" dirty="0"/>
              <a:t>보다 성능이 전반적으로 좋게 나왔다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26A383A-29EF-4A02-A07E-316BBE4758A2}"/>
                  </a:ext>
                </a:extLst>
              </p14:cNvPr>
              <p14:cNvContentPartPr/>
              <p14:nvPr/>
            </p14:nvContentPartPr>
            <p14:xfrm>
              <a:off x="1799640" y="1785240"/>
              <a:ext cx="9596520" cy="46544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26A383A-29EF-4A02-A07E-316BBE4758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0280" y="1775880"/>
                <a:ext cx="9615240" cy="467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140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23A60-F93E-4823-B19F-108F7BA8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결과</a:t>
            </a:r>
            <a:r>
              <a:rPr lang="en-US" altLang="ko-KR" dirty="0"/>
              <a:t>:STL-10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E2918B-2F54-4208-ABB9-5465C71CF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4509119"/>
            <a:ext cx="10360501" cy="165494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STL-10</a:t>
            </a:r>
            <a:r>
              <a:rPr lang="ko-KR" altLang="en-US" dirty="0"/>
              <a:t>은 </a:t>
            </a:r>
            <a:r>
              <a:rPr lang="en-US" altLang="ko-KR" dirty="0"/>
              <a:t>5000</a:t>
            </a:r>
            <a:r>
              <a:rPr lang="ko-KR" altLang="en-US" dirty="0"/>
              <a:t>개의 라벨링된 이미지</a:t>
            </a:r>
            <a:r>
              <a:rPr lang="en-US" altLang="ko-KR" dirty="0"/>
              <a:t>, 10</a:t>
            </a:r>
            <a:r>
              <a:rPr lang="ko-KR" altLang="en-US" dirty="0"/>
              <a:t>개의 클래스</a:t>
            </a:r>
            <a:r>
              <a:rPr lang="en-US" altLang="ko-KR" dirty="0"/>
              <a:t>, 10</a:t>
            </a:r>
            <a:r>
              <a:rPr lang="ko-KR" altLang="en-US" dirty="0"/>
              <a:t>만개의 라벨링되지 않은 이미지로 구성되어있다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out-of distribution image</a:t>
            </a:r>
            <a:r>
              <a:rPr lang="ko-KR" altLang="en-US" dirty="0"/>
              <a:t>가 포함되어있어 실제 상황과 유사하게 트레이닝이 가능했다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5 fold</a:t>
            </a:r>
            <a:r>
              <a:rPr lang="ko-KR" altLang="en-US" dirty="0"/>
              <a:t>로 </a:t>
            </a:r>
            <a:r>
              <a:rPr lang="en-US" altLang="ko-KR" dirty="0"/>
              <a:t>labeled image</a:t>
            </a:r>
            <a:r>
              <a:rPr lang="ko-KR" altLang="en-US" dirty="0"/>
              <a:t>를 나누고 </a:t>
            </a:r>
            <a:r>
              <a:rPr lang="en-US" altLang="ko-KR" dirty="0"/>
              <a:t>unlabeled image</a:t>
            </a:r>
            <a:r>
              <a:rPr lang="ko-KR" altLang="en-US" dirty="0"/>
              <a:t>와 함께 학습하였다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WRN-37-2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C53EEDA-F58A-4179-B72C-482B0B4DC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52" y="1498600"/>
            <a:ext cx="7056784" cy="2664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BFF3A4F7-E331-4DF5-AF78-3E2258FB35D2}"/>
                  </a:ext>
                </a:extLst>
              </p14:cNvPr>
              <p14:cNvContentPartPr/>
              <p14:nvPr/>
            </p14:nvContentPartPr>
            <p14:xfrm>
              <a:off x="1289520" y="1282680"/>
              <a:ext cx="8649000" cy="538452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BFF3A4F7-E331-4DF5-AF78-3E2258FB35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0160" y="1273320"/>
                <a:ext cx="8667720" cy="540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700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23A60-F93E-4823-B19F-108F7BA8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결과</a:t>
            </a:r>
            <a:r>
              <a:rPr lang="en-US" altLang="ko-KR" dirty="0"/>
              <a:t>:ImageNet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E2918B-2F54-4208-ABB9-5465C71CF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807" y="1988840"/>
            <a:ext cx="10360501" cy="4104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크고 복잡한 데이터셋인 </a:t>
            </a:r>
            <a:r>
              <a:rPr lang="en-US" altLang="ko-KR" dirty="0"/>
              <a:t>ImageNet</a:t>
            </a:r>
            <a:r>
              <a:rPr lang="ko-KR" altLang="en-US" dirty="0"/>
              <a:t>을 가지고 성능측정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10%</a:t>
            </a:r>
            <a:r>
              <a:rPr lang="ko-KR" altLang="en-US" dirty="0"/>
              <a:t>를 </a:t>
            </a:r>
            <a:r>
              <a:rPr lang="en-US" altLang="ko-KR" dirty="0"/>
              <a:t>labeled example</a:t>
            </a:r>
            <a:r>
              <a:rPr lang="ko-KR" altLang="en-US" dirty="0"/>
              <a:t>로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ResNet-50, RandAugment</a:t>
            </a:r>
          </a:p>
          <a:p>
            <a:pPr marL="0" indent="0">
              <a:buNone/>
            </a:pPr>
            <a:r>
              <a:rPr lang="en-US" altLang="ko-KR" dirty="0"/>
              <a:t>top-1 error</a:t>
            </a:r>
            <a:r>
              <a:rPr lang="ko-KR" altLang="en-US" dirty="0"/>
              <a:t>는 </a:t>
            </a:r>
            <a:r>
              <a:rPr lang="en-US" altLang="ko-KR" dirty="0"/>
              <a:t>28.54%( UDA</a:t>
            </a:r>
            <a:r>
              <a:rPr lang="ko-KR" altLang="en-US" dirty="0"/>
              <a:t>보다 </a:t>
            </a:r>
            <a:r>
              <a:rPr lang="en-US" altLang="ko-KR" dirty="0"/>
              <a:t>2.68% </a:t>
            </a:r>
            <a:r>
              <a:rPr lang="ko-KR" altLang="en-US" dirty="0"/>
              <a:t>개선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top-5 error</a:t>
            </a:r>
            <a:r>
              <a:rPr lang="ko-KR" altLang="en-US" dirty="0"/>
              <a:t>는 </a:t>
            </a:r>
            <a:r>
              <a:rPr lang="en-US" altLang="ko-KR" dirty="0"/>
              <a:t>10.87%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DF754259-9D54-4E74-ACF9-18B9C6659125}"/>
                  </a:ext>
                </a:extLst>
              </p14:cNvPr>
              <p14:cNvContentPartPr/>
              <p14:nvPr/>
            </p14:nvContentPartPr>
            <p14:xfrm>
              <a:off x="2617920" y="2512080"/>
              <a:ext cx="6966000" cy="133812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DF754259-9D54-4E74-ACF9-18B9C66591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8560" y="2502720"/>
                <a:ext cx="6984720" cy="135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069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23A60-F93E-4823-B19F-108F7BA8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결과</a:t>
            </a:r>
            <a:r>
              <a:rPr lang="en-US" altLang="ko-KR" dirty="0"/>
              <a:t>:Barely</a:t>
            </a:r>
            <a:r>
              <a:rPr lang="ko-KR" altLang="en-US" dirty="0"/>
              <a:t> </a:t>
            </a:r>
            <a:r>
              <a:rPr lang="en-US" altLang="ko-KR" dirty="0"/>
              <a:t>supervised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469D79-CBEB-4261-B3ED-8FF898085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CIFAR-10</a:t>
            </a:r>
            <a:r>
              <a:rPr lang="ko-KR" altLang="en-US" sz="2000" dirty="0"/>
              <a:t>을 하나의 클래스당 하나의 </a:t>
            </a:r>
            <a:r>
              <a:rPr lang="en-US" altLang="ko-KR" sz="2000" dirty="0"/>
              <a:t>labeled example</a:t>
            </a:r>
            <a:r>
              <a:rPr lang="ko-KR" altLang="en-US" sz="2000" dirty="0"/>
              <a:t>만가지고 실험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클래스당 하나의 </a:t>
            </a:r>
            <a:r>
              <a:rPr lang="en-US" altLang="ko-KR" sz="2000" dirty="0"/>
              <a:t>example</a:t>
            </a:r>
            <a:r>
              <a:rPr lang="ko-KR" altLang="en-US" sz="2000" dirty="0"/>
              <a:t>을 랜덤하게 골라 </a:t>
            </a:r>
            <a:r>
              <a:rPr lang="en-US" altLang="ko-KR" sz="2000" dirty="0"/>
              <a:t>4</a:t>
            </a:r>
            <a:r>
              <a:rPr lang="ko-KR" altLang="en-US" sz="2000" dirty="0"/>
              <a:t>개의 데이터셋을 제작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각각의 데이터셋당 </a:t>
            </a:r>
            <a:r>
              <a:rPr lang="en-US" altLang="ko-KR" sz="2000" dirty="0"/>
              <a:t>4</a:t>
            </a:r>
            <a:r>
              <a:rPr lang="ko-KR" altLang="en-US" sz="2000" dirty="0"/>
              <a:t>번 학습진행</a:t>
            </a:r>
            <a:r>
              <a:rPr lang="en-US" altLang="ko-KR" sz="2000" dirty="0"/>
              <a:t>, test accuracy</a:t>
            </a:r>
            <a:r>
              <a:rPr lang="ko-KR" altLang="en-US" sz="2000" dirty="0"/>
              <a:t>는 </a:t>
            </a:r>
            <a:r>
              <a:rPr lang="en-US" altLang="ko-KR" sz="2000" dirty="0"/>
              <a:t>48.58</a:t>
            </a:r>
            <a:r>
              <a:rPr lang="ko-KR" altLang="en-US" sz="2000" dirty="0"/>
              <a:t>에서 </a:t>
            </a:r>
            <a:r>
              <a:rPr lang="en-US" altLang="ko-KR" sz="2000" dirty="0"/>
              <a:t>85.32%</a:t>
            </a:r>
            <a:r>
              <a:rPr lang="ko-KR" altLang="en-US" sz="2000" dirty="0"/>
              <a:t>로 나왔다</a:t>
            </a:r>
            <a:r>
              <a:rPr lang="en-US" altLang="ko-KR" sz="2000" dirty="0"/>
              <a:t>.(</a:t>
            </a:r>
            <a:r>
              <a:rPr lang="ko-KR" altLang="en-US" sz="2000" dirty="0"/>
              <a:t>중간값은 </a:t>
            </a:r>
            <a:r>
              <a:rPr lang="en-US" altLang="ko-KR" sz="2000" dirty="0"/>
              <a:t>64.28%).</a:t>
            </a:r>
            <a:r>
              <a:rPr lang="ko-KR" altLang="en-US" sz="2000" dirty="0"/>
              <a:t>같은 데이터셋에 대해서 </a:t>
            </a:r>
            <a:r>
              <a:rPr lang="en-US" altLang="ko-KR" sz="2000" dirty="0"/>
              <a:t>accuracy</a:t>
            </a:r>
            <a:r>
              <a:rPr lang="ko-KR" altLang="en-US" sz="2000" dirty="0"/>
              <a:t>는 분산이 적게 나옴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- </a:t>
            </a:r>
            <a:r>
              <a:rPr lang="ko-KR" altLang="en-US" sz="2000" dirty="0"/>
              <a:t>분산이 크게 발생했던 이유가 </a:t>
            </a:r>
            <a:r>
              <a:rPr lang="en-US" altLang="ko-KR" sz="2000" dirty="0"/>
              <a:t>dataset</a:t>
            </a:r>
            <a:r>
              <a:rPr lang="ko-KR" altLang="en-US" sz="2000" dirty="0"/>
              <a:t>에서 클래스별로 랜덤하게 추출한 데이터의 퀄리티가 좋지 않았기 때문이라는 가설을 세워서 다음과 같은 실험을 재진행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트레이닝 이후 가장 클래스를 잘 표현하는 데이터들을 첫번째 버킷에</a:t>
            </a:r>
            <a:r>
              <a:rPr lang="en-US" altLang="ko-KR" sz="2000" dirty="0"/>
              <a:t>, outlier</a:t>
            </a:r>
            <a:r>
              <a:rPr lang="ko-KR" altLang="en-US" sz="2000" dirty="0"/>
              <a:t>들을 마지막 버킷에 저장하며 정렬을 하였고</a:t>
            </a:r>
            <a:r>
              <a:rPr lang="en-US" altLang="ko-KR" sz="2000" dirty="0"/>
              <a:t>, </a:t>
            </a:r>
            <a:r>
              <a:rPr lang="ko-KR" altLang="en-US" sz="2000" dirty="0"/>
              <a:t>정확도 중간값이 </a:t>
            </a:r>
            <a:r>
              <a:rPr lang="en-US" altLang="ko-KR" sz="2000" dirty="0"/>
              <a:t>78%</a:t>
            </a:r>
            <a:r>
              <a:rPr lang="ko-KR" altLang="en-US" sz="2000" dirty="0"/>
              <a:t>가 되었다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(outlier</a:t>
            </a:r>
            <a:r>
              <a:rPr lang="ko-KR" altLang="en-US" sz="2000" dirty="0"/>
              <a:t>만을 사용하여 학습시킬 경우 발산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4C1678-ED21-4D58-A4C9-957E1E54D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962" y="5868988"/>
            <a:ext cx="5676900" cy="7143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586AAB88-F44A-49E1-B37F-DB0F582F265C}"/>
                  </a:ext>
                </a:extLst>
              </p14:cNvPr>
              <p14:cNvContentPartPr/>
              <p14:nvPr/>
            </p14:nvContentPartPr>
            <p14:xfrm>
              <a:off x="3339000" y="3600"/>
              <a:ext cx="8851680" cy="670608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86AAB88-F44A-49E1-B37F-DB0F582F26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29640" y="-5760"/>
                <a:ext cx="8870400" cy="672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709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23A60-F93E-4823-B19F-108F7BA8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Ablation Study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469D79-CBEB-4261-B3ED-8FF898085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optimizer/ learning rate decay schedule/ weight decay</a:t>
            </a:r>
          </a:p>
          <a:p>
            <a:pPr marL="0" indent="0">
              <a:buNone/>
            </a:pPr>
            <a:r>
              <a:rPr lang="en-US" altLang="ko-KR" dirty="0"/>
              <a:t>µ (label</a:t>
            </a:r>
            <a:r>
              <a:rPr lang="ko-KR" altLang="en-US" dirty="0"/>
              <a:t> 대 </a:t>
            </a:r>
            <a:r>
              <a:rPr lang="en-US" altLang="ko-KR" dirty="0"/>
              <a:t>unlabel</a:t>
            </a:r>
            <a:r>
              <a:rPr lang="ko-KR" altLang="en-US" dirty="0"/>
              <a:t>의 비율</a:t>
            </a:r>
            <a:r>
              <a:rPr lang="en-US" altLang="ko-KR" dirty="0"/>
              <a:t>)  </a:t>
            </a:r>
            <a:r>
              <a:rPr lang="ko-KR" altLang="en-US" dirty="0"/>
              <a:t>중 어떤게 모델 성능에 영향을 끼쳤는지 분석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C34DCF9D-5585-45C1-A2D9-BCFA62244A87}"/>
                  </a:ext>
                </a:extLst>
              </p14:cNvPr>
              <p14:cNvContentPartPr/>
              <p14:nvPr/>
            </p14:nvContentPartPr>
            <p14:xfrm>
              <a:off x="8941320" y="3207240"/>
              <a:ext cx="7560" cy="18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C34DCF9D-5585-45C1-A2D9-BCFA62244A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31960" y="3197880"/>
                <a:ext cx="26280" cy="2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797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23A60-F93E-4823-B19F-108F7BA8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Ablation Study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469D79-CBEB-4261-B3ED-8FF898085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5.1 sharpening</a:t>
            </a:r>
            <a:r>
              <a:rPr lang="ko-KR" altLang="en-US" dirty="0"/>
              <a:t>과 </a:t>
            </a:r>
            <a:r>
              <a:rPr lang="en-US" altLang="ko-KR" dirty="0"/>
              <a:t>Thresholding</a:t>
            </a:r>
            <a:r>
              <a:rPr lang="ko-KR" altLang="en-US" dirty="0"/>
              <a:t>중 어떤게 좋은가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1800" dirty="0"/>
              <a:t>UDA / Mixmatch /ReMixMatch</a:t>
            </a:r>
            <a:r>
              <a:rPr lang="ko-KR" altLang="en-US" sz="1800" dirty="0"/>
              <a:t>는 </a:t>
            </a:r>
            <a:r>
              <a:rPr lang="en-US" altLang="ko-KR" sz="1800" dirty="0"/>
              <a:t>sharpening</a:t>
            </a:r>
            <a:r>
              <a:rPr lang="ko-KR" altLang="en-US" sz="1800" dirty="0"/>
              <a:t>사용</a:t>
            </a:r>
            <a:r>
              <a:rPr lang="en-US" altLang="ko-KR" sz="1800" dirty="0"/>
              <a:t>(temperature T</a:t>
            </a:r>
            <a:r>
              <a:rPr lang="ko-KR" altLang="en-US" sz="1800" dirty="0"/>
              <a:t>를 도입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 (argmax</a:t>
            </a:r>
            <a:r>
              <a:rPr lang="ko-KR" altLang="en-US" sz="1800" dirty="0"/>
              <a:t>를 사용한 방식은 </a:t>
            </a:r>
            <a:r>
              <a:rPr lang="en-US" altLang="ko-KR" sz="1800" dirty="0"/>
              <a:t>sharpening</a:t>
            </a:r>
            <a:r>
              <a:rPr lang="ko-KR" altLang="en-US" sz="1800" dirty="0"/>
              <a:t> 시</a:t>
            </a:r>
            <a:r>
              <a:rPr lang="en-US" altLang="ko-KR" sz="1800" dirty="0"/>
              <a:t>, T</a:t>
            </a:r>
            <a:r>
              <a:rPr lang="ko-KR" altLang="en-US" sz="1800" dirty="0"/>
              <a:t> </a:t>
            </a:r>
            <a:r>
              <a:rPr lang="en-US" altLang="ko-KR" sz="1800" dirty="0"/>
              <a:t>-&gt;0</a:t>
            </a:r>
            <a:r>
              <a:rPr lang="ko-KR" altLang="en-US" sz="1800" dirty="0"/>
              <a:t>일때라고 보면 된다</a:t>
            </a:r>
            <a:r>
              <a:rPr lang="en-US" altLang="ko-KR" sz="1800" dirty="0"/>
              <a:t>.)</a:t>
            </a:r>
          </a:p>
          <a:p>
            <a:pPr>
              <a:buFontTx/>
              <a:buChar char="-"/>
            </a:pPr>
            <a:r>
              <a:rPr lang="en-US" altLang="ko-KR" sz="1800" dirty="0"/>
              <a:t>T</a:t>
            </a:r>
            <a:r>
              <a:rPr lang="ko-KR" altLang="en-US" sz="1800" dirty="0"/>
              <a:t>와 </a:t>
            </a:r>
            <a:r>
              <a:rPr lang="en-US" altLang="ko-KR" sz="1800" dirty="0"/>
              <a:t>threshold</a:t>
            </a:r>
            <a:r>
              <a:rPr lang="ko-KR" altLang="en-US" sz="1800" dirty="0"/>
              <a:t>값에 대한 관계를 분석하기위해 파라미터를 변화시키며 오차율을 분석</a:t>
            </a:r>
            <a:r>
              <a:rPr lang="en-US" altLang="ko-KR" sz="1800" dirty="0"/>
              <a:t>.</a:t>
            </a:r>
          </a:p>
          <a:p>
            <a:pPr>
              <a:buFontTx/>
              <a:buChar char="-"/>
            </a:pPr>
            <a:r>
              <a:rPr lang="en-US" altLang="ko-KR" sz="1800" dirty="0"/>
              <a:t>T</a:t>
            </a:r>
            <a:r>
              <a:rPr lang="ko-KR" altLang="en-US" sz="1800" dirty="0"/>
              <a:t>가 낮아질 수록</a:t>
            </a:r>
            <a:r>
              <a:rPr lang="en-US" altLang="ko-KR" sz="1800" dirty="0"/>
              <a:t>, threshold</a:t>
            </a:r>
            <a:r>
              <a:rPr lang="ko-KR" altLang="en-US" sz="1800" dirty="0"/>
              <a:t>를 높일 수록</a:t>
            </a:r>
            <a:r>
              <a:rPr lang="en-US" altLang="ko-KR" sz="1800" dirty="0"/>
              <a:t>, </a:t>
            </a:r>
            <a:r>
              <a:rPr lang="ko-KR" altLang="en-US" sz="1800" dirty="0"/>
              <a:t>오차율이 작아짐을 확인</a:t>
            </a:r>
            <a:r>
              <a:rPr lang="en-US" altLang="ko-KR" sz="1800" dirty="0"/>
              <a:t>. (</a:t>
            </a:r>
            <a:r>
              <a:rPr lang="ko-KR" altLang="en-US" sz="1800" dirty="0"/>
              <a:t>단</a:t>
            </a:r>
            <a:r>
              <a:rPr lang="en-US" altLang="ko-KR" sz="1800" dirty="0"/>
              <a:t>, threshold</a:t>
            </a:r>
            <a:r>
              <a:rPr lang="ko-KR" altLang="en-US" sz="1800" dirty="0"/>
              <a:t>를 높이면 </a:t>
            </a:r>
            <a:r>
              <a:rPr lang="en-US" altLang="ko-KR" sz="1800" dirty="0"/>
              <a:t>unlabeled loss</a:t>
            </a:r>
            <a:r>
              <a:rPr lang="ko-KR" altLang="en-US" sz="1800" dirty="0"/>
              <a:t>에 반영되는 </a:t>
            </a:r>
            <a:r>
              <a:rPr lang="en-US" altLang="ko-KR" sz="1800" dirty="0"/>
              <a:t>example</a:t>
            </a:r>
            <a:r>
              <a:rPr lang="ko-KR" altLang="en-US" sz="1800" dirty="0"/>
              <a:t>의 개수가 줄어든다</a:t>
            </a:r>
            <a:r>
              <a:rPr lang="en-US" altLang="ko-KR" sz="1800" dirty="0"/>
              <a:t>)</a:t>
            </a:r>
          </a:p>
          <a:p>
            <a:pPr>
              <a:buFontTx/>
              <a:buChar char="-"/>
            </a:pPr>
            <a:r>
              <a:rPr lang="en-US" altLang="ko-KR" sz="1800" dirty="0"/>
              <a:t>sharpening</a:t>
            </a:r>
            <a:r>
              <a:rPr lang="ko-KR" altLang="en-US" sz="1800" dirty="0"/>
              <a:t>과 </a:t>
            </a:r>
            <a:r>
              <a:rPr lang="en-US" altLang="ko-KR" sz="1800" dirty="0"/>
              <a:t>threshold</a:t>
            </a:r>
            <a:r>
              <a:rPr lang="ko-KR" altLang="en-US" sz="1800" dirty="0"/>
              <a:t>를 같이 사용할경우</a:t>
            </a:r>
            <a:r>
              <a:rPr lang="en-US" altLang="ko-KR" sz="1800" dirty="0"/>
              <a:t>, sharpen</a:t>
            </a:r>
            <a:r>
              <a:rPr lang="ko-KR" altLang="en-US" sz="1800" dirty="0"/>
              <a:t>만 사용한 것 보다 오차율이 줄었다</a:t>
            </a:r>
            <a:r>
              <a:rPr lang="en-US" altLang="ko-KR" sz="1800" dirty="0"/>
              <a:t>.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838D82-5602-4446-A9E0-01783BFC0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112" y="5054899"/>
            <a:ext cx="3219644" cy="17101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6DA34D9-7CB5-45A7-8C78-B03DCC6D8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850" y="5259095"/>
            <a:ext cx="2744656" cy="11081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BA4B4EDC-70A0-4426-9D4A-73257683C0D8}"/>
                  </a:ext>
                </a:extLst>
              </p14:cNvPr>
              <p14:cNvContentPartPr/>
              <p14:nvPr/>
            </p14:nvContentPartPr>
            <p14:xfrm>
              <a:off x="1658520" y="2112840"/>
              <a:ext cx="7760880" cy="419544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BA4B4EDC-70A0-4426-9D4A-73257683C0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9160" y="2103480"/>
                <a:ext cx="7779600" cy="421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33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23A60-F93E-4823-B19F-108F7BA8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Ablation Study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469D79-CBEB-4261-B3ED-8FF898085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5.2 Augmentation strategy</a:t>
            </a:r>
          </a:p>
          <a:p>
            <a:pPr marL="0" indent="0">
              <a:buNone/>
            </a:pPr>
            <a:r>
              <a:rPr lang="ko-KR" altLang="en-US" sz="2000" dirty="0"/>
              <a:t>어떤 </a:t>
            </a:r>
            <a:r>
              <a:rPr lang="en-US" altLang="ko-KR" sz="2000" dirty="0"/>
              <a:t>Augmentation</a:t>
            </a:r>
            <a:r>
              <a:rPr lang="ko-KR" altLang="en-US" sz="2000" dirty="0"/>
              <a:t>이 성능에 영향을 많이 끼쳤는가</a:t>
            </a:r>
            <a:r>
              <a:rPr lang="en-US" altLang="ko-KR" sz="2000" dirty="0"/>
              <a:t>?</a:t>
            </a:r>
          </a:p>
          <a:p>
            <a:pPr marL="0" indent="0">
              <a:buNone/>
            </a:pPr>
            <a:r>
              <a:rPr lang="en-US" altLang="ko-KR" sz="2000" dirty="0"/>
              <a:t>RandAugment/ CTAugment =&gt; </a:t>
            </a:r>
            <a:r>
              <a:rPr lang="ko-KR" altLang="en-US" sz="2000" dirty="0"/>
              <a:t>최신 </a:t>
            </a:r>
            <a:r>
              <a:rPr lang="en-US" altLang="ko-KR" sz="2000" dirty="0"/>
              <a:t>SSL</a:t>
            </a:r>
            <a:r>
              <a:rPr lang="ko-KR" altLang="en-US" sz="2000" dirty="0"/>
              <a:t>알고리즘</a:t>
            </a:r>
            <a:r>
              <a:rPr lang="en-US" altLang="ko-KR" sz="2000" dirty="0"/>
              <a:t>(ex. UDA, ReMixMatch)</a:t>
            </a:r>
            <a:r>
              <a:rPr lang="ko-KR" altLang="en-US" sz="2000" dirty="0"/>
              <a:t>에도 많이 사용되는 </a:t>
            </a:r>
            <a:r>
              <a:rPr lang="en-US" altLang="ko-KR" sz="2000" dirty="0"/>
              <a:t>Augmentation.</a:t>
            </a:r>
          </a:p>
          <a:p>
            <a:pPr marL="0" indent="0">
              <a:buNone/>
            </a:pPr>
            <a:r>
              <a:rPr lang="ko-KR" altLang="en-US" sz="2000" dirty="0"/>
              <a:t>전반적으로 </a:t>
            </a:r>
            <a:r>
              <a:rPr lang="en-US" altLang="ko-KR" sz="2000" dirty="0"/>
              <a:t>CTAugment</a:t>
            </a:r>
            <a:r>
              <a:rPr lang="ko-KR" altLang="en-US" sz="2000" dirty="0"/>
              <a:t>가 성능이 좋음을 확인할 수 있다</a:t>
            </a:r>
            <a:r>
              <a:rPr lang="en-US" altLang="ko-KR" sz="2000" dirty="0"/>
              <a:t>,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6D851E-D6AC-4FB8-BC87-4D59C3364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20" y="3966750"/>
            <a:ext cx="8092008" cy="26072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A8CE67C3-C59F-4ACE-AADD-478250F2A53E}"/>
                  </a:ext>
                </a:extLst>
              </p14:cNvPr>
              <p14:cNvContentPartPr/>
              <p14:nvPr/>
            </p14:nvContentPartPr>
            <p14:xfrm>
              <a:off x="1263960" y="2129760"/>
              <a:ext cx="8728560" cy="357372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A8CE67C3-C59F-4ACE-AADD-478250F2A5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4600" y="2120400"/>
                <a:ext cx="8747280" cy="359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809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23A60-F93E-4823-B19F-108F7BA8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Ablation Study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469D79-CBEB-4261-B3ED-8FF898085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5.2 Augmentation Strategy</a:t>
            </a:r>
          </a:p>
          <a:p>
            <a:r>
              <a:rPr lang="en-US" altLang="ko-KR" dirty="0"/>
              <a:t>Cutout</a:t>
            </a:r>
          </a:p>
          <a:p>
            <a:pPr marL="0" indent="0">
              <a:buNone/>
            </a:pPr>
            <a:r>
              <a:rPr lang="en-US" altLang="ko-KR" dirty="0"/>
              <a:t>StrongAugmentation</a:t>
            </a:r>
            <a:r>
              <a:rPr lang="ko-KR" altLang="en-US" dirty="0"/>
              <a:t>이후 </a:t>
            </a:r>
            <a:r>
              <a:rPr lang="en-US" altLang="ko-KR" dirty="0"/>
              <a:t>cutout</a:t>
            </a:r>
            <a:r>
              <a:rPr lang="ko-KR" altLang="en-US" dirty="0"/>
              <a:t>을 사용하는데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두개를 사용하거나 하나만 사용을 해서 실험해본 결과 둘을 같이 사용할 때 에러율이 낮았다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Augmentation </a:t>
            </a:r>
            <a:r>
              <a:rPr lang="ko-KR" altLang="en-US" dirty="0"/>
              <a:t>종류를 바꾼다면</a:t>
            </a:r>
            <a:r>
              <a:rPr lang="en-US" altLang="ko-KR" dirty="0"/>
              <a:t>..</a:t>
            </a:r>
          </a:p>
          <a:p>
            <a:pPr marL="0" indent="0">
              <a:buNone/>
            </a:pPr>
            <a:r>
              <a:rPr lang="ko-KR" altLang="en-US" dirty="0"/>
              <a:t>원래</a:t>
            </a:r>
            <a:r>
              <a:rPr lang="en-US" altLang="ko-KR" dirty="0"/>
              <a:t>: weak (peseudo label generation) -&gt; strong( prediction)</a:t>
            </a:r>
          </a:p>
          <a:p>
            <a:pPr marL="0" indent="0">
              <a:buNone/>
            </a:pPr>
            <a:r>
              <a:rPr lang="ko-KR" altLang="en-US" dirty="0"/>
              <a:t>비교</a:t>
            </a:r>
            <a:r>
              <a:rPr lang="en-US" altLang="ko-KR" dirty="0"/>
              <a:t>1: strong (peseudo label generation) -&gt; weak( prediction)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/>
              <a:t>학습 초기에 발산된다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비교</a:t>
            </a:r>
            <a:r>
              <a:rPr lang="en-US" altLang="ko-KR" dirty="0"/>
              <a:t>2: </a:t>
            </a:r>
            <a:r>
              <a:rPr lang="ko-KR" altLang="en-US" dirty="0"/>
              <a:t>원본 </a:t>
            </a:r>
            <a:r>
              <a:rPr lang="en-US" altLang="ko-KR" dirty="0"/>
              <a:t>(peseudo label generation) -&gt; strong( prediction)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/>
              <a:t>추측한 </a:t>
            </a:r>
            <a:r>
              <a:rPr lang="en-US" altLang="ko-KR" dirty="0"/>
              <a:t>unlabeled label</a:t>
            </a:r>
            <a:r>
              <a:rPr lang="ko-KR" altLang="en-US" dirty="0"/>
              <a:t>들에 대해서 모델이 </a:t>
            </a:r>
            <a:r>
              <a:rPr lang="en-US" altLang="ko-KR" dirty="0"/>
              <a:t>overfitting</a:t>
            </a:r>
            <a:r>
              <a:rPr lang="ko-KR" altLang="en-US" dirty="0"/>
              <a:t>이 된다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AEF45C-EDAF-4E75-B424-0CC160149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534" y="3357366"/>
            <a:ext cx="2228850" cy="3009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6F66F7F9-E5AC-4D96-8FBF-1033483BB3C3}"/>
                  </a:ext>
                </a:extLst>
              </p14:cNvPr>
              <p14:cNvContentPartPr/>
              <p14:nvPr/>
            </p14:nvContentPartPr>
            <p14:xfrm>
              <a:off x="1590840" y="146160"/>
              <a:ext cx="9883080" cy="58500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6F66F7F9-E5AC-4D96-8FBF-1033483BB3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1480" y="136800"/>
                <a:ext cx="9901800" cy="586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233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CAEB6-E6AC-4DBA-AFAA-0AC95AD4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E85C85-5C03-4E82-9AFB-82C1C268D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Supervised learning</a:t>
            </a:r>
            <a:r>
              <a:rPr lang="ko-KR" altLang="en-US" dirty="0"/>
              <a:t>으로 라벨링이 된 큰 데이터셋을 학습에 사용하면 좋은 성능을 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라벨링된 데이터셋은 인력이 필요하며</a:t>
            </a:r>
            <a:r>
              <a:rPr lang="en-US" altLang="ko-KR" dirty="0"/>
              <a:t>, </a:t>
            </a:r>
            <a:r>
              <a:rPr lang="ko-KR" altLang="en-US" dirty="0"/>
              <a:t>특히 전문가가 레이블링을 해야한다면</a:t>
            </a:r>
            <a:r>
              <a:rPr lang="en-US" altLang="ko-KR" dirty="0"/>
              <a:t>, </a:t>
            </a:r>
            <a:r>
              <a:rPr lang="ko-KR" altLang="en-US" dirty="0"/>
              <a:t>상당한 비용이 들게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Semi-supervised learning(SSL, </a:t>
            </a:r>
            <a:r>
              <a:rPr lang="ko-KR" altLang="en-US" dirty="0"/>
              <a:t>준지도 학습</a:t>
            </a:r>
            <a:r>
              <a:rPr lang="en-US" altLang="ko-KR" dirty="0"/>
              <a:t>):		 </a:t>
            </a:r>
            <a:r>
              <a:rPr lang="ko-KR" altLang="en-US" dirty="0"/>
              <a:t>레이블링이 된 데이터와 되지 않은 데이터를 함께 사용하는데</a:t>
            </a:r>
            <a:r>
              <a:rPr lang="en-US" altLang="ko-KR" dirty="0"/>
              <a:t>, unlabel</a:t>
            </a:r>
            <a:r>
              <a:rPr lang="ko-KR" altLang="en-US" dirty="0"/>
              <a:t>된 데이터들을 활용할 수 있게 해서</a:t>
            </a:r>
            <a:r>
              <a:rPr lang="en-US" altLang="ko-KR" dirty="0"/>
              <a:t>, </a:t>
            </a:r>
            <a:r>
              <a:rPr lang="ko-KR" altLang="en-US" dirty="0"/>
              <a:t>학습에는 적은 양의 </a:t>
            </a:r>
            <a:r>
              <a:rPr lang="en-US" altLang="ko-KR" dirty="0"/>
              <a:t>label </a:t>
            </a:r>
            <a:r>
              <a:rPr lang="ko-KR" altLang="en-US" dirty="0"/>
              <a:t>데이터들이 필요하게 됩니다</a:t>
            </a:r>
            <a:r>
              <a:rPr lang="en-US" altLang="ko-KR" dirty="0"/>
              <a:t>. </a:t>
            </a:r>
            <a:r>
              <a:rPr lang="ko-KR" altLang="en-US" dirty="0"/>
              <a:t>비교적 적은 비용으로 학습이 가능하다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0627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CAEB6-E6AC-4DBA-AFAA-0AC95AD4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고도 B" panose="02000503000000020004" pitchFamily="2" charset="-127"/>
                <a:ea typeface="고도 B" panose="02000503000000020004" pitchFamily="2" charset="-127"/>
              </a:rPr>
              <a:t>Semi-supervised learning: pseudo-labeling</a:t>
            </a:r>
            <a:endParaRPr lang="ko-KR" altLang="en-US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E85C85-5C03-4E82-9AFB-82C1C268DD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+mn-lt"/>
                <a:ea typeface="고도 B" panose="02000503000000020004" pitchFamily="2" charset="-127"/>
              </a:rPr>
              <a:t>unlabel</a:t>
            </a:r>
            <a:r>
              <a:rPr lang="ko-KR" altLang="en-US" sz="1800" dirty="0">
                <a:latin typeface="+mn-lt"/>
                <a:ea typeface="고도 B" panose="02000503000000020004" pitchFamily="2" charset="-127"/>
              </a:rPr>
              <a:t>된 데이터에 대해서</a:t>
            </a:r>
            <a:r>
              <a:rPr lang="en-US" altLang="ko-KR" sz="1800" dirty="0">
                <a:latin typeface="+mn-lt"/>
                <a:ea typeface="고도 B" panose="02000503000000020004" pitchFamily="2" charset="-127"/>
              </a:rPr>
              <a:t>, “artificial label”</a:t>
            </a:r>
            <a:r>
              <a:rPr lang="ko-KR" altLang="en-US" sz="1800" dirty="0">
                <a:latin typeface="+mn-lt"/>
                <a:ea typeface="고도 B" panose="02000503000000020004" pitchFamily="2" charset="-127"/>
              </a:rPr>
              <a:t>을 만들고</a:t>
            </a:r>
            <a:r>
              <a:rPr lang="en-US" altLang="ko-KR" sz="1800" dirty="0">
                <a:latin typeface="+mn-lt"/>
                <a:ea typeface="고도 B" panose="02000503000000020004" pitchFamily="2" charset="-127"/>
              </a:rPr>
              <a:t>, </a:t>
            </a:r>
            <a:r>
              <a:rPr lang="ko-KR" altLang="en-US" sz="1800" dirty="0">
                <a:latin typeface="+mn-lt"/>
                <a:ea typeface="고도 B" panose="02000503000000020004" pitchFamily="2" charset="-127"/>
              </a:rPr>
              <a:t>모델에 </a:t>
            </a:r>
            <a:r>
              <a:rPr lang="en-US" altLang="ko-KR" sz="1800" dirty="0">
                <a:latin typeface="+mn-lt"/>
                <a:ea typeface="고도 B" panose="02000503000000020004" pitchFamily="2" charset="-127"/>
              </a:rPr>
              <a:t>unlabel</a:t>
            </a:r>
            <a:r>
              <a:rPr lang="ko-KR" altLang="en-US" sz="1800" dirty="0">
                <a:latin typeface="+mn-lt"/>
                <a:ea typeface="고도 B" panose="02000503000000020004" pitchFamily="2" charset="-127"/>
              </a:rPr>
              <a:t>된 데이터를 입력하면</a:t>
            </a:r>
            <a:r>
              <a:rPr lang="en-US" altLang="ko-KR" sz="1800" dirty="0">
                <a:latin typeface="+mn-lt"/>
                <a:ea typeface="고도 B" panose="02000503000000020004" pitchFamily="2" charset="-127"/>
              </a:rPr>
              <a:t>, artificial label</a:t>
            </a:r>
            <a:r>
              <a:rPr lang="ko-KR" altLang="en-US" sz="1800" dirty="0">
                <a:latin typeface="+mn-lt"/>
                <a:ea typeface="고도 B" panose="02000503000000020004" pitchFamily="2" charset="-127"/>
              </a:rPr>
              <a:t>을 예측하도록 학습한다</a:t>
            </a:r>
            <a:r>
              <a:rPr lang="en-US" altLang="ko-KR" sz="1800" dirty="0">
                <a:latin typeface="+mn-lt"/>
                <a:ea typeface="고도 B" panose="02000503000000020004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+mn-lt"/>
                <a:ea typeface="고도 B" panose="02000503000000020004" pitchFamily="2" charset="-127"/>
              </a:rPr>
              <a:t>ex) pseudo-labeling(self-training)</a:t>
            </a:r>
          </a:p>
          <a:p>
            <a:pPr marL="457200" indent="-457200">
              <a:buAutoNum type="arabicPeriod"/>
            </a:pPr>
            <a:r>
              <a:rPr lang="ko-KR" altLang="en-US" sz="1800" dirty="0">
                <a:latin typeface="+mn-lt"/>
                <a:ea typeface="고도 B" panose="02000503000000020004" pitchFamily="2" charset="-127"/>
              </a:rPr>
              <a:t>적은 </a:t>
            </a:r>
            <a:r>
              <a:rPr lang="en-US" altLang="ko-KR" sz="1800" dirty="0">
                <a:latin typeface="+mn-lt"/>
                <a:ea typeface="고도 B" panose="02000503000000020004" pitchFamily="2" charset="-127"/>
              </a:rPr>
              <a:t>labeled data</a:t>
            </a:r>
            <a:r>
              <a:rPr lang="ko-KR" altLang="en-US" sz="1800" dirty="0">
                <a:latin typeface="+mn-lt"/>
                <a:ea typeface="고도 B" panose="02000503000000020004" pitchFamily="2" charset="-127"/>
              </a:rPr>
              <a:t>로 모델 학습을 진행</a:t>
            </a:r>
            <a:endParaRPr lang="en-US" altLang="ko-KR" sz="1800" dirty="0">
              <a:latin typeface="+mn-lt"/>
              <a:ea typeface="고도 B" panose="02000503000000020004" pitchFamily="2" charset="-127"/>
            </a:endParaRPr>
          </a:p>
          <a:p>
            <a:pPr marL="457200" indent="-457200">
              <a:buAutoNum type="arabicPeriod"/>
            </a:pPr>
            <a:r>
              <a:rPr lang="en-US" altLang="ko-KR" sz="1800" dirty="0">
                <a:latin typeface="+mn-lt"/>
                <a:ea typeface="고도 B" panose="02000503000000020004" pitchFamily="2" charset="-127"/>
              </a:rPr>
              <a:t>unlabeled data</a:t>
            </a:r>
            <a:r>
              <a:rPr lang="ko-KR" altLang="en-US" sz="1800" dirty="0">
                <a:latin typeface="+mn-lt"/>
                <a:ea typeface="고도 B" panose="02000503000000020004" pitchFamily="2" charset="-127"/>
              </a:rPr>
              <a:t>에 대해서는 인공적으로 레이블을 만듭니다</a:t>
            </a:r>
            <a:r>
              <a:rPr lang="en-US" altLang="ko-KR" sz="1800" dirty="0">
                <a:latin typeface="+mn-lt"/>
                <a:ea typeface="고도 B" panose="02000503000000020004" pitchFamily="2" charset="-127"/>
              </a:rPr>
              <a:t>. </a:t>
            </a:r>
            <a:r>
              <a:rPr lang="en-US" altLang="ko-KR" sz="1400" dirty="0">
                <a:latin typeface="+mn-lt"/>
                <a:ea typeface="고도 B" panose="02000503000000020004" pitchFamily="2" charset="-127"/>
              </a:rPr>
              <a:t>(</a:t>
            </a:r>
            <a:r>
              <a:rPr lang="ko-KR" altLang="en-US" sz="1400" dirty="0">
                <a:latin typeface="+mn-lt"/>
                <a:ea typeface="고도 B" panose="02000503000000020004" pitchFamily="2" charset="-127"/>
              </a:rPr>
              <a:t> 모델의 </a:t>
            </a:r>
            <a:r>
              <a:rPr lang="en-US" altLang="ko-KR" sz="1400" dirty="0">
                <a:latin typeface="+mn-lt"/>
                <a:ea typeface="고도 B" panose="02000503000000020004" pitchFamily="2" charset="-127"/>
              </a:rPr>
              <a:t>input</a:t>
            </a:r>
            <a:r>
              <a:rPr lang="ko-KR" altLang="en-US" sz="1400" dirty="0">
                <a:latin typeface="+mn-lt"/>
                <a:ea typeface="고도 B" panose="02000503000000020004" pitchFamily="2" charset="-127"/>
              </a:rPr>
              <a:t>으로 들어갔을 때</a:t>
            </a:r>
            <a:r>
              <a:rPr lang="en-US" altLang="ko-KR" sz="1400" dirty="0">
                <a:latin typeface="+mn-lt"/>
                <a:ea typeface="고도 B" panose="02000503000000020004" pitchFamily="2" charset="-127"/>
              </a:rPr>
              <a:t>, </a:t>
            </a:r>
            <a:r>
              <a:rPr lang="ko-KR" altLang="en-US" sz="1400" dirty="0">
                <a:latin typeface="+mn-lt"/>
                <a:ea typeface="고도 B" panose="02000503000000020004" pitchFamily="2" charset="-127"/>
              </a:rPr>
              <a:t>모델이 예측 확률분포</a:t>
            </a:r>
            <a:r>
              <a:rPr lang="en-US" altLang="ko-KR" sz="1400" dirty="0">
                <a:latin typeface="+mn-lt"/>
                <a:ea typeface="고도 B" panose="02000503000000020004" pitchFamily="2" charset="-127"/>
              </a:rPr>
              <a:t>(output)</a:t>
            </a:r>
            <a:r>
              <a:rPr lang="ko-KR" altLang="en-US" sz="1400" dirty="0">
                <a:latin typeface="+mn-lt"/>
                <a:ea typeface="고도 B" panose="02000503000000020004" pitchFamily="2" charset="-127"/>
              </a:rPr>
              <a:t>를 이용하여 </a:t>
            </a:r>
            <a:r>
              <a:rPr lang="en-US" altLang="ko-KR" sz="1400" dirty="0">
                <a:latin typeface="+mn-lt"/>
                <a:ea typeface="고도 B" panose="02000503000000020004" pitchFamily="2" charset="-127"/>
              </a:rPr>
              <a:t>pseudo-label</a:t>
            </a:r>
            <a:r>
              <a:rPr lang="ko-KR" altLang="en-US" sz="1400" dirty="0">
                <a:latin typeface="+mn-lt"/>
                <a:ea typeface="고도 B" panose="02000503000000020004" pitchFamily="2" charset="-127"/>
              </a:rPr>
              <a:t>을 만든다</a:t>
            </a:r>
            <a:r>
              <a:rPr lang="en-US" altLang="ko-KR" sz="1400" dirty="0">
                <a:latin typeface="+mn-lt"/>
                <a:ea typeface="고도 B" panose="02000503000000020004" pitchFamily="2" charset="-127"/>
              </a:rPr>
              <a:t>)</a:t>
            </a:r>
          </a:p>
          <a:p>
            <a:pPr marL="457200" indent="-457200">
              <a:buAutoNum type="arabicPeriod"/>
            </a:pPr>
            <a:r>
              <a:rPr lang="ko-KR" altLang="en-US" sz="1800" dirty="0">
                <a:latin typeface="+mn-lt"/>
                <a:ea typeface="고도 B" panose="02000503000000020004" pitchFamily="2" charset="-127"/>
              </a:rPr>
              <a:t>가장 예측이 잘된 </a:t>
            </a:r>
            <a:r>
              <a:rPr lang="en-US" altLang="ko-KR" sz="1800" dirty="0">
                <a:latin typeface="+mn-lt"/>
                <a:ea typeface="고도 B" panose="02000503000000020004" pitchFamily="2" charset="-127"/>
              </a:rPr>
              <a:t>class</a:t>
            </a:r>
            <a:r>
              <a:rPr lang="ko-KR" altLang="en-US" sz="1800" dirty="0">
                <a:latin typeface="+mn-lt"/>
                <a:ea typeface="고도 B" panose="02000503000000020004" pitchFamily="2" charset="-127"/>
              </a:rPr>
              <a:t>의 확률이 높게 나오도록</a:t>
            </a:r>
            <a:r>
              <a:rPr lang="en-US" altLang="ko-KR" sz="1800" dirty="0">
                <a:latin typeface="+mn-lt"/>
                <a:ea typeface="고도 B" panose="02000503000000020004" pitchFamily="2" charset="-127"/>
              </a:rPr>
              <a:t>, unlabeled image</a:t>
            </a:r>
            <a:r>
              <a:rPr lang="ko-KR" altLang="en-US" sz="1800" dirty="0">
                <a:latin typeface="+mn-lt"/>
                <a:ea typeface="고도 B" panose="02000503000000020004" pitchFamily="2" charset="-127"/>
              </a:rPr>
              <a:t>의 </a:t>
            </a:r>
            <a:r>
              <a:rPr lang="en-US" altLang="ko-KR" sz="1800" dirty="0">
                <a:latin typeface="+mn-lt"/>
                <a:ea typeface="고도 B" panose="02000503000000020004" pitchFamily="2" charset="-127"/>
              </a:rPr>
              <a:t>ouput</a:t>
            </a:r>
            <a:r>
              <a:rPr lang="ko-KR" altLang="en-US" sz="1800" dirty="0">
                <a:latin typeface="+mn-lt"/>
                <a:ea typeface="고도 B" panose="02000503000000020004" pitchFamily="2" charset="-127"/>
              </a:rPr>
              <a:t>과 </a:t>
            </a:r>
            <a:r>
              <a:rPr lang="en-US" altLang="ko-KR" sz="1800" dirty="0">
                <a:latin typeface="+mn-lt"/>
                <a:ea typeface="고도 B" panose="02000503000000020004" pitchFamily="2" charset="-127"/>
              </a:rPr>
              <a:t>artificial label</a:t>
            </a:r>
            <a:r>
              <a:rPr lang="ko-KR" altLang="en-US" sz="1800" dirty="0">
                <a:latin typeface="+mn-lt"/>
                <a:ea typeface="고도 B" panose="02000503000000020004" pitchFamily="2" charset="-127"/>
              </a:rPr>
              <a:t>의 분포가 동일해 지도록 학습합니다 </a:t>
            </a:r>
            <a:r>
              <a:rPr lang="en-US" altLang="ko-KR" sz="1800" dirty="0">
                <a:latin typeface="+mn-lt"/>
                <a:ea typeface="고도 B" panose="02000503000000020004" pitchFamily="2" charset="-127"/>
              </a:rPr>
              <a:t>(cross entropy Loss)</a:t>
            </a:r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494A49E1-5DE6-4E0A-9E47-5EF4358F67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00813" y="2400052"/>
            <a:ext cx="5078412" cy="307865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A1A330B-5449-46C0-94E9-BCBB6BFC920C}"/>
                  </a:ext>
                </a:extLst>
              </p14:cNvPr>
              <p14:cNvContentPartPr/>
              <p14:nvPr/>
            </p14:nvContentPartPr>
            <p14:xfrm>
              <a:off x="1813320" y="2567520"/>
              <a:ext cx="9666000" cy="24948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A1A330B-5449-46C0-94E9-BCBB6BFC92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3960" y="2558160"/>
                <a:ext cx="9684720" cy="251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315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CAEB6-E6AC-4DBA-AFAA-0AC95AD4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고도 B" panose="02000503000000020004" pitchFamily="2" charset="-127"/>
                <a:ea typeface="고도 B" panose="02000503000000020004" pitchFamily="2" charset="-127"/>
              </a:rPr>
              <a:t>Semi-supervised learning</a:t>
            </a:r>
            <a:r>
              <a:rPr lang="en-US" altLang="ko-KR" sz="2400" dirty="0">
                <a:latin typeface="고도 B" panose="02000503000000020004" pitchFamily="2" charset="-127"/>
                <a:ea typeface="고도 B" panose="02000503000000020004" pitchFamily="2" charset="-127"/>
              </a:rPr>
              <a:t>:consistency regularization</a:t>
            </a:r>
            <a:endParaRPr lang="ko-KR" altLang="en-US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E85C85-5C03-4E82-9AFB-82C1C268DD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lt"/>
                <a:ea typeface="고도 B" panose="02000503000000020004" pitchFamily="2" charset="-127"/>
              </a:rPr>
              <a:t>ex) consistency regularization</a:t>
            </a:r>
          </a:p>
          <a:p>
            <a:pPr marL="0" indent="0">
              <a:buNone/>
            </a:pPr>
            <a:r>
              <a:rPr lang="ko-KR" altLang="en-US" sz="2000" dirty="0">
                <a:latin typeface="+mn-lt"/>
                <a:ea typeface="고도 B" panose="02000503000000020004" pitchFamily="2" charset="-127"/>
              </a:rPr>
              <a:t>모델의 </a:t>
            </a:r>
            <a:r>
              <a:rPr lang="en-US" altLang="ko-KR" sz="2000" dirty="0">
                <a:latin typeface="+mn-lt"/>
                <a:ea typeface="고도 B" panose="02000503000000020004" pitchFamily="2" charset="-127"/>
              </a:rPr>
              <a:t>input</a:t>
            </a:r>
            <a:r>
              <a:rPr lang="ko-KR" altLang="en-US" sz="2000" dirty="0">
                <a:latin typeface="+mn-lt"/>
                <a:ea typeface="고도 B" panose="02000503000000020004" pitchFamily="2" charset="-127"/>
              </a:rPr>
              <a:t>에 </a:t>
            </a:r>
            <a:r>
              <a:rPr lang="en-US" altLang="ko-KR" sz="2000" dirty="0">
                <a:latin typeface="+mn-lt"/>
                <a:ea typeface="고도 B" panose="02000503000000020004" pitchFamily="2" charset="-127"/>
              </a:rPr>
              <a:t>augmentation</a:t>
            </a:r>
            <a:r>
              <a:rPr lang="ko-KR" altLang="en-US" sz="2000" dirty="0">
                <a:latin typeface="+mn-lt"/>
                <a:ea typeface="고도 B" panose="02000503000000020004" pitchFamily="2" charset="-127"/>
              </a:rPr>
              <a:t>를 가해서 새로운 </a:t>
            </a:r>
            <a:r>
              <a:rPr lang="en-US" altLang="ko-KR" sz="2000" dirty="0">
                <a:latin typeface="+mn-lt"/>
                <a:ea typeface="고도 B" panose="02000503000000020004" pitchFamily="2" charset="-127"/>
              </a:rPr>
              <a:t>input</a:t>
            </a:r>
            <a:r>
              <a:rPr lang="ko-KR" altLang="en-US" sz="2000" dirty="0">
                <a:latin typeface="+mn-lt"/>
                <a:ea typeface="고도 B" panose="02000503000000020004" pitchFamily="2" charset="-127"/>
              </a:rPr>
              <a:t>을 만들었을때도</a:t>
            </a:r>
            <a:r>
              <a:rPr lang="en-US" altLang="ko-KR" sz="2000" dirty="0">
                <a:latin typeface="+mn-lt"/>
                <a:ea typeface="고도 B" panose="02000503000000020004" pitchFamily="2" charset="-127"/>
              </a:rPr>
              <a:t>, prediction</a:t>
            </a:r>
            <a:r>
              <a:rPr lang="ko-KR" altLang="en-US" sz="2000" dirty="0">
                <a:latin typeface="+mn-lt"/>
                <a:ea typeface="고도 B" panose="02000503000000020004" pitchFamily="2" charset="-127"/>
              </a:rPr>
              <a:t>은 유사해야한다는 가정에서 시작</a:t>
            </a:r>
            <a:r>
              <a:rPr lang="en-US" altLang="ko-KR" sz="2000" dirty="0">
                <a:latin typeface="+mn-lt"/>
                <a:ea typeface="고도 B" panose="02000503000000020004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>
                <a:latin typeface="+mn-lt"/>
                <a:ea typeface="고도 B" panose="02000503000000020004" pitchFamily="2" charset="-127"/>
              </a:rPr>
              <a:t>랜덤하게 </a:t>
            </a:r>
            <a:r>
              <a:rPr lang="en-US" altLang="ko-KR" sz="2000" dirty="0">
                <a:latin typeface="+mn-lt"/>
                <a:ea typeface="고도 B" panose="02000503000000020004" pitchFamily="2" charset="-127"/>
              </a:rPr>
              <a:t>input</a:t>
            </a:r>
            <a:r>
              <a:rPr lang="ko-KR" altLang="en-US" sz="2000" dirty="0">
                <a:latin typeface="+mn-lt"/>
                <a:ea typeface="고도 B" panose="02000503000000020004" pitchFamily="2" charset="-127"/>
              </a:rPr>
              <a:t>이나 </a:t>
            </a:r>
            <a:r>
              <a:rPr lang="en-US" altLang="ko-KR" sz="2000" dirty="0">
                <a:latin typeface="+mn-lt"/>
                <a:ea typeface="고도 B" panose="02000503000000020004" pitchFamily="2" charset="-127"/>
              </a:rPr>
              <a:t>model</a:t>
            </a:r>
            <a:r>
              <a:rPr lang="ko-KR" altLang="en-US" sz="2000" dirty="0">
                <a:latin typeface="+mn-lt"/>
                <a:ea typeface="고도 B" panose="02000503000000020004" pitchFamily="2" charset="-127"/>
              </a:rPr>
              <a:t>내의 </a:t>
            </a:r>
            <a:r>
              <a:rPr lang="en-US" altLang="ko-KR" sz="2000" dirty="0">
                <a:latin typeface="+mn-lt"/>
                <a:ea typeface="고도 B" panose="02000503000000020004" pitchFamily="2" charset="-127"/>
              </a:rPr>
              <a:t>function(ex. dropout)</a:t>
            </a:r>
            <a:r>
              <a:rPr lang="ko-KR" altLang="en-US" sz="2000" dirty="0">
                <a:latin typeface="+mn-lt"/>
                <a:ea typeface="고도 B" panose="02000503000000020004" pitchFamily="2" charset="-127"/>
              </a:rPr>
              <a:t>를 바꾸어가면서</a:t>
            </a:r>
            <a:r>
              <a:rPr lang="en-US" altLang="ko-KR" sz="2000" dirty="0">
                <a:latin typeface="+mn-lt"/>
                <a:ea typeface="고도 B" panose="02000503000000020004" pitchFamily="2" charset="-127"/>
              </a:rPr>
              <a:t> </a:t>
            </a:r>
            <a:r>
              <a:rPr lang="ko-KR" altLang="en-US" sz="2000" dirty="0">
                <a:latin typeface="+mn-lt"/>
                <a:ea typeface="고도 B" panose="02000503000000020004" pitchFamily="2" charset="-127"/>
              </a:rPr>
              <a:t>모델의 예측분포를 사용하여 </a:t>
            </a:r>
            <a:r>
              <a:rPr lang="en-US" altLang="ko-KR" sz="2000" dirty="0">
                <a:latin typeface="+mn-lt"/>
                <a:ea typeface="고도 B" panose="02000503000000020004" pitchFamily="2" charset="-127"/>
              </a:rPr>
              <a:t>artificial label</a:t>
            </a:r>
            <a:r>
              <a:rPr lang="ko-KR" altLang="en-US" sz="2000" dirty="0">
                <a:latin typeface="+mn-lt"/>
                <a:ea typeface="고도 B" panose="02000503000000020004" pitchFamily="2" charset="-127"/>
              </a:rPr>
              <a:t>을 얻는다</a:t>
            </a:r>
            <a:r>
              <a:rPr lang="en-US" altLang="ko-KR" sz="2000" dirty="0">
                <a:latin typeface="+mn-lt"/>
                <a:ea typeface="고도 B" panose="02000503000000020004" pitchFamily="2" charset="-127"/>
              </a:rPr>
              <a:t>.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4C4359F-7A42-49FE-9BA7-0855A2C80B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00813" y="3347110"/>
            <a:ext cx="5078412" cy="1184542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A927B9E-9E6D-45F3-8FC4-90C97C31B902}"/>
                  </a:ext>
                </a:extLst>
              </p14:cNvPr>
              <p14:cNvContentPartPr/>
              <p14:nvPr/>
            </p14:nvContentPartPr>
            <p14:xfrm>
              <a:off x="7592400" y="3553920"/>
              <a:ext cx="3853440" cy="15264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A927B9E-9E6D-45F3-8FC4-90C97C31B9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83040" y="3544560"/>
                <a:ext cx="3872160" cy="154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591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232B6-4247-411B-ABEA-9EEDFA90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Fixmatch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E73F1-79B1-4D55-95C2-97EE0E3E9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Fixmatch</a:t>
            </a:r>
            <a:r>
              <a:rPr lang="ko-KR" altLang="en-US" sz="2000" dirty="0"/>
              <a:t>에서는 </a:t>
            </a:r>
            <a:r>
              <a:rPr lang="en-US" altLang="ko-KR" sz="2000" dirty="0"/>
              <a:t>constency regularization</a:t>
            </a:r>
            <a:r>
              <a:rPr lang="ko-KR" altLang="en-US" sz="2000" dirty="0"/>
              <a:t>과 </a:t>
            </a:r>
            <a:r>
              <a:rPr lang="en-US" altLang="ko-KR" sz="2000" dirty="0"/>
              <a:t>pseudo-labeling </a:t>
            </a:r>
            <a:r>
              <a:rPr lang="ko-KR" altLang="en-US" sz="2000" dirty="0"/>
              <a:t>두가지를 모두 사용하여 </a:t>
            </a:r>
            <a:r>
              <a:rPr lang="en-US" altLang="ko-KR" sz="2000" dirty="0"/>
              <a:t>artifical label</a:t>
            </a:r>
            <a:r>
              <a:rPr lang="ko-KR" altLang="en-US" sz="2000" dirty="0"/>
              <a:t>을 만들어낸다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특히</a:t>
            </a:r>
            <a:r>
              <a:rPr lang="en-US" altLang="ko-KR" sz="2000" dirty="0"/>
              <a:t>, weak augment</a:t>
            </a:r>
            <a:r>
              <a:rPr lang="ko-KR" altLang="en-US" sz="2000" dirty="0"/>
              <a:t>를 사용하여 </a:t>
            </a:r>
            <a:r>
              <a:rPr lang="en-US" altLang="ko-KR" sz="2000" dirty="0"/>
              <a:t>artifical label</a:t>
            </a:r>
            <a:r>
              <a:rPr lang="ko-KR" altLang="en-US" sz="2000" dirty="0"/>
              <a:t>을 만들고 </a:t>
            </a:r>
            <a:r>
              <a:rPr lang="en-US" altLang="ko-KR" sz="2000" dirty="0"/>
              <a:t>strong-augment</a:t>
            </a:r>
            <a:r>
              <a:rPr lang="ko-KR" altLang="en-US" sz="2000" dirty="0"/>
              <a:t>를 적용해서 입력으로 넣으면 출력되는 클래스예측확률분포가 이 </a:t>
            </a:r>
            <a:r>
              <a:rPr lang="en-US" altLang="ko-KR" sz="2000" dirty="0"/>
              <a:t>label</a:t>
            </a:r>
            <a:r>
              <a:rPr lang="ko-KR" altLang="en-US" sz="2000" dirty="0"/>
              <a:t>의 분포와 동일해지도록 학습한다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복잡한 </a:t>
            </a:r>
            <a:r>
              <a:rPr lang="en-US" altLang="ko-KR" sz="2000" dirty="0"/>
              <a:t>SSL</a:t>
            </a:r>
            <a:r>
              <a:rPr lang="ko-KR" altLang="en-US" sz="2000" dirty="0"/>
              <a:t>에 비교했을 때 간단한 구조</a:t>
            </a:r>
            <a:r>
              <a:rPr lang="en-US" altLang="ko-KR" sz="2000" dirty="0"/>
              <a:t>, </a:t>
            </a:r>
            <a:r>
              <a:rPr lang="ko-KR" altLang="en-US" sz="2000" dirty="0"/>
              <a:t>적은 하이퍼파리미터로 정확도를 높일 수 있었다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251DDD-B25A-45F8-8D97-BB4A81715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087" y="3679657"/>
            <a:ext cx="5550649" cy="26876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055A66A-D12F-48F6-A8D7-E1E23CE92197}"/>
                  </a:ext>
                </a:extLst>
              </p14:cNvPr>
              <p14:cNvContentPartPr/>
              <p14:nvPr/>
            </p14:nvContentPartPr>
            <p14:xfrm>
              <a:off x="2515320" y="2300760"/>
              <a:ext cx="7494120" cy="31629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055A66A-D12F-48F6-A8D7-E1E23CE921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05960" y="2291400"/>
                <a:ext cx="7512840" cy="318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13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232B6-4247-411B-ABEA-9EEDFA90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E73F1-79B1-4D55-95C2-97EE0E3E9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L-class classification problem</a:t>
            </a:r>
          </a:p>
          <a:p>
            <a:pPr marL="0" indent="0">
              <a:buNone/>
            </a:pPr>
            <a:r>
              <a:rPr lang="en-US" altLang="ko-KR" sz="1600" dirty="0"/>
              <a:t>labeled example</a:t>
            </a:r>
            <a:r>
              <a:rPr lang="ko-KR" altLang="en-US" sz="1600" dirty="0"/>
              <a:t>의 배치</a:t>
            </a:r>
            <a:r>
              <a:rPr lang="en-US" altLang="ko-KR" sz="1600" dirty="0"/>
              <a:t>:</a:t>
            </a:r>
          </a:p>
          <a:p>
            <a:pPr>
              <a:buFontTx/>
              <a:buChar char="-"/>
            </a:pPr>
            <a:r>
              <a:rPr lang="en-US" altLang="ko-KR" sz="1600" dirty="0">
                <a:solidFill>
                  <a:schemeClr val="tx2"/>
                </a:solidFill>
              </a:rPr>
              <a:t>xb</a:t>
            </a:r>
            <a:r>
              <a:rPr lang="ko-KR" altLang="en-US" sz="1600" dirty="0">
                <a:solidFill>
                  <a:schemeClr val="tx2"/>
                </a:solidFill>
              </a:rPr>
              <a:t>는 </a:t>
            </a:r>
            <a:r>
              <a:rPr lang="en-US" altLang="ko-KR" sz="1600" dirty="0">
                <a:solidFill>
                  <a:schemeClr val="tx2"/>
                </a:solidFill>
              </a:rPr>
              <a:t>training example, xb</a:t>
            </a:r>
            <a:r>
              <a:rPr lang="ko-KR" altLang="en-US" sz="1600" dirty="0">
                <a:solidFill>
                  <a:schemeClr val="tx2"/>
                </a:solidFill>
              </a:rPr>
              <a:t>의</a:t>
            </a:r>
            <a:r>
              <a:rPr lang="en-US" altLang="ko-KR" sz="1600" dirty="0">
                <a:solidFill>
                  <a:schemeClr val="tx2"/>
                </a:solidFill>
              </a:rPr>
              <a:t> pb</a:t>
            </a:r>
            <a:r>
              <a:rPr lang="ko-KR" altLang="en-US" sz="1600" dirty="0">
                <a:solidFill>
                  <a:schemeClr val="tx2"/>
                </a:solidFill>
              </a:rPr>
              <a:t>는 클래스를 나타내는 </a:t>
            </a:r>
            <a:r>
              <a:rPr lang="en-US" altLang="ko-KR" sz="1600" dirty="0">
                <a:solidFill>
                  <a:schemeClr val="tx2"/>
                </a:solidFill>
              </a:rPr>
              <a:t>label, B</a:t>
            </a:r>
            <a:r>
              <a:rPr lang="ko-KR" altLang="en-US" sz="1600" dirty="0">
                <a:solidFill>
                  <a:schemeClr val="tx2"/>
                </a:solidFill>
              </a:rPr>
              <a:t>는 배치의 크기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ko-KR" sz="1600" dirty="0"/>
              <a:t>unlabeled example</a:t>
            </a:r>
            <a:r>
              <a:rPr lang="ko-KR" altLang="en-US" sz="1600" dirty="0"/>
              <a:t>의 배치</a:t>
            </a:r>
            <a:r>
              <a:rPr lang="en-US" altLang="ko-KR" sz="1600" dirty="0"/>
              <a:t>:</a:t>
            </a:r>
          </a:p>
          <a:p>
            <a:pPr>
              <a:buFontTx/>
              <a:buChar char="-"/>
            </a:pPr>
            <a:r>
              <a:rPr lang="en-US" altLang="ko-KR" sz="1600" dirty="0">
                <a:solidFill>
                  <a:schemeClr val="tx2"/>
                </a:solidFill>
              </a:rPr>
              <a:t>ub</a:t>
            </a:r>
            <a:r>
              <a:rPr lang="ko-KR" altLang="en-US" sz="1600" dirty="0">
                <a:solidFill>
                  <a:schemeClr val="tx2"/>
                </a:solidFill>
              </a:rPr>
              <a:t>는 라벨이 없는 </a:t>
            </a:r>
            <a:r>
              <a:rPr lang="en-US" altLang="ko-KR" sz="1600" dirty="0">
                <a:solidFill>
                  <a:schemeClr val="tx2"/>
                </a:solidFill>
              </a:rPr>
              <a:t>training example, </a:t>
            </a:r>
            <a:r>
              <a:rPr lang="el-GR" altLang="ko-KR" sz="1600" dirty="0">
                <a:solidFill>
                  <a:schemeClr val="tx2"/>
                </a:solidFill>
              </a:rPr>
              <a:t>μ</a:t>
            </a:r>
            <a:r>
              <a:rPr lang="en-US" altLang="ko-KR" sz="1600" dirty="0">
                <a:solidFill>
                  <a:schemeClr val="tx2"/>
                </a:solidFill>
              </a:rPr>
              <a:t>B</a:t>
            </a:r>
            <a:r>
              <a:rPr lang="ko-KR" altLang="en-US" sz="1600" dirty="0">
                <a:solidFill>
                  <a:schemeClr val="tx2"/>
                </a:solidFill>
              </a:rPr>
              <a:t>는 배치의 크기 </a:t>
            </a:r>
            <a:r>
              <a:rPr lang="en-US" altLang="ko-KR" sz="1200" dirty="0">
                <a:solidFill>
                  <a:schemeClr val="tx2"/>
                </a:solidFill>
              </a:rPr>
              <a:t>(</a:t>
            </a:r>
            <a:r>
              <a:rPr lang="ko-KR" altLang="en-US" sz="1200" dirty="0">
                <a:solidFill>
                  <a:schemeClr val="tx2"/>
                </a:solidFill>
              </a:rPr>
              <a:t>라벨링이 된 배치보다 몇배를 크게 할지 하이퍼파라미터 </a:t>
            </a:r>
            <a:r>
              <a:rPr lang="el-GR" altLang="ko-KR" sz="1200" dirty="0">
                <a:solidFill>
                  <a:schemeClr val="tx2"/>
                </a:solidFill>
              </a:rPr>
              <a:t>μ</a:t>
            </a:r>
            <a:r>
              <a:rPr lang="ko-KR" altLang="en-US" sz="1200" dirty="0">
                <a:solidFill>
                  <a:schemeClr val="tx2"/>
                </a:solidFill>
              </a:rPr>
              <a:t>를 통해 결정</a:t>
            </a:r>
            <a:r>
              <a:rPr lang="en-US" altLang="ko-KR" sz="1200" dirty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1600" dirty="0"/>
              <a:t>input x</a:t>
            </a:r>
            <a:r>
              <a:rPr lang="ko-KR" altLang="en-US" sz="1600" dirty="0"/>
              <a:t>를 모델에 넣었을 때 모델이 예측한 클래스 확률 분포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ko-KR" altLang="en-US" sz="1600" dirty="0"/>
              <a:t>분포 </a:t>
            </a:r>
            <a:r>
              <a:rPr lang="en-US" altLang="ko-KR" sz="1600" dirty="0"/>
              <a:t>p</a:t>
            </a:r>
            <a:r>
              <a:rPr lang="ko-KR" altLang="en-US" sz="1600" dirty="0"/>
              <a:t>와 분포 </a:t>
            </a:r>
            <a:r>
              <a:rPr lang="en-US" altLang="ko-KR" sz="1600" dirty="0"/>
              <a:t>q</a:t>
            </a:r>
            <a:r>
              <a:rPr lang="ko-KR" altLang="en-US" sz="1600" dirty="0"/>
              <a:t>의 크로스 엔트로피 값</a:t>
            </a:r>
            <a:r>
              <a:rPr lang="en-US" altLang="ko-KR" sz="1600" dirty="0"/>
              <a:t>: </a:t>
            </a:r>
          </a:p>
          <a:p>
            <a:pPr marL="0" indent="0">
              <a:buNone/>
            </a:pPr>
            <a:r>
              <a:rPr lang="en-US" altLang="ko-KR" sz="1600" dirty="0"/>
              <a:t>strong</a:t>
            </a:r>
            <a:r>
              <a:rPr lang="ko-KR" altLang="en-US" sz="1600" dirty="0"/>
              <a:t> </a:t>
            </a:r>
            <a:r>
              <a:rPr lang="en-US" altLang="ko-KR" sz="1600" dirty="0"/>
              <a:t>Augmentation: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weak Augmentation: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15381F-DFF9-432E-AAFF-5CA291BD1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933" y="2084342"/>
            <a:ext cx="2447925" cy="2762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DAC1B7D-B7D5-418C-8E94-232E8E172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338" y="2983845"/>
            <a:ext cx="2316428" cy="24332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8A0F33A-77E0-4954-A91D-B0B51F90E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460" y="3799583"/>
            <a:ext cx="838200" cy="2667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CAF8BE0-2AB8-4CD2-8D9F-8DC6441BC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3752" y="4242515"/>
            <a:ext cx="609600" cy="2667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4D6F4AC-66CA-4D62-98FE-9DDC228DEC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4572" y="3799583"/>
            <a:ext cx="581025" cy="3143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7CC3FED-A93A-4DFE-95D1-F4F660E618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1233" y="4674441"/>
            <a:ext cx="558209" cy="24332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433DE85-319F-4409-8D2A-F8FEB170D3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8706" y="5156203"/>
            <a:ext cx="620736" cy="3778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9F7C796-7869-4F76-BA06-02AC1726F430}"/>
                  </a:ext>
                </a:extLst>
              </p14:cNvPr>
              <p14:cNvContentPartPr/>
              <p14:nvPr/>
            </p14:nvContentPartPr>
            <p14:xfrm>
              <a:off x="1118880" y="1227960"/>
              <a:ext cx="9131760" cy="43488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9F7C796-7869-4F76-BA06-02AC1726F43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09520" y="1218600"/>
                <a:ext cx="9150480" cy="436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422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78AE8-991A-4C4E-A99C-7A8C1972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Consitency regularization loss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86130-DC35-431A-99D3-25F65D982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852935"/>
            <a:ext cx="10360501" cy="331113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200" dirty="0"/>
              <a:t>unlabeled</a:t>
            </a:r>
            <a:r>
              <a:rPr lang="ko-KR" altLang="en-US" sz="2200" dirty="0"/>
              <a:t> </a:t>
            </a:r>
            <a:r>
              <a:rPr lang="en-US" altLang="ko-KR" sz="2200" dirty="0"/>
              <a:t>data</a:t>
            </a:r>
            <a:r>
              <a:rPr lang="ko-KR" altLang="en-US" sz="2200" dirty="0"/>
              <a:t>들과 변형을 한 </a:t>
            </a:r>
            <a:r>
              <a:rPr lang="en-US" altLang="ko-KR" sz="2200" dirty="0"/>
              <a:t>data</a:t>
            </a:r>
            <a:r>
              <a:rPr lang="ko-KR" altLang="en-US" sz="2200" dirty="0"/>
              <a:t>들을 입력했을 때</a:t>
            </a:r>
            <a:r>
              <a:rPr lang="en-US" altLang="ko-KR" sz="2200" dirty="0"/>
              <a:t>, </a:t>
            </a:r>
            <a:r>
              <a:rPr lang="ko-KR" altLang="en-US" sz="2200" dirty="0"/>
              <a:t>모델은 비슷한 예측 확률분포를 출력해야한다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일반적인 </a:t>
            </a:r>
            <a:r>
              <a:rPr lang="en-US" altLang="ko-KR" sz="2200" dirty="0"/>
              <a:t>supervised classification loss</a:t>
            </a:r>
            <a:r>
              <a:rPr lang="ko-KR" altLang="en-US" sz="2200" dirty="0"/>
              <a:t>와 함께 사용</a:t>
            </a:r>
            <a:r>
              <a:rPr lang="en-US" altLang="ko-KR" sz="2200" dirty="0"/>
              <a:t>.</a:t>
            </a:r>
          </a:p>
          <a:p>
            <a:r>
              <a:rPr lang="ko-KR" altLang="en-US" sz="1800" dirty="0"/>
              <a:t> </a:t>
            </a:r>
            <a:r>
              <a:rPr lang="ko-KR" altLang="en-US" sz="2000" dirty="0"/>
              <a:t>         는 </a:t>
            </a:r>
            <a:r>
              <a:rPr lang="en-US" altLang="ko-KR" sz="2000" dirty="0"/>
              <a:t>weak augmentation, pm</a:t>
            </a:r>
            <a:r>
              <a:rPr lang="ko-KR" altLang="en-US" sz="2000" dirty="0"/>
              <a:t>은 </a:t>
            </a:r>
            <a:r>
              <a:rPr lang="en-US" altLang="ko-KR" sz="2000" dirty="0"/>
              <a:t>augmentation</a:t>
            </a:r>
            <a:r>
              <a:rPr lang="ko-KR" altLang="en-US" sz="2000" dirty="0"/>
              <a:t>이 들어간 </a:t>
            </a:r>
            <a:r>
              <a:rPr lang="en-US" altLang="ko-KR" sz="2000" dirty="0"/>
              <a:t>input</a:t>
            </a:r>
            <a:r>
              <a:rPr lang="ko-KR" altLang="en-US" sz="2000" dirty="0"/>
              <a:t>을 통해 예측한 클래스 확률분포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모델 자체에도</a:t>
            </a:r>
            <a:r>
              <a:rPr lang="en-US" altLang="ko-KR" sz="2000" dirty="0"/>
              <a:t>, augmentation</a:t>
            </a:r>
            <a:r>
              <a:rPr lang="ko-KR" altLang="en-US" sz="2000" dirty="0"/>
              <a:t>도 확률적인 것이 포함되어있어서</a:t>
            </a:r>
            <a:r>
              <a:rPr lang="en-US" altLang="ko-KR" sz="2000" dirty="0"/>
              <a:t>, loss</a:t>
            </a:r>
            <a:r>
              <a:rPr lang="ko-KR" altLang="en-US" sz="2000" dirty="0"/>
              <a:t>식의 앞항과 뒷항은 값이 같지 않다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adversarial</a:t>
            </a:r>
            <a:r>
              <a:rPr lang="ko-KR" altLang="en-US" sz="2000" dirty="0"/>
              <a:t> </a:t>
            </a:r>
            <a:r>
              <a:rPr lang="en-US" altLang="ko-KR" sz="2000" dirty="0"/>
              <a:t>transform</a:t>
            </a:r>
            <a:r>
              <a:rPr lang="ko-KR" altLang="en-US" sz="2000" dirty="0"/>
              <a:t> </a:t>
            </a:r>
            <a:r>
              <a:rPr lang="en-US" altLang="ko-KR" sz="2000" dirty="0"/>
              <a:t>/</a:t>
            </a:r>
            <a:r>
              <a:rPr lang="ko-KR" altLang="en-US" sz="2000" dirty="0"/>
              <a:t>  </a:t>
            </a:r>
            <a:r>
              <a:rPr lang="en-US" altLang="ko-KR" sz="2000" dirty="0"/>
              <a:t>average</a:t>
            </a:r>
            <a:r>
              <a:rPr lang="ko-KR" altLang="en-US" sz="2000" dirty="0"/>
              <a:t> </a:t>
            </a:r>
            <a:r>
              <a:rPr lang="en-US" altLang="ko-KR" sz="2000" dirty="0"/>
              <a:t>or</a:t>
            </a:r>
            <a:r>
              <a:rPr lang="ko-KR" altLang="en-US" sz="2000" dirty="0"/>
              <a:t> </a:t>
            </a:r>
            <a:r>
              <a:rPr lang="en-US" altLang="ko-KR" sz="2000" dirty="0"/>
              <a:t>past</a:t>
            </a:r>
            <a:r>
              <a:rPr lang="ko-KR" altLang="en-US" sz="2000" dirty="0"/>
              <a:t> </a:t>
            </a:r>
            <a:r>
              <a:rPr lang="en-US" altLang="ko-KR" sz="2000" dirty="0"/>
              <a:t>model</a:t>
            </a:r>
            <a:r>
              <a:rPr lang="ko-KR" altLang="en-US" sz="2000" dirty="0"/>
              <a:t> </a:t>
            </a:r>
            <a:r>
              <a:rPr lang="en-US" altLang="ko-KR" sz="2000" dirty="0"/>
              <a:t>prediction</a:t>
            </a:r>
            <a:r>
              <a:rPr lang="ko-KR" altLang="en-US" sz="2000" dirty="0"/>
              <a:t> 사용 </a:t>
            </a:r>
            <a:r>
              <a:rPr lang="en-US" altLang="ko-KR" sz="2000" dirty="0"/>
              <a:t>/ l2 loss</a:t>
            </a:r>
            <a:r>
              <a:rPr lang="ko-KR" altLang="en-US" sz="2000" dirty="0"/>
              <a:t>대신 크로스 엔트로피 사용 </a:t>
            </a:r>
            <a:r>
              <a:rPr lang="en-US" altLang="ko-KR" sz="2000" dirty="0"/>
              <a:t>/ strong / SSL</a:t>
            </a:r>
            <a:r>
              <a:rPr lang="ko-KR" altLang="en-US" sz="2000" dirty="0"/>
              <a:t>의 파이프 라인의 구성요소로 포함 등 다양한 확장된 연구가 있다</a:t>
            </a:r>
            <a:r>
              <a:rPr lang="en-US" altLang="ko-KR" sz="2000" dirty="0"/>
              <a:t>.</a:t>
            </a:r>
            <a:endParaRPr lang="ko-KR" altLang="en-US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B2B338-1CA2-44D5-8EE9-755A6C424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08" y="1844824"/>
            <a:ext cx="4004050" cy="8640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64B072-1481-4D19-9270-6C6072498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845940" y="4063255"/>
            <a:ext cx="387376" cy="2357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7EFED7E-9E37-487F-8ED9-09D550BBA1BE}"/>
                  </a:ext>
                </a:extLst>
              </p14:cNvPr>
              <p14:cNvContentPartPr/>
              <p14:nvPr/>
            </p14:nvContentPartPr>
            <p14:xfrm>
              <a:off x="1430640" y="1268280"/>
              <a:ext cx="10217160" cy="46573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7EFED7E-9E37-487F-8ED9-09D550BBA1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1280" y="1258920"/>
                <a:ext cx="10235880" cy="467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650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78AE8-991A-4C4E-A99C-7A8C1972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Pseudo-labeling loss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86130-DC35-431A-99D3-25F65D982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unlabeled data</a:t>
            </a:r>
            <a:r>
              <a:rPr lang="ko-KR" altLang="en-US" sz="2000" dirty="0"/>
              <a:t>에 </a:t>
            </a:r>
            <a:r>
              <a:rPr lang="en-US" altLang="ko-KR" sz="2000" dirty="0"/>
              <a:t>artificial label</a:t>
            </a:r>
            <a:r>
              <a:rPr lang="ko-KR" altLang="en-US" sz="2000" dirty="0"/>
              <a:t>을 만들어 학습</a:t>
            </a:r>
            <a:endParaRPr lang="en-US" altLang="ko-KR" sz="2000" dirty="0"/>
          </a:p>
          <a:p>
            <a:r>
              <a:rPr lang="en-US" altLang="ko-KR" sz="2000" dirty="0"/>
              <a:t>unlabeled data</a:t>
            </a:r>
            <a:r>
              <a:rPr lang="ko-KR" altLang="en-US" sz="2000" dirty="0"/>
              <a:t>에 대한 </a:t>
            </a:r>
            <a:r>
              <a:rPr lang="en-US" altLang="ko-KR" sz="2000" dirty="0"/>
              <a:t>class</a:t>
            </a:r>
            <a:r>
              <a:rPr lang="ko-KR" altLang="en-US" sz="2000" dirty="0"/>
              <a:t>를 </a:t>
            </a:r>
            <a:r>
              <a:rPr lang="en-US" altLang="ko-KR" sz="2000" dirty="0"/>
              <a:t>prediction</a:t>
            </a:r>
            <a:r>
              <a:rPr lang="ko-KR" altLang="en-US" sz="2000" dirty="0"/>
              <a:t>한 분포인                   을 이용해 </a:t>
            </a:r>
            <a:r>
              <a:rPr lang="en-US" altLang="ko-KR" sz="2000" dirty="0"/>
              <a:t>hard label( </a:t>
            </a:r>
            <a:r>
              <a:rPr lang="ko-KR" altLang="en-US" sz="2000" dirty="0"/>
              <a:t>바이너리한 </a:t>
            </a:r>
            <a:r>
              <a:rPr lang="en-US" altLang="ko-KR" sz="2000" dirty="0"/>
              <a:t>label)</a:t>
            </a:r>
            <a:r>
              <a:rPr lang="ko-KR" altLang="en-US" sz="2000" dirty="0"/>
              <a:t>을 만들어낸다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ex) </a:t>
            </a:r>
            <a:r>
              <a:rPr lang="ko-KR" altLang="en-US" sz="2000" dirty="0"/>
              <a:t>예측한 클래스 중 가장 높은 확률의 값이 </a:t>
            </a:r>
            <a:r>
              <a:rPr lang="en-US" altLang="ko-KR" sz="2000" dirty="0"/>
              <a:t>threshold</a:t>
            </a:r>
            <a:r>
              <a:rPr lang="ko-KR" altLang="en-US" sz="2000" dirty="0"/>
              <a:t>를 넘으면 해당 클래스의 확률값을 </a:t>
            </a:r>
            <a:r>
              <a:rPr lang="en-US" altLang="ko-KR" sz="2000" dirty="0"/>
              <a:t>1, </a:t>
            </a:r>
            <a:r>
              <a:rPr lang="ko-KR" altLang="en-US" sz="2000" dirty="0"/>
              <a:t>나머지 클래스를 </a:t>
            </a:r>
            <a:r>
              <a:rPr lang="en-US" altLang="ko-KR" sz="2000" dirty="0"/>
              <a:t>0</a:t>
            </a:r>
            <a:r>
              <a:rPr lang="ko-KR" altLang="en-US" sz="2000" dirty="0"/>
              <a:t>로 라벨링을 해준다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                에 있는 값들 중 가장 큰 값이 </a:t>
            </a:r>
            <a:r>
              <a:rPr lang="en-US" altLang="ko-KR" sz="2000" dirty="0"/>
              <a:t>threshold</a:t>
            </a:r>
            <a:r>
              <a:rPr lang="ko-KR" altLang="en-US" sz="2000" dirty="0"/>
              <a:t>를 넘는다면</a:t>
            </a:r>
            <a:r>
              <a:rPr lang="en-US" altLang="ko-KR" sz="2000" dirty="0"/>
              <a:t> 1</a:t>
            </a:r>
            <a:r>
              <a:rPr lang="ko-KR" altLang="en-US" sz="2000" dirty="0"/>
              <a:t>을</a:t>
            </a:r>
            <a:r>
              <a:rPr lang="en-US" altLang="ko-KR" sz="2000" dirty="0"/>
              <a:t>, </a:t>
            </a:r>
            <a:r>
              <a:rPr lang="ko-KR" altLang="en-US" sz="2000" dirty="0"/>
              <a:t>아니면 </a:t>
            </a:r>
            <a:r>
              <a:rPr lang="en-US" altLang="ko-KR" sz="2000" dirty="0"/>
              <a:t>0</a:t>
            </a:r>
            <a:r>
              <a:rPr lang="ko-KR" altLang="en-US" sz="2000" dirty="0"/>
              <a:t>을 반환</a:t>
            </a:r>
            <a:endParaRPr lang="en-US" altLang="ko-KR" sz="2000" dirty="0"/>
          </a:p>
          <a:p>
            <a:r>
              <a:rPr lang="en-US" altLang="ko-KR" sz="2000" dirty="0"/>
              <a:t>prediction</a:t>
            </a:r>
            <a:r>
              <a:rPr lang="ko-KR" altLang="en-US" sz="2000" dirty="0"/>
              <a:t>이 높게 나온 경우에만 </a:t>
            </a:r>
            <a:r>
              <a:rPr lang="en-US" altLang="ko-KR" sz="2000" dirty="0"/>
              <a:t>prediction</a:t>
            </a:r>
            <a:r>
              <a:rPr lang="ko-KR" altLang="en-US" sz="2000" dirty="0"/>
              <a:t>한 분포가 </a:t>
            </a:r>
            <a:r>
              <a:rPr lang="en-US" altLang="ko-KR" sz="2000" dirty="0"/>
              <a:t>artificial label</a:t>
            </a:r>
            <a:r>
              <a:rPr lang="ko-KR" altLang="en-US" sz="2000" dirty="0"/>
              <a:t>와 비슷해 지도록 학습</a:t>
            </a:r>
            <a:r>
              <a:rPr lang="en-US" altLang="ko-KR" sz="2000" dirty="0"/>
              <a:t>. </a:t>
            </a:r>
            <a:r>
              <a:rPr lang="ko-KR" altLang="en-US" sz="2000" dirty="0"/>
              <a:t>크로스 엔트로피를 사용한다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BE4748-4C35-43EE-BF3E-F8C576575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064" y="5519898"/>
            <a:ext cx="3699791" cy="8640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1977C3-3F46-441E-8649-BBA0CE6A8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1955" y="2276872"/>
            <a:ext cx="1104900" cy="2476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14F723-5942-44C7-8F3C-46FD75F0C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9369" y="3558297"/>
            <a:ext cx="1879527" cy="7492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218120-5DFC-478C-ACA3-7C65CE55A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9916" y="4653136"/>
            <a:ext cx="1181100" cy="2952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C1E39F04-1908-4502-8957-FC121FF7B29A}"/>
                  </a:ext>
                </a:extLst>
              </p14:cNvPr>
              <p14:cNvContentPartPr/>
              <p14:nvPr/>
            </p14:nvContentPartPr>
            <p14:xfrm>
              <a:off x="1744920" y="1266120"/>
              <a:ext cx="9554760" cy="55029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C1E39F04-1908-4502-8957-FC121FF7B29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35560" y="1256760"/>
                <a:ext cx="9573480" cy="552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898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기술 16 x 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사용자 지정 5">
      <a:majorFont>
        <a:latin typeface="고도 B"/>
        <a:ea typeface="고도 B"/>
        <a:cs typeface=""/>
      </a:majorFont>
      <a:minorFont>
        <a:latin typeface="고도 M"/>
        <a:ea typeface="고도 M"/>
        <a:cs typeface="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0_TF02787990" id="{8666FF58-1183-4A84-AA86-702AB5D131FE}" vid="{39E82C1F-FE3D-4511-901B-E77022BC8DE0}"/>
    </a:ext>
  </a:extLst>
</a:theme>
</file>

<file path=ppt/theme/theme2.xml><?xml version="1.0" encoding="utf-8"?>
<a:theme xmlns:a="http://schemas.openxmlformats.org/drawingml/2006/main" name="Office 테마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1320</TotalTime>
  <Words>2762</Words>
  <Application>Microsoft Office PowerPoint</Application>
  <PresentationFormat>사용자 지정</PresentationFormat>
  <Paragraphs>268</Paragraphs>
  <Slides>29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고도 B</vt:lpstr>
      <vt:lpstr>고도 M</vt:lpstr>
      <vt:lpstr>맑은 고딕</vt:lpstr>
      <vt:lpstr>Arial</vt:lpstr>
      <vt:lpstr>Symbol</vt:lpstr>
      <vt:lpstr>기술 16 x 9</vt:lpstr>
      <vt:lpstr>FixMatch</vt:lpstr>
      <vt:lpstr>목차</vt:lpstr>
      <vt:lpstr>Introduction</vt:lpstr>
      <vt:lpstr>Semi-supervised learning: pseudo-labeling</vt:lpstr>
      <vt:lpstr>Semi-supervised learning:consistency regularization</vt:lpstr>
      <vt:lpstr>Fixmatch </vt:lpstr>
      <vt:lpstr>Background </vt:lpstr>
      <vt:lpstr>Consitency regularization loss function</vt:lpstr>
      <vt:lpstr>Pseudo-labeling loss function</vt:lpstr>
      <vt:lpstr>Fixmatch loss fucntion</vt:lpstr>
      <vt:lpstr>FixMatch와 타 SSL와의 차이점</vt:lpstr>
      <vt:lpstr>Augmentation 방법 1) weak  α( * ) </vt:lpstr>
      <vt:lpstr>Augmentation 방법 2) strong   Α( * )</vt:lpstr>
      <vt:lpstr>Augmentation 방법 2) strong   Α( * )</vt:lpstr>
      <vt:lpstr>Augmentation 방법 2) strong   Α( * )</vt:lpstr>
      <vt:lpstr>Augmentation 방법 2) strong   Α( * )</vt:lpstr>
      <vt:lpstr>기타 중요 요소 in FixMatch</vt:lpstr>
      <vt:lpstr>Fixmatch 확장된 버전</vt:lpstr>
      <vt:lpstr>Fixmatch와 관련된 SSL image classification 연구들 </vt:lpstr>
      <vt:lpstr>Fixmatch와 관련된 SSL image classification 연구들 </vt:lpstr>
      <vt:lpstr>실험 방법</vt:lpstr>
      <vt:lpstr>실험 결과:CIFAR-10, CiIFAR-100, SVHN</vt:lpstr>
      <vt:lpstr>실험 결과:STL-10</vt:lpstr>
      <vt:lpstr>실험 결과:ImageNet</vt:lpstr>
      <vt:lpstr>실험 결과:Barely supervised learning</vt:lpstr>
      <vt:lpstr>Ablation Study</vt:lpstr>
      <vt:lpstr>Ablation Study</vt:lpstr>
      <vt:lpstr>Ablation Study</vt:lpstr>
      <vt:lpstr>Ablation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FixMatch</dc:title>
  <dc:creator>김수빈</dc:creator>
  <cp:lastModifiedBy>김수빈</cp:lastModifiedBy>
  <cp:revision>1</cp:revision>
  <dcterms:created xsi:type="dcterms:W3CDTF">2021-01-21T05:22:45Z</dcterms:created>
  <dcterms:modified xsi:type="dcterms:W3CDTF">2021-02-05T05:52:23Z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