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6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3E18-0230-4377-B07A-49D4CEAD1190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BAC1-7D21-4C0A-878C-9D4F543E8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Bauer Linux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W41 – 2016-10-13</a:t>
            </a:r>
          </a:p>
        </p:txBody>
      </p:sp>
    </p:spTree>
    <p:extLst>
      <p:ext uri="{BB962C8B-B14F-4D97-AF65-F5344CB8AC3E}">
        <p14:creationId xmlns:p14="http://schemas.microsoft.com/office/powerpoint/2010/main" val="356619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Videos (Password: BauerLinuxTraining2016)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User Control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16 Adding and Removing Users.AVI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17 Password Control.AVI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18 Group Administration.AVI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19 Account Configuration Files.AVI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13 Elevating Privileges.AVI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20 User Accounts with LDAP.avi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LVM management in CentOS 7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47 LVM Overview.AVI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48 Creating a Logical Volume </a:t>
            </a:r>
            <a:r>
              <a:rPr lang="en-GB" dirty="0" err="1"/>
              <a:t>pt</a:t>
            </a:r>
            <a:r>
              <a:rPr lang="en-GB" dirty="0"/>
              <a:t>- 1.AVI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49 Creating a Logical Volume </a:t>
            </a:r>
            <a:r>
              <a:rPr lang="en-GB" dirty="0" err="1"/>
              <a:t>pt</a:t>
            </a:r>
            <a:r>
              <a:rPr lang="en-GB" dirty="0"/>
              <a:t>- 2.AVI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50 LVM Snapshots.AVI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51 GUI LVM Management.AVI</a:t>
            </a:r>
          </a:p>
        </p:txBody>
      </p:sp>
    </p:spTree>
    <p:extLst>
      <p:ext uri="{BB962C8B-B14F-4D97-AF65-F5344CB8AC3E}">
        <p14:creationId xmlns:p14="http://schemas.microsoft.com/office/powerpoint/2010/main" val="1631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User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3" y="1303680"/>
            <a:ext cx="5090984" cy="50147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useradd, </a:t>
            </a:r>
            <a:r>
              <a:rPr lang="en-GB" sz="1800" dirty="0" err="1"/>
              <a:t>adduser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/>
              <a:t>userdel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/>
              <a:t>usermod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GUI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br>
              <a:rPr lang="en-GB" sz="1800" dirty="0"/>
            </a:br>
            <a:r>
              <a:rPr lang="en-GB" sz="1800" dirty="0" err="1"/>
              <a:t>passwd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/>
              <a:t>chage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/>
              <a:t>groupadd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groups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/>
              <a:t>groupmod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/>
              <a:t>gpasswd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 err="1"/>
              <a:t>groupdel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GUI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12476" y="1303680"/>
            <a:ext cx="5568777" cy="501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/</a:t>
            </a:r>
            <a:r>
              <a:rPr lang="en-GB" sz="1800" dirty="0" err="1"/>
              <a:t>etc</a:t>
            </a:r>
            <a:r>
              <a:rPr lang="en-GB" sz="1800" dirty="0"/>
              <a:t>/</a:t>
            </a:r>
            <a:r>
              <a:rPr lang="en-GB" sz="1800" dirty="0" err="1"/>
              <a:t>passwd</a:t>
            </a:r>
            <a:endParaRPr lang="en-GB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/</a:t>
            </a:r>
            <a:r>
              <a:rPr lang="en-GB" sz="1800" dirty="0" err="1"/>
              <a:t>etc</a:t>
            </a:r>
            <a:r>
              <a:rPr lang="en-GB" sz="1800" dirty="0"/>
              <a:t>/shadow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/</a:t>
            </a:r>
            <a:r>
              <a:rPr lang="en-GB" sz="1800" dirty="0" err="1"/>
              <a:t>etc</a:t>
            </a:r>
            <a:r>
              <a:rPr lang="en-GB" sz="1800" dirty="0"/>
              <a:t>/group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/</a:t>
            </a:r>
            <a:r>
              <a:rPr lang="en-GB" sz="1800" dirty="0" err="1"/>
              <a:t>etc</a:t>
            </a:r>
            <a:r>
              <a:rPr lang="en-GB" sz="1800" dirty="0"/>
              <a:t>/</a:t>
            </a:r>
            <a:r>
              <a:rPr lang="en-GB" sz="1800" dirty="0" err="1"/>
              <a:t>gshadow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577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LVM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5869"/>
            <a:ext cx="9228464" cy="52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LVM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[root@lxrhcsado01 ~]# </a:t>
            </a:r>
            <a:r>
              <a:rPr lang="en-GB" sz="1600" dirty="0" err="1"/>
              <a:t>pv</a:t>
            </a:r>
            <a:endParaRPr lang="en-GB" sz="1600" dirty="0"/>
          </a:p>
          <a:p>
            <a:pPr algn="l"/>
            <a:r>
              <a:rPr lang="en-GB" sz="1600" dirty="0" err="1"/>
              <a:t>pvchange</a:t>
            </a:r>
            <a:r>
              <a:rPr lang="en-GB" sz="1600" dirty="0"/>
              <a:t>   </a:t>
            </a:r>
            <a:r>
              <a:rPr lang="en-GB" sz="1600" dirty="0" err="1"/>
              <a:t>pvck</a:t>
            </a:r>
            <a:r>
              <a:rPr lang="en-GB" sz="1600" dirty="0"/>
              <a:t>       </a:t>
            </a:r>
            <a:r>
              <a:rPr lang="en-GB" sz="1600" b="1" dirty="0" err="1">
                <a:solidFill>
                  <a:srgbClr val="FF0000"/>
                </a:solidFill>
              </a:rPr>
              <a:t>pvcreate</a:t>
            </a:r>
            <a:r>
              <a:rPr lang="en-GB" sz="1600" dirty="0"/>
              <a:t>   </a:t>
            </a:r>
            <a:r>
              <a:rPr lang="en-GB" sz="1600" b="1" dirty="0" err="1">
                <a:solidFill>
                  <a:srgbClr val="FF0000"/>
                </a:solidFill>
              </a:rPr>
              <a:t>pvdisplay</a:t>
            </a:r>
            <a:r>
              <a:rPr lang="en-GB" sz="1600" dirty="0"/>
              <a:t>  </a:t>
            </a:r>
            <a:r>
              <a:rPr lang="en-GB" sz="1600" dirty="0" err="1"/>
              <a:t>pvmove</a:t>
            </a:r>
            <a:r>
              <a:rPr lang="en-GB" sz="1600" dirty="0"/>
              <a:t>     </a:t>
            </a:r>
            <a:r>
              <a:rPr lang="en-GB" sz="1600" dirty="0" err="1"/>
              <a:t>pvremove</a:t>
            </a:r>
            <a:r>
              <a:rPr lang="en-GB" sz="1600" dirty="0"/>
              <a:t>   </a:t>
            </a:r>
            <a:r>
              <a:rPr lang="en-GB" sz="1600" b="1" dirty="0" err="1">
                <a:solidFill>
                  <a:srgbClr val="FF0000"/>
                </a:solidFill>
              </a:rPr>
              <a:t>pvresize</a:t>
            </a:r>
            <a:r>
              <a:rPr lang="en-GB" sz="1600" dirty="0"/>
              <a:t>   </a:t>
            </a:r>
            <a:r>
              <a:rPr lang="en-GB" sz="1600" b="1" dirty="0" err="1">
                <a:solidFill>
                  <a:srgbClr val="FF0000"/>
                </a:solidFill>
              </a:rPr>
              <a:t>pvs</a:t>
            </a:r>
            <a:r>
              <a:rPr lang="en-GB" sz="1600" dirty="0"/>
              <a:t>        </a:t>
            </a:r>
            <a:r>
              <a:rPr lang="en-GB" sz="1600" dirty="0" err="1"/>
              <a:t>pvscan</a:t>
            </a:r>
            <a:r>
              <a:rPr lang="en-GB" sz="1600" dirty="0"/>
              <a:t>     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[root@lxrhcsado01 ~]# vg</a:t>
            </a:r>
          </a:p>
          <a:p>
            <a:pPr algn="l"/>
            <a:r>
              <a:rPr lang="en-GB" sz="1600" dirty="0" err="1"/>
              <a:t>vgcfgbackup</a:t>
            </a:r>
            <a:r>
              <a:rPr lang="en-GB" sz="1600" dirty="0"/>
              <a:t>    </a:t>
            </a:r>
            <a:r>
              <a:rPr lang="en-GB" sz="1600" dirty="0" err="1"/>
              <a:t>vgchange</a:t>
            </a:r>
            <a:r>
              <a:rPr lang="en-GB" sz="1600" dirty="0"/>
              <a:t>       </a:t>
            </a:r>
            <a:r>
              <a:rPr lang="en-GB" sz="1600" dirty="0" err="1"/>
              <a:t>vgconvert</a:t>
            </a:r>
            <a:r>
              <a:rPr lang="en-GB" sz="1600" dirty="0"/>
              <a:t>      </a:t>
            </a:r>
            <a:r>
              <a:rPr lang="en-GB" sz="1600" b="1" dirty="0" err="1">
                <a:solidFill>
                  <a:srgbClr val="FF0000"/>
                </a:solidFill>
              </a:rPr>
              <a:t>vgdisplay</a:t>
            </a:r>
            <a:r>
              <a:rPr lang="en-GB" sz="1600" dirty="0"/>
              <a:t>      </a:t>
            </a:r>
            <a:r>
              <a:rPr lang="en-GB" sz="1600" b="1" dirty="0" err="1">
                <a:solidFill>
                  <a:srgbClr val="FF0000"/>
                </a:solidFill>
              </a:rPr>
              <a:t>vgextend</a:t>
            </a:r>
            <a:r>
              <a:rPr lang="en-GB" sz="1600" dirty="0"/>
              <a:t>       </a:t>
            </a:r>
            <a:r>
              <a:rPr lang="en-GB" sz="1600" dirty="0" err="1"/>
              <a:t>vgimportclone</a:t>
            </a:r>
            <a:r>
              <a:rPr lang="en-GB" sz="1600" dirty="0"/>
              <a:t>  </a:t>
            </a:r>
            <a:r>
              <a:rPr lang="en-GB" sz="1600" dirty="0" err="1"/>
              <a:t>vgmknodes</a:t>
            </a:r>
            <a:r>
              <a:rPr lang="en-GB" sz="1600" dirty="0"/>
              <a:t>      </a:t>
            </a:r>
            <a:r>
              <a:rPr lang="en-GB" sz="1600" dirty="0" err="1"/>
              <a:t>vgremove</a:t>
            </a:r>
            <a:r>
              <a:rPr lang="en-GB" sz="1600" dirty="0"/>
              <a:t>       </a:t>
            </a:r>
            <a:r>
              <a:rPr lang="en-GB" sz="1600" b="1" dirty="0" err="1">
                <a:solidFill>
                  <a:srgbClr val="FF0000"/>
                </a:solidFill>
              </a:rPr>
              <a:t>vgs</a:t>
            </a:r>
            <a:r>
              <a:rPr lang="en-GB" sz="1600" dirty="0"/>
              <a:t>            </a:t>
            </a:r>
            <a:r>
              <a:rPr lang="en-GB" sz="1600" dirty="0" err="1"/>
              <a:t>vgsplit</a:t>
            </a:r>
            <a:r>
              <a:rPr lang="en-GB" sz="1600" dirty="0"/>
              <a:t>        </a:t>
            </a:r>
          </a:p>
          <a:p>
            <a:pPr algn="l"/>
            <a:r>
              <a:rPr lang="en-GB" sz="1600" dirty="0" err="1"/>
              <a:t>vgcfgrestore</a:t>
            </a:r>
            <a:r>
              <a:rPr lang="en-GB" sz="1600" dirty="0"/>
              <a:t>   </a:t>
            </a:r>
            <a:r>
              <a:rPr lang="en-GB" sz="1600" dirty="0" err="1"/>
              <a:t>vgck</a:t>
            </a:r>
            <a:r>
              <a:rPr lang="en-GB" sz="1600" dirty="0"/>
              <a:t>           </a:t>
            </a:r>
            <a:r>
              <a:rPr lang="en-GB" sz="1600" b="1" dirty="0" err="1">
                <a:solidFill>
                  <a:srgbClr val="FF0000"/>
                </a:solidFill>
              </a:rPr>
              <a:t>vgcreate</a:t>
            </a:r>
            <a:r>
              <a:rPr lang="en-GB" sz="1600" dirty="0"/>
              <a:t>       </a:t>
            </a:r>
            <a:r>
              <a:rPr lang="en-GB" sz="1600" dirty="0" err="1"/>
              <a:t>vgexport</a:t>
            </a:r>
            <a:r>
              <a:rPr lang="en-GB" sz="1600" dirty="0"/>
              <a:t>       </a:t>
            </a:r>
            <a:r>
              <a:rPr lang="en-GB" sz="1600" dirty="0" err="1"/>
              <a:t>vgimport</a:t>
            </a:r>
            <a:r>
              <a:rPr lang="en-GB" sz="1600" dirty="0"/>
              <a:t>       </a:t>
            </a:r>
            <a:r>
              <a:rPr lang="en-GB" sz="1600" dirty="0" err="1"/>
              <a:t>vgmerge</a:t>
            </a:r>
            <a:r>
              <a:rPr lang="en-GB" sz="1600" dirty="0"/>
              <a:t>        </a:t>
            </a:r>
            <a:r>
              <a:rPr lang="en-GB" sz="1600" dirty="0" err="1"/>
              <a:t>vgreduce</a:t>
            </a:r>
            <a:r>
              <a:rPr lang="en-GB" sz="1600" dirty="0"/>
              <a:t>       </a:t>
            </a:r>
            <a:r>
              <a:rPr lang="en-GB" sz="1600" dirty="0" err="1"/>
              <a:t>vgrename</a:t>
            </a:r>
            <a:r>
              <a:rPr lang="en-GB" sz="1600" dirty="0"/>
              <a:t>       </a:t>
            </a:r>
            <a:r>
              <a:rPr lang="en-GB" sz="1600" dirty="0" err="1"/>
              <a:t>vgscan</a:t>
            </a:r>
            <a:r>
              <a:rPr lang="en-GB" sz="1600" dirty="0"/>
              <a:t>         </a:t>
            </a:r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[root@lxrhcsado01 ~]# lv</a:t>
            </a:r>
          </a:p>
          <a:p>
            <a:pPr algn="l"/>
            <a:r>
              <a:rPr lang="en-GB" sz="1600" dirty="0" err="1"/>
              <a:t>lvchange</a:t>
            </a:r>
            <a:r>
              <a:rPr lang="en-GB" sz="1600" dirty="0"/>
              <a:t>     </a:t>
            </a:r>
            <a:r>
              <a:rPr lang="en-GB" sz="1600" b="1" dirty="0" err="1">
                <a:solidFill>
                  <a:srgbClr val="FF0000"/>
                </a:solidFill>
              </a:rPr>
              <a:t>lvcreate</a:t>
            </a:r>
            <a:r>
              <a:rPr lang="en-GB" sz="1600" dirty="0"/>
              <a:t>     </a:t>
            </a:r>
            <a:r>
              <a:rPr lang="en-GB" sz="1600" b="1" dirty="0" err="1">
                <a:solidFill>
                  <a:srgbClr val="FF0000"/>
                </a:solidFill>
              </a:rPr>
              <a:t>lvextend</a:t>
            </a:r>
            <a:r>
              <a:rPr lang="en-GB" sz="1600" dirty="0"/>
              <a:t>     </a:t>
            </a:r>
            <a:r>
              <a:rPr lang="en-GB" sz="1600" dirty="0" err="1"/>
              <a:t>lvmchange</a:t>
            </a:r>
            <a:r>
              <a:rPr lang="en-GB" sz="1600" dirty="0"/>
              <a:t>    </a:t>
            </a:r>
            <a:r>
              <a:rPr lang="en-GB" sz="1600" dirty="0" err="1"/>
              <a:t>lvmconfig</a:t>
            </a:r>
            <a:r>
              <a:rPr lang="en-GB" sz="1600" dirty="0"/>
              <a:t>    </a:t>
            </a:r>
            <a:r>
              <a:rPr lang="en-GB" sz="1600" dirty="0" err="1"/>
              <a:t>lvmdump</a:t>
            </a:r>
            <a:r>
              <a:rPr lang="en-GB" sz="1600" dirty="0"/>
              <a:t>      </a:t>
            </a:r>
            <a:r>
              <a:rPr lang="en-GB" sz="1600" dirty="0" err="1"/>
              <a:t>lvmpolld</a:t>
            </a:r>
            <a:r>
              <a:rPr lang="en-GB" sz="1600" dirty="0"/>
              <a:t>     </a:t>
            </a:r>
            <a:r>
              <a:rPr lang="en-GB" sz="1600" dirty="0" err="1"/>
              <a:t>lvmsar</a:t>
            </a:r>
            <a:r>
              <a:rPr lang="en-GB" sz="1600" dirty="0"/>
              <a:t>       </a:t>
            </a:r>
            <a:r>
              <a:rPr lang="en-GB" sz="1600" dirty="0" err="1"/>
              <a:t>lvremove</a:t>
            </a:r>
            <a:r>
              <a:rPr lang="en-GB" sz="1600" dirty="0"/>
              <a:t>     </a:t>
            </a:r>
            <a:r>
              <a:rPr lang="en-GB" sz="1600" b="1" dirty="0" err="1">
                <a:solidFill>
                  <a:srgbClr val="FF0000"/>
                </a:solidFill>
              </a:rPr>
              <a:t>lvresize</a:t>
            </a:r>
            <a:r>
              <a:rPr lang="en-GB" sz="1600" dirty="0"/>
              <a:t>     </a:t>
            </a:r>
            <a:r>
              <a:rPr lang="en-GB" sz="1600" dirty="0" err="1"/>
              <a:t>lvscan</a:t>
            </a:r>
            <a:r>
              <a:rPr lang="en-GB" sz="1600" dirty="0"/>
              <a:t>       </a:t>
            </a:r>
          </a:p>
          <a:p>
            <a:pPr algn="l"/>
            <a:r>
              <a:rPr lang="en-GB" sz="1600" dirty="0" err="1"/>
              <a:t>lvconvert</a:t>
            </a:r>
            <a:r>
              <a:rPr lang="en-GB" sz="1600" dirty="0"/>
              <a:t>    </a:t>
            </a:r>
            <a:r>
              <a:rPr lang="en-GB" sz="1600" dirty="0" err="1"/>
              <a:t>lvdisplay</a:t>
            </a:r>
            <a:r>
              <a:rPr lang="en-GB" sz="1600" dirty="0"/>
              <a:t>    </a:t>
            </a:r>
            <a:r>
              <a:rPr lang="en-GB" sz="1600" dirty="0" err="1"/>
              <a:t>lvm</a:t>
            </a:r>
            <a:r>
              <a:rPr lang="en-GB" sz="1600" dirty="0"/>
              <a:t>          </a:t>
            </a:r>
            <a:r>
              <a:rPr lang="en-GB" sz="1600" dirty="0" err="1"/>
              <a:t>lvmconf</a:t>
            </a:r>
            <a:r>
              <a:rPr lang="en-GB" sz="1600" dirty="0"/>
              <a:t>      </a:t>
            </a:r>
            <a:r>
              <a:rPr lang="en-GB" sz="1600" dirty="0" err="1"/>
              <a:t>lvmdiskscan</a:t>
            </a:r>
            <a:r>
              <a:rPr lang="en-GB" sz="1600" dirty="0"/>
              <a:t>  </a:t>
            </a:r>
            <a:r>
              <a:rPr lang="en-GB" sz="1600" dirty="0" err="1"/>
              <a:t>lvmetad</a:t>
            </a:r>
            <a:r>
              <a:rPr lang="en-GB" sz="1600" dirty="0"/>
              <a:t>      </a:t>
            </a:r>
            <a:r>
              <a:rPr lang="en-GB" sz="1600" dirty="0" err="1"/>
              <a:t>lvmsadc</a:t>
            </a:r>
            <a:r>
              <a:rPr lang="en-GB" sz="1600" dirty="0"/>
              <a:t>      </a:t>
            </a:r>
            <a:r>
              <a:rPr lang="en-GB" sz="1600" dirty="0" err="1"/>
              <a:t>lvreduce</a:t>
            </a:r>
            <a:r>
              <a:rPr lang="en-GB" sz="1600" dirty="0"/>
              <a:t>     </a:t>
            </a:r>
            <a:r>
              <a:rPr lang="en-GB" sz="1600" dirty="0" err="1"/>
              <a:t>lvrename</a:t>
            </a:r>
            <a:r>
              <a:rPr lang="en-GB" sz="1600" dirty="0"/>
              <a:t>     </a:t>
            </a:r>
            <a:r>
              <a:rPr lang="en-GB" sz="1600" b="1" dirty="0" err="1">
                <a:solidFill>
                  <a:srgbClr val="FF0000"/>
                </a:solidFill>
              </a:rPr>
              <a:t>lvs</a:t>
            </a:r>
            <a:r>
              <a:rPr lang="en-GB" sz="1600" dirty="0"/>
              <a:t>          </a:t>
            </a:r>
          </a:p>
          <a:p>
            <a:pPr algn="l"/>
            <a:r>
              <a:rPr lang="en-GB" sz="1600" dirty="0"/>
              <a:t>[root@lxrhcsado01 ~]# </a:t>
            </a:r>
          </a:p>
        </p:txBody>
      </p:sp>
    </p:spTree>
    <p:extLst>
      <p:ext uri="{BB962C8B-B14F-4D97-AF65-F5344CB8AC3E}">
        <p14:creationId xmlns:p14="http://schemas.microsoft.com/office/powerpoint/2010/main" val="427512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296561"/>
            <a:ext cx="9144000" cy="882093"/>
          </a:xfrm>
        </p:spPr>
        <p:txBody>
          <a:bodyPr>
            <a:normAutofit fontScale="90000"/>
          </a:bodyPr>
          <a:lstStyle/>
          <a:p>
            <a:r>
              <a:rPr lang="en-GB" dirty="0"/>
              <a:t>Lets create LVM disks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32" y="1303680"/>
            <a:ext cx="11195221" cy="50147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/dev/</a:t>
            </a:r>
            <a:r>
              <a:rPr lang="en-GB" dirty="0" err="1"/>
              <a:t>sda</a:t>
            </a:r>
            <a:r>
              <a:rPr lang="en-GB" dirty="0"/>
              <a:t> -&gt; 60GB. Main system 20GB. Rest should be LVM.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Create 3 more physical partitions</a:t>
            </a:r>
          </a:p>
          <a:p>
            <a:pPr algn="l"/>
            <a:r>
              <a:rPr lang="en-GB" dirty="0"/>
              <a:t>Create 3 PVs</a:t>
            </a:r>
          </a:p>
          <a:p>
            <a:pPr algn="l"/>
            <a:r>
              <a:rPr lang="en-GB" dirty="0"/>
              <a:t>Create 1 VG</a:t>
            </a:r>
          </a:p>
          <a:p>
            <a:pPr algn="l"/>
            <a:r>
              <a:rPr lang="en-GB" dirty="0"/>
              <a:t>Create a few LVs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Using LVM Partitions for QEMU-KVM Guests?</a:t>
            </a:r>
          </a:p>
        </p:txBody>
      </p:sp>
    </p:spTree>
    <p:extLst>
      <p:ext uri="{BB962C8B-B14F-4D97-AF65-F5344CB8AC3E}">
        <p14:creationId xmlns:p14="http://schemas.microsoft.com/office/powerpoint/2010/main" val="209251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Bauer Linux Training</vt:lpstr>
      <vt:lpstr>Agenda</vt:lpstr>
      <vt:lpstr>User Control</vt:lpstr>
      <vt:lpstr>LVM</vt:lpstr>
      <vt:lpstr>LVM Commands</vt:lpstr>
      <vt:lpstr>Lets create LVM disks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Bauer Linux Training</dc:title>
  <dc:creator>Ocsovszki, Dorian</dc:creator>
  <cp:lastModifiedBy>Ocsovszki, Dorian</cp:lastModifiedBy>
  <cp:revision>6</cp:revision>
  <dcterms:created xsi:type="dcterms:W3CDTF">2016-11-03T09:41:29Z</dcterms:created>
  <dcterms:modified xsi:type="dcterms:W3CDTF">2016-11-03T10:00:54Z</dcterms:modified>
</cp:coreProperties>
</file>