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3E18-0230-4377-B07A-49D4CEAD119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id.wiki.kernel.org/index.php/RAID_setu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7/html/Networking_Guide/index.html" TargetMode="External"/><Relationship Id="rId2" Type="http://schemas.openxmlformats.org/officeDocument/2006/relationships/hyperlink" Target="https://access.redhat.com/documentation/en/red-hat-enterprise-linux/7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</a:t>
            </a:r>
            <a:r>
              <a:rPr lang="hu-HU" dirty="0"/>
              <a:t>5</a:t>
            </a:r>
            <a:r>
              <a:rPr lang="en-GB" dirty="0"/>
              <a:t> – 2016-1</a:t>
            </a:r>
            <a:r>
              <a:rPr lang="hu-HU" dirty="0"/>
              <a:t>1</a:t>
            </a:r>
            <a:r>
              <a:rPr lang="en-GB" dirty="0"/>
              <a:t>-1</a:t>
            </a:r>
            <a:r>
              <a:rPr lang="hu-HU" dirty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Software RAID in Linux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/>
              <a:t>mdadm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LVM management in CentOS 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47 LVM Overview.AVI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48 Creating a Logical Volume </a:t>
            </a:r>
            <a:r>
              <a:rPr lang="en-GB" dirty="0" err="1"/>
              <a:t>pt</a:t>
            </a:r>
            <a:r>
              <a:rPr lang="en-GB" dirty="0"/>
              <a:t>- 1.AVI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49 Creating a Logical Volume </a:t>
            </a:r>
            <a:r>
              <a:rPr lang="en-GB" dirty="0" err="1"/>
              <a:t>pt</a:t>
            </a:r>
            <a:r>
              <a:rPr lang="en-GB" dirty="0"/>
              <a:t>- 2.AVI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50 LVM Snapshots.AVI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51 GUI LVM Management.AVI</a:t>
            </a:r>
          </a:p>
        </p:txBody>
      </p:sp>
    </p:spTree>
    <p:extLst>
      <p:ext uri="{BB962C8B-B14F-4D97-AF65-F5344CB8AC3E}">
        <p14:creationId xmlns:p14="http://schemas.microsoft.com/office/powerpoint/2010/main" val="1631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hu-HU" dirty="0"/>
              <a:t>Software RAID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hu-HU" sz="1800" dirty="0"/>
              <a:t>mdadm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hu-H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hlinkClick r:id="rId2"/>
              </a:rPr>
              <a:t>https://raid.wiki.kernel.org/index.php/RAID_setup</a:t>
            </a:r>
            <a:endParaRPr lang="hu-H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hu-H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hu-H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577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LVM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5869"/>
            <a:ext cx="9228464" cy="5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LVM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[root@lxrhcsado01 ~]# </a:t>
            </a:r>
            <a:r>
              <a:rPr lang="en-GB" sz="1600" dirty="0" err="1"/>
              <a:t>pv</a:t>
            </a:r>
            <a:endParaRPr lang="en-GB" sz="1600" dirty="0"/>
          </a:p>
          <a:p>
            <a:pPr algn="l"/>
            <a:r>
              <a:rPr lang="en-GB" sz="1600" dirty="0" err="1"/>
              <a:t>pvchange</a:t>
            </a:r>
            <a:r>
              <a:rPr lang="en-GB" sz="1600" dirty="0"/>
              <a:t>   </a:t>
            </a:r>
            <a:r>
              <a:rPr lang="en-GB" sz="1600" dirty="0" err="1"/>
              <a:t>pvck</a:t>
            </a:r>
            <a:r>
              <a:rPr lang="en-GB" sz="1600" dirty="0"/>
              <a:t>       </a:t>
            </a:r>
            <a:r>
              <a:rPr lang="en-GB" sz="1600" b="1" dirty="0" err="1">
                <a:solidFill>
                  <a:srgbClr val="FF0000"/>
                </a:solidFill>
              </a:rPr>
              <a:t>pvcreate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pvdisplay</a:t>
            </a:r>
            <a:r>
              <a:rPr lang="en-GB" sz="1600" dirty="0"/>
              <a:t>  </a:t>
            </a:r>
            <a:r>
              <a:rPr lang="en-GB" sz="1600" dirty="0" err="1"/>
              <a:t>pvmove</a:t>
            </a:r>
            <a:r>
              <a:rPr lang="en-GB" sz="1600" dirty="0"/>
              <a:t>     </a:t>
            </a:r>
            <a:r>
              <a:rPr lang="en-GB" sz="1600" dirty="0" err="1"/>
              <a:t>pvremove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pvresize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pvs</a:t>
            </a:r>
            <a:r>
              <a:rPr lang="en-GB" sz="1600" dirty="0"/>
              <a:t>        </a:t>
            </a:r>
            <a:r>
              <a:rPr lang="en-GB" sz="1600" dirty="0" err="1"/>
              <a:t>pvscan</a:t>
            </a:r>
            <a:r>
              <a:rPr lang="en-GB" sz="1600" dirty="0"/>
              <a:t>     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[root@lxrhcsado01 ~]# vg</a:t>
            </a:r>
          </a:p>
          <a:p>
            <a:pPr algn="l"/>
            <a:r>
              <a:rPr lang="en-GB" sz="1600" dirty="0" err="1"/>
              <a:t>vgcfgbackup</a:t>
            </a:r>
            <a:r>
              <a:rPr lang="en-GB" sz="1600" dirty="0"/>
              <a:t>    </a:t>
            </a:r>
            <a:r>
              <a:rPr lang="en-GB" sz="1600" dirty="0" err="1"/>
              <a:t>vgchange</a:t>
            </a:r>
            <a:r>
              <a:rPr lang="en-GB" sz="1600" dirty="0"/>
              <a:t>       </a:t>
            </a:r>
            <a:r>
              <a:rPr lang="en-GB" sz="1600" dirty="0" err="1"/>
              <a:t>vgconvert</a:t>
            </a:r>
            <a:r>
              <a:rPr lang="en-GB" sz="1600" dirty="0"/>
              <a:t>      </a:t>
            </a:r>
            <a:r>
              <a:rPr lang="en-GB" sz="1600" b="1" dirty="0" err="1">
                <a:solidFill>
                  <a:srgbClr val="FF0000"/>
                </a:solidFill>
              </a:rPr>
              <a:t>vgdisplay</a:t>
            </a:r>
            <a:r>
              <a:rPr lang="en-GB" sz="1600" dirty="0"/>
              <a:t>      </a:t>
            </a:r>
            <a:r>
              <a:rPr lang="en-GB" sz="1600" b="1" dirty="0" err="1">
                <a:solidFill>
                  <a:srgbClr val="FF0000"/>
                </a:solidFill>
              </a:rPr>
              <a:t>vgextend</a:t>
            </a:r>
            <a:r>
              <a:rPr lang="en-GB" sz="1600" dirty="0"/>
              <a:t>       </a:t>
            </a:r>
            <a:r>
              <a:rPr lang="en-GB" sz="1600" dirty="0" err="1"/>
              <a:t>vgimportclone</a:t>
            </a:r>
            <a:r>
              <a:rPr lang="en-GB" sz="1600" dirty="0"/>
              <a:t>  </a:t>
            </a:r>
            <a:r>
              <a:rPr lang="en-GB" sz="1600" dirty="0" err="1"/>
              <a:t>vgmknodes</a:t>
            </a:r>
            <a:r>
              <a:rPr lang="en-GB" sz="1600" dirty="0"/>
              <a:t>      </a:t>
            </a:r>
            <a:r>
              <a:rPr lang="en-GB" sz="1600" dirty="0" err="1"/>
              <a:t>vgremove</a:t>
            </a:r>
            <a:r>
              <a:rPr lang="en-GB" sz="1600" dirty="0"/>
              <a:t>       </a:t>
            </a:r>
            <a:r>
              <a:rPr lang="en-GB" sz="1600" b="1" dirty="0" err="1">
                <a:solidFill>
                  <a:srgbClr val="FF0000"/>
                </a:solidFill>
              </a:rPr>
              <a:t>vgs</a:t>
            </a:r>
            <a:r>
              <a:rPr lang="en-GB" sz="1600" dirty="0"/>
              <a:t>            </a:t>
            </a:r>
            <a:r>
              <a:rPr lang="en-GB" sz="1600" dirty="0" err="1"/>
              <a:t>vgsplit</a:t>
            </a:r>
            <a:r>
              <a:rPr lang="en-GB" sz="1600" dirty="0"/>
              <a:t>        </a:t>
            </a:r>
          </a:p>
          <a:p>
            <a:pPr algn="l"/>
            <a:r>
              <a:rPr lang="en-GB" sz="1600" dirty="0" err="1"/>
              <a:t>vgcfgrestore</a:t>
            </a:r>
            <a:r>
              <a:rPr lang="en-GB" sz="1600" dirty="0"/>
              <a:t>   </a:t>
            </a:r>
            <a:r>
              <a:rPr lang="en-GB" sz="1600" dirty="0" err="1"/>
              <a:t>vgck</a:t>
            </a:r>
            <a:r>
              <a:rPr lang="en-GB" sz="1600" dirty="0"/>
              <a:t>           </a:t>
            </a:r>
            <a:r>
              <a:rPr lang="en-GB" sz="1600" b="1" dirty="0" err="1">
                <a:solidFill>
                  <a:srgbClr val="FF0000"/>
                </a:solidFill>
              </a:rPr>
              <a:t>vgcreate</a:t>
            </a:r>
            <a:r>
              <a:rPr lang="en-GB" sz="1600" dirty="0"/>
              <a:t>       </a:t>
            </a:r>
            <a:r>
              <a:rPr lang="en-GB" sz="1600" dirty="0" err="1"/>
              <a:t>vgexport</a:t>
            </a:r>
            <a:r>
              <a:rPr lang="en-GB" sz="1600" dirty="0"/>
              <a:t>       </a:t>
            </a:r>
            <a:r>
              <a:rPr lang="en-GB" sz="1600" dirty="0" err="1"/>
              <a:t>vgimport</a:t>
            </a:r>
            <a:r>
              <a:rPr lang="en-GB" sz="1600" dirty="0"/>
              <a:t>       </a:t>
            </a:r>
            <a:r>
              <a:rPr lang="en-GB" sz="1600" dirty="0" err="1"/>
              <a:t>vgmerge</a:t>
            </a:r>
            <a:r>
              <a:rPr lang="en-GB" sz="1600" dirty="0"/>
              <a:t>        </a:t>
            </a:r>
            <a:r>
              <a:rPr lang="en-GB" sz="1600" dirty="0" err="1"/>
              <a:t>vgreduce</a:t>
            </a:r>
            <a:r>
              <a:rPr lang="en-GB" sz="1600" dirty="0"/>
              <a:t>       </a:t>
            </a:r>
            <a:r>
              <a:rPr lang="en-GB" sz="1600" dirty="0" err="1"/>
              <a:t>vgrename</a:t>
            </a:r>
            <a:r>
              <a:rPr lang="en-GB" sz="1600" dirty="0"/>
              <a:t>       </a:t>
            </a:r>
            <a:r>
              <a:rPr lang="en-GB" sz="1600" dirty="0" err="1"/>
              <a:t>vgscan</a:t>
            </a:r>
            <a:r>
              <a:rPr lang="en-GB" sz="1600" dirty="0"/>
              <a:t>         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[root@lxrhcsado01 ~]# lv</a:t>
            </a:r>
          </a:p>
          <a:p>
            <a:pPr algn="l"/>
            <a:r>
              <a:rPr lang="en-GB" sz="1600" dirty="0" err="1"/>
              <a:t>lvchange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lvcreate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lvextend</a:t>
            </a:r>
            <a:r>
              <a:rPr lang="en-GB" sz="1600" dirty="0"/>
              <a:t>     </a:t>
            </a:r>
            <a:r>
              <a:rPr lang="en-GB" sz="1600" dirty="0" err="1"/>
              <a:t>lvmchange</a:t>
            </a:r>
            <a:r>
              <a:rPr lang="en-GB" sz="1600" dirty="0"/>
              <a:t>    </a:t>
            </a:r>
            <a:r>
              <a:rPr lang="en-GB" sz="1600" dirty="0" err="1"/>
              <a:t>lvmconfig</a:t>
            </a:r>
            <a:r>
              <a:rPr lang="en-GB" sz="1600" dirty="0"/>
              <a:t>    </a:t>
            </a:r>
            <a:r>
              <a:rPr lang="en-GB" sz="1600" dirty="0" err="1"/>
              <a:t>lvmdump</a:t>
            </a:r>
            <a:r>
              <a:rPr lang="en-GB" sz="1600" dirty="0"/>
              <a:t>      </a:t>
            </a:r>
            <a:r>
              <a:rPr lang="en-GB" sz="1600" dirty="0" err="1"/>
              <a:t>lvmpolld</a:t>
            </a:r>
            <a:r>
              <a:rPr lang="en-GB" sz="1600" dirty="0"/>
              <a:t>     </a:t>
            </a:r>
            <a:r>
              <a:rPr lang="en-GB" sz="1600" dirty="0" err="1"/>
              <a:t>lvmsar</a:t>
            </a:r>
            <a:r>
              <a:rPr lang="en-GB" sz="1600" dirty="0"/>
              <a:t>       </a:t>
            </a:r>
            <a:r>
              <a:rPr lang="en-GB" sz="1600" dirty="0" err="1"/>
              <a:t>lvremove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lvresize</a:t>
            </a:r>
            <a:r>
              <a:rPr lang="en-GB" sz="1600" dirty="0"/>
              <a:t>     </a:t>
            </a:r>
            <a:r>
              <a:rPr lang="en-GB" sz="1600" dirty="0" err="1"/>
              <a:t>lvscan</a:t>
            </a:r>
            <a:r>
              <a:rPr lang="en-GB" sz="1600" dirty="0"/>
              <a:t>       </a:t>
            </a:r>
          </a:p>
          <a:p>
            <a:pPr algn="l"/>
            <a:r>
              <a:rPr lang="en-GB" sz="1600" dirty="0" err="1"/>
              <a:t>lvconvert</a:t>
            </a:r>
            <a:r>
              <a:rPr lang="en-GB" sz="1600" dirty="0"/>
              <a:t>    </a:t>
            </a:r>
            <a:r>
              <a:rPr lang="en-GB" sz="1600" dirty="0" err="1"/>
              <a:t>lvdisplay</a:t>
            </a:r>
            <a:r>
              <a:rPr lang="en-GB" sz="1600" dirty="0"/>
              <a:t>    </a:t>
            </a:r>
            <a:r>
              <a:rPr lang="en-GB" sz="1600" dirty="0" err="1"/>
              <a:t>lvm</a:t>
            </a:r>
            <a:r>
              <a:rPr lang="en-GB" sz="1600" dirty="0"/>
              <a:t>          </a:t>
            </a:r>
            <a:r>
              <a:rPr lang="en-GB" sz="1600" dirty="0" err="1"/>
              <a:t>lvmconf</a:t>
            </a:r>
            <a:r>
              <a:rPr lang="en-GB" sz="1600" dirty="0"/>
              <a:t>      </a:t>
            </a:r>
            <a:r>
              <a:rPr lang="en-GB" sz="1600" dirty="0" err="1"/>
              <a:t>lvmdiskscan</a:t>
            </a:r>
            <a:r>
              <a:rPr lang="en-GB" sz="1600" dirty="0"/>
              <a:t>  </a:t>
            </a:r>
            <a:r>
              <a:rPr lang="en-GB" sz="1600" dirty="0" err="1"/>
              <a:t>lvmetad</a:t>
            </a:r>
            <a:r>
              <a:rPr lang="en-GB" sz="1600" dirty="0"/>
              <a:t>      </a:t>
            </a:r>
            <a:r>
              <a:rPr lang="en-GB" sz="1600" dirty="0" err="1"/>
              <a:t>lvmsadc</a:t>
            </a:r>
            <a:r>
              <a:rPr lang="en-GB" sz="1600" dirty="0"/>
              <a:t>      </a:t>
            </a:r>
            <a:r>
              <a:rPr lang="en-GB" sz="1600" dirty="0" err="1"/>
              <a:t>lvreduce</a:t>
            </a:r>
            <a:r>
              <a:rPr lang="en-GB" sz="1600" dirty="0"/>
              <a:t>     </a:t>
            </a:r>
            <a:r>
              <a:rPr lang="en-GB" sz="1600" dirty="0" err="1"/>
              <a:t>lvrename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lvs</a:t>
            </a:r>
            <a:r>
              <a:rPr lang="en-GB" sz="1600" dirty="0"/>
              <a:t>          </a:t>
            </a:r>
          </a:p>
          <a:p>
            <a:pPr algn="l"/>
            <a:r>
              <a:rPr lang="en-GB" sz="1600" dirty="0"/>
              <a:t>[root@lxrhcsado01 ~]# </a:t>
            </a:r>
          </a:p>
        </p:txBody>
      </p:sp>
    </p:spTree>
    <p:extLst>
      <p:ext uri="{BB962C8B-B14F-4D97-AF65-F5344CB8AC3E}">
        <p14:creationId xmlns:p14="http://schemas.microsoft.com/office/powerpoint/2010/main" val="427512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hu-HU" dirty="0"/>
              <a:t>Create </a:t>
            </a:r>
            <a:r>
              <a:rPr lang="en-GB" dirty="0"/>
              <a:t>LVM disks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/dev/</a:t>
            </a:r>
            <a:r>
              <a:rPr lang="en-GB" dirty="0" err="1"/>
              <a:t>sda</a:t>
            </a:r>
            <a:r>
              <a:rPr lang="en-GB" dirty="0"/>
              <a:t> -&gt; 60GB. Main system 20GB. Rest should be LVM.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Create 3 more physical partitions</a:t>
            </a:r>
          </a:p>
          <a:p>
            <a:pPr algn="l"/>
            <a:r>
              <a:rPr lang="en-GB" dirty="0"/>
              <a:t>Create 3 PVs</a:t>
            </a:r>
          </a:p>
          <a:p>
            <a:pPr algn="l"/>
            <a:r>
              <a:rPr lang="en-GB" dirty="0"/>
              <a:t>Create 1 VG</a:t>
            </a:r>
          </a:p>
          <a:p>
            <a:pPr algn="l"/>
            <a:r>
              <a:rPr lang="en-GB" dirty="0"/>
              <a:t>Create a few LVs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Using LVM Partitions for QEMU-KVM Guests?</a:t>
            </a:r>
          </a:p>
        </p:txBody>
      </p:sp>
    </p:spTree>
    <p:extLst>
      <p:ext uri="{BB962C8B-B14F-4D97-AF65-F5344CB8AC3E}">
        <p14:creationId xmlns:p14="http://schemas.microsoft.com/office/powerpoint/2010/main" val="20925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hu-HU" dirty="0"/>
              <a:t>Network Devices.avi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hu-HU" sz="1800" dirty="0"/>
              <a:t>ifconfig, ifup, ifdown, ip</a:t>
            </a:r>
          </a:p>
          <a:p>
            <a:pPr algn="l"/>
            <a:r>
              <a:rPr lang="hu-HU" sz="1800" dirty="0"/>
              <a:t>netstat, route</a:t>
            </a:r>
          </a:p>
          <a:p>
            <a:pPr algn="l"/>
            <a:r>
              <a:rPr lang="en-GB" sz="1800" dirty="0"/>
              <a:t>/</a:t>
            </a:r>
            <a:r>
              <a:rPr lang="en-GB" sz="1800" dirty="0" err="1"/>
              <a:t>etc</a:t>
            </a:r>
            <a:r>
              <a:rPr lang="en-GB" sz="1800" dirty="0"/>
              <a:t>/</a:t>
            </a:r>
            <a:r>
              <a:rPr lang="en-GB" sz="1800" dirty="0" err="1"/>
              <a:t>sysconfig</a:t>
            </a:r>
            <a:r>
              <a:rPr lang="en-GB" sz="1800" dirty="0"/>
              <a:t>/network-scripts</a:t>
            </a:r>
          </a:p>
          <a:p>
            <a:pPr algn="l"/>
            <a:r>
              <a:rPr lang="en-GB" sz="1800" dirty="0" err="1"/>
              <a:t>nmcli</a:t>
            </a:r>
            <a:r>
              <a:rPr lang="en-GB" sz="1800" dirty="0"/>
              <a:t>, </a:t>
            </a:r>
            <a:r>
              <a:rPr lang="en-GB" sz="1800" dirty="0" err="1"/>
              <a:t>nmtui</a:t>
            </a:r>
            <a:endParaRPr lang="en-GB" sz="1800" dirty="0"/>
          </a:p>
          <a:p>
            <a:pPr algn="l"/>
            <a:endParaRPr lang="en-GB" sz="1800" dirty="0"/>
          </a:p>
          <a:p>
            <a:pPr algn="l"/>
            <a:r>
              <a:rPr lang="en-GB" sz="1800" dirty="0">
                <a:hlinkClick r:id="rId2"/>
              </a:rPr>
              <a:t>https://access.redhat.com/documentation/en/red-hat-enterprise-linux/7/</a:t>
            </a:r>
            <a:endParaRPr lang="en-GB" sz="1800" dirty="0"/>
          </a:p>
          <a:p>
            <a:pPr algn="l"/>
            <a:endParaRPr lang="en-GB" sz="1800" dirty="0"/>
          </a:p>
          <a:p>
            <a:pPr algn="l"/>
            <a:r>
              <a:rPr lang="en-GB" sz="1800" dirty="0">
                <a:hlinkClick r:id="rId3"/>
              </a:rPr>
              <a:t>https://access.redhat.com/documentation/en-US/Red_Hat_Enterprise_Linux/7/html/Networking_Guide/index.html</a:t>
            </a:r>
            <a:endParaRPr lang="en-GB" sz="1800" dirty="0"/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82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Bauer Linux Training</vt:lpstr>
      <vt:lpstr>Agenda</vt:lpstr>
      <vt:lpstr>Software RAID</vt:lpstr>
      <vt:lpstr>LVM</vt:lpstr>
      <vt:lpstr>LVM Commands</vt:lpstr>
      <vt:lpstr>Create LVM disks</vt:lpstr>
      <vt:lpstr>Network Devices.avi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11</cp:revision>
  <dcterms:created xsi:type="dcterms:W3CDTF">2016-11-03T09:41:29Z</dcterms:created>
  <dcterms:modified xsi:type="dcterms:W3CDTF">2016-11-10T09:53:13Z</dcterms:modified>
</cp:coreProperties>
</file>