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3E18-0230-4377-B07A-49D4CEAD1190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7/html/Networking_Guide/ch-Consistent_Network_Device_Nam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openvpn.net/openvpn/wiki/Openvpn24ManPag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ewalld.org/documenta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W46 – 2016-1</a:t>
            </a:r>
            <a:r>
              <a:rPr lang="hu-HU" dirty="0"/>
              <a:t>1</a:t>
            </a:r>
            <a:r>
              <a:rPr lang="en-GB" dirty="0"/>
              <a:t>-17</a:t>
            </a:r>
          </a:p>
        </p:txBody>
      </p:sp>
    </p:spTree>
    <p:extLst>
      <p:ext uri="{BB962C8B-B14F-4D97-AF65-F5344CB8AC3E}">
        <p14:creationId xmlns:p14="http://schemas.microsoft.com/office/powerpoint/2010/main" val="35661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Networking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25 Network Devices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26 </a:t>
            </a:r>
            <a:r>
              <a:rPr lang="en-GB" dirty="0" err="1"/>
              <a:t>NetworkManager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27 system-</a:t>
            </a:r>
            <a:r>
              <a:rPr lang="en-GB" dirty="0" err="1"/>
              <a:t>config</a:t>
            </a:r>
            <a:r>
              <a:rPr lang="en-GB" dirty="0"/>
              <a:t>-network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nmcli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nmtui</a:t>
            </a:r>
            <a:endParaRPr lang="en-GB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28 Network Commands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29 Network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Firewall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30 system-</a:t>
            </a:r>
            <a:r>
              <a:rPr lang="en-GB" dirty="0" err="1"/>
              <a:t>config</a:t>
            </a:r>
            <a:r>
              <a:rPr lang="en-GB" dirty="0"/>
              <a:t>-firewall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firewalld</a:t>
            </a:r>
            <a:endParaRPr lang="en-GB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31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32 </a:t>
            </a:r>
            <a:r>
              <a:rPr lang="en-GB" dirty="0" err="1">
                <a:sym typeface="Wingdings" panose="05000000000000000000" pitchFamily="2" charset="2"/>
              </a:rPr>
              <a:t>iptables</a:t>
            </a:r>
            <a:r>
              <a:rPr lang="en-GB" dirty="0">
                <a:sym typeface="Wingdings" panose="05000000000000000000" pitchFamily="2" charset="2"/>
              </a:rPr>
              <a:t> pt2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hlinkClick r:id="rId2"/>
              </a:rPr>
              <a:t>https://access.redhat.com/documentation/en-US/Red_Hat_Enterprise_Linux/7/html/Networking_Guide/ch-Consistent_Network_Device_Naming.html</a:t>
            </a: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net.ifnames</a:t>
            </a:r>
            <a:r>
              <a:rPr lang="en-GB" sz="1400" dirty="0">
                <a:latin typeface="Consolas" panose="020B0609020204030204" pitchFamily="49" charset="0"/>
              </a:rPr>
              <a:t>=0 </a:t>
            </a:r>
            <a:r>
              <a:rPr lang="en-GB" sz="1400" dirty="0" err="1">
                <a:latin typeface="Consolas" panose="020B0609020204030204" pitchFamily="49" charset="0"/>
              </a:rPr>
              <a:t>biosdevname</a:t>
            </a:r>
            <a:r>
              <a:rPr lang="en-GB" sz="1400" dirty="0">
                <a:latin typeface="Consolas" panose="020B0609020204030204" pitchFamily="49" charset="0"/>
              </a:rPr>
              <a:t>=0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eth0, eth1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sysconfig</a:t>
            </a:r>
            <a:r>
              <a:rPr lang="en-GB" sz="1400" dirty="0">
                <a:latin typeface="Consolas" panose="020B0609020204030204" pitchFamily="49" charset="0"/>
              </a:rPr>
              <a:t>/network-scripts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</a:rPr>
              <a:t>etc</a:t>
            </a:r>
            <a:r>
              <a:rPr lang="en-GB" sz="1400" dirty="0">
                <a:latin typeface="Consolas" panose="020B0609020204030204" pitchFamily="49" charset="0"/>
              </a:rPr>
              <a:t>/hostname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hostnamectl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NetworkManager</a:t>
            </a:r>
            <a:r>
              <a:rPr lang="en-GB" sz="1400" dirty="0">
                <a:latin typeface="Consolas" panose="020B0609020204030204" pitchFamily="49" charset="0"/>
              </a:rPr>
              <a:t> GUI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nmcli</a:t>
            </a:r>
            <a:r>
              <a:rPr lang="en-GB" sz="1400" dirty="0">
                <a:latin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</a:rPr>
              <a:t>nmgui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latin typeface="Consolas" panose="020B0609020204030204" pitchFamily="49" charset="0"/>
              </a:rPr>
              <a:t>cat /proc/sys/net/</a:t>
            </a:r>
            <a:r>
              <a:rPr lang="en-GB" sz="1400" dirty="0" err="1">
                <a:latin typeface="Consolas" panose="020B0609020204030204" pitchFamily="49" charset="0"/>
              </a:rPr>
              <a:t>ip_forward</a:t>
            </a: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4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ip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tuntap</a:t>
            </a:r>
            <a:r>
              <a:rPr lang="en-GB" sz="1400" dirty="0">
                <a:latin typeface="Consolas" panose="020B0609020204030204" pitchFamily="49" charset="0"/>
              </a:rPr>
              <a:t> add tap0 mode tap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>
                <a:latin typeface="Consolas" panose="020B0609020204030204" pitchFamily="49" charset="0"/>
              </a:rPr>
              <a:t>ifconfig</a:t>
            </a:r>
            <a:r>
              <a:rPr lang="en-GB" sz="1400" dirty="0">
                <a:latin typeface="Consolas" panose="020B0609020204030204" pitchFamily="49" charset="0"/>
              </a:rPr>
              <a:t> tap0 </a:t>
            </a:r>
            <a:r>
              <a:rPr lang="en-GB" sz="1400" dirty="0" err="1">
                <a:latin typeface="Consolas" panose="020B0609020204030204" pitchFamily="49" charset="0"/>
              </a:rPr>
              <a:t>x.x.x.x</a:t>
            </a:r>
            <a:r>
              <a:rPr lang="en-GB" sz="1400" dirty="0">
                <a:latin typeface="Consolas" panose="020B0609020204030204" pitchFamily="49" charset="0"/>
              </a:rPr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19577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OpenVPN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yum -y install </a:t>
            </a:r>
            <a:r>
              <a:rPr lang="en-GB" sz="1800" dirty="0" err="1"/>
              <a:t>openvpn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mode -&gt; routing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tap mode -&gt; bridging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easy-</a:t>
            </a:r>
            <a:r>
              <a:rPr lang="en-GB" sz="1800" dirty="0" err="1">
                <a:latin typeface="Consolas" panose="020B0609020204030204" pitchFamily="49" charset="0"/>
              </a:rPr>
              <a:t>rsa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https://github.com/OpenVPN/easy-rsa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Certificate based authentication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ca.crt, </a:t>
            </a:r>
            <a:r>
              <a:rPr lang="en-GB" sz="1800" dirty="0" err="1">
                <a:latin typeface="Consolas" panose="020B0609020204030204" pitchFamily="49" charset="0"/>
              </a:rPr>
              <a:t>ca.key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vpnserver.crt, </a:t>
            </a:r>
            <a:r>
              <a:rPr lang="en-GB" sz="1800" dirty="0" err="1">
                <a:latin typeface="Consolas" panose="020B0609020204030204" pitchFamily="49" charset="0"/>
              </a:rPr>
              <a:t>vpnserver.key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vpnclient1.crt, vpnclient1.key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vpnclient2.crt, vpnclient2.key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dh2048.pem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client.conf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Minimalistic unsecure point-to-point tunnel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Server: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169.254.0.1 169.254.0.2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Client: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--dev </a:t>
            </a:r>
            <a:r>
              <a:rPr lang="en-GB" sz="1800" dirty="0" err="1">
                <a:latin typeface="Consolas" panose="020B0609020204030204" pitchFamily="49" charset="0"/>
              </a:rPr>
              <a:t>tun</a:t>
            </a:r>
            <a:r>
              <a:rPr lang="en-GB" sz="1800" dirty="0">
                <a:latin typeface="Consolas" panose="020B0609020204030204" pitchFamily="49" charset="0"/>
              </a:rPr>
              <a:t> --</a:t>
            </a:r>
            <a:r>
              <a:rPr lang="en-GB" sz="1800" dirty="0" err="1">
                <a:latin typeface="Consolas" panose="020B0609020204030204" pitchFamily="49" charset="0"/>
              </a:rPr>
              <a:t>ifconfig</a:t>
            </a:r>
            <a:r>
              <a:rPr lang="en-GB" sz="1800" dirty="0">
                <a:latin typeface="Consolas" panose="020B0609020204030204" pitchFamily="49" charset="0"/>
              </a:rPr>
              <a:t> 169.254.0.2 169.254.0.2 --remote &lt;server-</a:t>
            </a:r>
            <a:r>
              <a:rPr lang="en-GB" sz="1800" dirty="0" err="1">
                <a:latin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Default Port: UDP1194</a:t>
            </a:r>
          </a:p>
        </p:txBody>
      </p:sp>
    </p:spTree>
    <p:extLst>
      <p:ext uri="{BB962C8B-B14F-4D97-AF65-F5344CB8AC3E}">
        <p14:creationId xmlns:p14="http://schemas.microsoft.com/office/powerpoint/2010/main" val="4930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</a:t>
            </a:r>
            <a:r>
              <a:rPr lang="en-GB" dirty="0" err="1"/>
              <a:t>OpenVPN</a:t>
            </a:r>
            <a:r>
              <a:rPr lang="en-GB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</a:t>
            </a:r>
            <a:r>
              <a:rPr lang="en-GB" sz="1800" dirty="0" err="1">
                <a:latin typeface="Consolas" panose="020B0609020204030204" pitchFamily="49" charset="0"/>
              </a:rPr>
              <a:t>usr</a:t>
            </a:r>
            <a:r>
              <a:rPr lang="en-GB" sz="1800" dirty="0">
                <a:latin typeface="Consolas" panose="020B0609020204030204" pitchFamily="49" charset="0"/>
              </a:rPr>
              <a:t>/share/doc/openvpn-2.3.12/sample/sample-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-files/</a:t>
            </a:r>
            <a:r>
              <a:rPr lang="en-GB" sz="1800" dirty="0" err="1">
                <a:latin typeface="Consolas" panose="020B0609020204030204" pitchFamily="49" charset="0"/>
              </a:rPr>
              <a:t>server.conf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0, Compile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1, Install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2, Copy example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and read online documentation. It is very nice!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	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https://community.openvpn.net/openvpn/wiki/Openvpn24ManPage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3, Generate certificates with </a:t>
            </a:r>
            <a:r>
              <a:rPr lang="en-GB" sz="1800" dirty="0" err="1">
                <a:latin typeface="Consolas" panose="020B0609020204030204" pitchFamily="49" charset="0"/>
              </a:rPr>
              <a:t>EasyRSA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4, Set up directory structure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5, Prepare server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6, Prepare client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7, Start server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8, Deploy certs and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 to clients. (cert, key, ta, ca in the </a:t>
            </a:r>
            <a:r>
              <a:rPr lang="en-GB" sz="1800" dirty="0" err="1">
                <a:latin typeface="Consolas" panose="020B0609020204030204" pitchFamily="49" charset="0"/>
              </a:rPr>
              <a:t>config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9, Connect to </a:t>
            </a:r>
            <a:r>
              <a:rPr lang="en-GB" sz="1800" dirty="0" err="1">
                <a:latin typeface="Consolas" panose="020B0609020204030204" pitchFamily="49" charset="0"/>
              </a:rPr>
              <a:t>OpenVPN</a:t>
            </a:r>
            <a:r>
              <a:rPr lang="en-GB" sz="1800" dirty="0">
                <a:latin typeface="Consolas" panose="020B0609020204030204" pitchFamily="49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8451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vs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Firewalld</a:t>
            </a:r>
            <a:r>
              <a:rPr lang="en-GB" sz="1800" dirty="0">
                <a:latin typeface="Consolas" panose="020B0609020204030204" pitchFamily="49" charset="0"/>
              </a:rPr>
              <a:t> documentation: </a:t>
            </a:r>
            <a:r>
              <a:rPr lang="en-GB" sz="1800" dirty="0">
                <a:latin typeface="Consolas" panose="020B0609020204030204" pitchFamily="49" charset="0"/>
                <a:hlinkClick r:id="rId2"/>
              </a:rPr>
              <a:t>http://www.firewalld.org/documentation/</a:t>
            </a: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Let's use 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for now.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nsolas" panose="020B0609020204030204" pitchFamily="49" charset="0"/>
              </a:rPr>
              <a:t>IPTABLES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b="1" dirty="0">
              <a:latin typeface="Consolas" panose="020B0609020204030204" pitchFamily="49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Chains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input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forward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output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latin typeface="Consolas" panose="020B0609020204030204" pitchFamily="49" charset="0"/>
              </a:rPr>
              <a:t>Tables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 err="1">
                <a:latin typeface="Consolas" panose="020B0609020204030204" pitchFamily="49" charset="0"/>
              </a:rPr>
              <a:t>nat</a:t>
            </a:r>
            <a:endParaRPr lang="en-GB" sz="1400" dirty="0">
              <a:latin typeface="Consolas" panose="020B0609020204030204" pitchFamily="49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Consolas" panose="020B0609020204030204" pitchFamily="49" charset="0"/>
              </a:rPr>
              <a:t>mangle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Stateful</a:t>
            </a:r>
            <a:r>
              <a:rPr lang="en-GB" sz="1800" dirty="0">
                <a:latin typeface="Consolas" panose="020B0609020204030204" pitchFamily="49" charset="0"/>
              </a:rPr>
              <a:t> firewall, </a:t>
            </a:r>
            <a:r>
              <a:rPr lang="en-GB" sz="1800" dirty="0" err="1">
                <a:latin typeface="Consolas" panose="020B0609020204030204" pitchFamily="49" charset="0"/>
              </a:rPr>
              <a:t>conntrack</a:t>
            </a:r>
            <a:r>
              <a:rPr lang="en-GB" sz="1800" dirty="0">
                <a:latin typeface="Consolas" panose="020B0609020204030204" pitchFamily="49" charset="0"/>
              </a:rPr>
              <a:t>, TCP States, 3 way handshake, TCP Fast Open</a:t>
            </a:r>
          </a:p>
        </p:txBody>
      </p:sp>
    </p:spTree>
    <p:extLst>
      <p:ext uri="{BB962C8B-B14F-4D97-AF65-F5344CB8AC3E}">
        <p14:creationId xmlns:p14="http://schemas.microsoft.com/office/powerpoint/2010/main" val="373730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alias </a:t>
            </a:r>
            <a:r>
              <a:rPr lang="en-GB" sz="1800" dirty="0" err="1">
                <a:latin typeface="Consolas" panose="020B0609020204030204" pitchFamily="49" charset="0"/>
              </a:rPr>
              <a:t>iptablesl</a:t>
            </a:r>
            <a:r>
              <a:rPr lang="en-GB" sz="1800" dirty="0">
                <a:latin typeface="Consolas" panose="020B0609020204030204" pitchFamily="49" charset="0"/>
              </a:rPr>
              <a:t>="</a:t>
            </a: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--line-</a:t>
            </a:r>
            <a:r>
              <a:rPr lang="en-GB" sz="1800" dirty="0" err="1">
                <a:latin typeface="Consolas" panose="020B0609020204030204" pitchFamily="49" charset="0"/>
              </a:rPr>
              <a:t>nums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source /root/.</a:t>
            </a:r>
            <a:r>
              <a:rPr lang="en-GB" sz="1800" dirty="0" err="1">
                <a:latin typeface="Consolas" panose="020B0609020204030204" pitchFamily="49" charset="0"/>
              </a:rPr>
              <a:t>bashrc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-t </a:t>
            </a:r>
            <a:r>
              <a:rPr lang="en-GB" sz="1800" dirty="0" err="1">
                <a:latin typeface="Consolas" panose="020B0609020204030204" pitchFamily="49" charset="0"/>
              </a:rPr>
              <a:t>nat</a:t>
            </a:r>
            <a:r>
              <a:rPr lang="en-GB" sz="1800" dirty="0">
                <a:latin typeface="Consolas" panose="020B0609020204030204" pitchFamily="49" charset="0"/>
              </a:rPr>
              <a:t> -</a:t>
            </a:r>
            <a:r>
              <a:rPr lang="en-GB" sz="1800" dirty="0" err="1">
                <a:latin typeface="Consolas" panose="020B0609020204030204" pitchFamily="49" charset="0"/>
              </a:rPr>
              <a:t>vnL</a:t>
            </a: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PREROUTING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POSTROUTING chain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-N &lt;my-own-chain&gt;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>
                <a:latin typeface="Consolas" panose="020B0609020204030204" pitchFamily="49" charset="0"/>
              </a:rPr>
              <a:t>iptables</a:t>
            </a:r>
            <a:r>
              <a:rPr lang="en-GB" sz="1800" dirty="0">
                <a:latin typeface="Consolas" panose="020B0609020204030204" pitchFamily="49" charset="0"/>
              </a:rPr>
              <a:t> -D</a:t>
            </a:r>
          </a:p>
        </p:txBody>
      </p:sp>
    </p:spTree>
    <p:extLst>
      <p:ext uri="{BB962C8B-B14F-4D97-AF65-F5344CB8AC3E}">
        <p14:creationId xmlns:p14="http://schemas.microsoft.com/office/powerpoint/2010/main" val="25283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IPTABLES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11170508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### TASK ###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all replies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localhost device all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SSH,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# Allow HTTP HTTPS multiport, state new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latin typeface="Consolas" panose="020B0609020204030204" pitchFamily="49" charset="0"/>
              </a:rPr>
              <a:t>Useful app: Fail2Ban</a:t>
            </a:r>
          </a:p>
        </p:txBody>
      </p:sp>
    </p:spTree>
    <p:extLst>
      <p:ext uri="{BB962C8B-B14F-4D97-AF65-F5344CB8AC3E}">
        <p14:creationId xmlns:p14="http://schemas.microsoft.com/office/powerpoint/2010/main" val="25571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293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Bauer Linux Training</vt:lpstr>
      <vt:lpstr>Agenda</vt:lpstr>
      <vt:lpstr>Networking</vt:lpstr>
      <vt:lpstr>OpenVPN</vt:lpstr>
      <vt:lpstr>Simple OpenVPN Server</vt:lpstr>
      <vt:lpstr>Simple OpenVPN Server</vt:lpstr>
      <vt:lpstr>IPTABLES</vt:lpstr>
      <vt:lpstr>IPTABLES</vt:lpstr>
      <vt:lpstr>IPTABLES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28</cp:revision>
  <dcterms:created xsi:type="dcterms:W3CDTF">2016-11-03T09:41:29Z</dcterms:created>
  <dcterms:modified xsi:type="dcterms:W3CDTF">2016-11-17T09:56:24Z</dcterms:modified>
</cp:coreProperties>
</file>