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78330-46C6-46C4-9773-B431ECE4461B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52460-6158-4C3F-98B5-99CB5562E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43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08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743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76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42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09D4-043A-437D-B362-663652EEFC94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DC4-30E8-4A73-9C7F-D4E437256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09D4-043A-437D-B362-663652EEFC94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DC4-30E8-4A73-9C7F-D4E437256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2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09D4-043A-437D-B362-663652EEFC94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DC4-30E8-4A73-9C7F-D4E437256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5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302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09D4-043A-437D-B362-663652EEFC94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DC4-30E8-4A73-9C7F-D4E437256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9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09D4-043A-437D-B362-663652EEFC94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DC4-30E8-4A73-9C7F-D4E437256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8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09D4-043A-437D-B362-663652EEFC94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DC4-30E8-4A73-9C7F-D4E437256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5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09D4-043A-437D-B362-663652EEFC94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DC4-30E8-4A73-9C7F-D4E437256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97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09D4-043A-437D-B362-663652EEFC94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DC4-30E8-4A73-9C7F-D4E437256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5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09D4-043A-437D-B362-663652EEFC94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DC4-30E8-4A73-9C7F-D4E437256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09D4-043A-437D-B362-663652EEFC94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DC4-30E8-4A73-9C7F-D4E437256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0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09D4-043A-437D-B362-663652EEFC94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FDC4-30E8-4A73-9C7F-D4E437256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7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09D4-043A-437D-B362-663652EEFC94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FFDC4-30E8-4A73-9C7F-D4E437256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1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dirty="0"/>
              <a:t>Bauer Linux Training</a:t>
            </a:r>
          </a:p>
          <a:p>
            <a:pPr>
              <a:spcBef>
                <a:spcPts val="0"/>
              </a:spcBef>
            </a:pPr>
            <a:r>
              <a:rPr lang="en" dirty="0"/>
              <a:t>w3</a:t>
            </a:r>
            <a:r>
              <a:rPr lang="hu-HU" dirty="0"/>
              <a:t>7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400" dirty="0"/>
              <a:t>2016-0</a:t>
            </a:r>
            <a:r>
              <a:rPr lang="hu-HU" sz="6400" dirty="0"/>
              <a:t>9</a:t>
            </a:r>
            <a:r>
              <a:rPr lang="en" sz="6400" dirty="0"/>
              <a:t>-1</a:t>
            </a:r>
            <a:r>
              <a:rPr lang="hu-HU" sz="6400" dirty="0"/>
              <a:t>5</a:t>
            </a:r>
            <a:endParaRPr lang="en" sz="6400" dirty="0"/>
          </a:p>
        </p:txBody>
      </p:sp>
      <p:sp>
        <p:nvSpPr>
          <p:cNvPr id="56" name="Shape 56"/>
          <p:cNvSpPr txBox="1"/>
          <p:nvPr/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03200" y="20320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 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06400" y="40640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 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609600" y="60960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43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>
              <a:lnSpc>
                <a:spcPct val="120000"/>
              </a:lnSpc>
              <a:buClr>
                <a:schemeClr val="dk1"/>
              </a:buClr>
              <a:buSzPct val="39285"/>
            </a:pPr>
            <a:r>
              <a:rPr lang="en" dirty="0"/>
              <a:t>Agenda</a:t>
            </a:r>
          </a:p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9625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380990" indent="-380990">
              <a:lnSpc>
                <a:spcPct val="120000"/>
              </a:lnSpc>
              <a:buClr>
                <a:schemeClr val="dk1"/>
              </a:buClr>
              <a:buSzPct val="78571"/>
            </a:pPr>
            <a:r>
              <a:rPr lang="en" dirty="0">
                <a:latin typeface="+mn-lt"/>
              </a:rPr>
              <a:t>Basic programming</a:t>
            </a:r>
          </a:p>
          <a:p>
            <a:pPr marL="380990" indent="-380990">
              <a:lnSpc>
                <a:spcPct val="120000"/>
              </a:lnSpc>
              <a:buClr>
                <a:schemeClr val="dk1"/>
              </a:buClr>
              <a:buSzPct val="78571"/>
            </a:pPr>
            <a:r>
              <a:rPr lang="en" dirty="0">
                <a:latin typeface="+mn-lt"/>
              </a:rPr>
              <a:t>Basic algorithms</a:t>
            </a:r>
            <a:endParaRPr lang="hu-HU" dirty="0">
              <a:latin typeface="+mn-lt"/>
            </a:endParaRPr>
          </a:p>
          <a:p>
            <a:pPr marL="380990" indent="-380990">
              <a:lnSpc>
                <a:spcPct val="120000"/>
              </a:lnSpc>
              <a:buClr>
                <a:schemeClr val="dk1"/>
              </a:buClr>
              <a:buSzPct val="78571"/>
            </a:pPr>
            <a:r>
              <a:rPr lang="hu-HU" dirty="0"/>
              <a:t>Amazon Web Services</a:t>
            </a:r>
          </a:p>
          <a:p>
            <a:pPr marL="380990" indent="-380990">
              <a:lnSpc>
                <a:spcPct val="120000"/>
              </a:lnSpc>
              <a:buClr>
                <a:schemeClr val="dk1"/>
              </a:buClr>
              <a:buSzPct val="78571"/>
            </a:pPr>
            <a:r>
              <a:rPr lang="hu-HU" dirty="0"/>
              <a:t>Working with Regular Expressions and structured files</a:t>
            </a:r>
          </a:p>
          <a:p>
            <a:pPr marL="838190" lvl="1" indent="-380990">
              <a:lnSpc>
                <a:spcPct val="120000"/>
              </a:lnSpc>
              <a:buClr>
                <a:schemeClr val="dk1"/>
              </a:buClr>
              <a:buSzPct val="78571"/>
            </a:pPr>
            <a:r>
              <a:rPr lang="hu-HU" dirty="0">
                <a:latin typeface="+mn-lt"/>
              </a:rPr>
              <a:t>grep</a:t>
            </a:r>
          </a:p>
          <a:p>
            <a:pPr marL="838190" lvl="1" indent="-380990">
              <a:lnSpc>
                <a:spcPct val="120000"/>
              </a:lnSpc>
              <a:buClr>
                <a:schemeClr val="dk1"/>
              </a:buClr>
              <a:buSzPct val="78571"/>
            </a:pPr>
            <a:r>
              <a:rPr lang="hu-HU" dirty="0"/>
              <a:t>sed</a:t>
            </a:r>
          </a:p>
          <a:p>
            <a:pPr marL="838190" lvl="1" indent="-380990">
              <a:lnSpc>
                <a:spcPct val="120000"/>
              </a:lnSpc>
              <a:buClr>
                <a:schemeClr val="dk1"/>
              </a:buClr>
              <a:buSzPct val="78571"/>
            </a:pPr>
            <a:r>
              <a:rPr lang="hu-HU" dirty="0"/>
              <a:t>a</a:t>
            </a:r>
            <a:r>
              <a:rPr lang="hu-HU" dirty="0">
                <a:latin typeface="+mn-lt"/>
              </a:rPr>
              <a:t>wk</a:t>
            </a:r>
          </a:p>
          <a:p>
            <a:pPr marL="838190" lvl="1" indent="-380990">
              <a:lnSpc>
                <a:spcPct val="120000"/>
              </a:lnSpc>
              <a:buClr>
                <a:schemeClr val="dk1"/>
              </a:buClr>
              <a:buSzPct val="78571"/>
            </a:pPr>
            <a:r>
              <a:rPr lang="hu-HU" dirty="0"/>
              <a:t>sort</a:t>
            </a:r>
          </a:p>
          <a:p>
            <a:pPr marL="838190" lvl="1" indent="-380990">
              <a:lnSpc>
                <a:spcPct val="120000"/>
              </a:lnSpc>
              <a:buClr>
                <a:schemeClr val="dk1"/>
              </a:buClr>
              <a:buSzPct val="78571"/>
            </a:pPr>
            <a:r>
              <a:rPr lang="hu-HU" dirty="0"/>
              <a:t>c</a:t>
            </a:r>
            <a:r>
              <a:rPr lang="hu-HU" dirty="0">
                <a:latin typeface="+mn-lt"/>
              </a:rPr>
              <a:t>ut</a:t>
            </a:r>
          </a:p>
          <a:p>
            <a:pPr marL="457200" lvl="1" indent="0">
              <a:lnSpc>
                <a:spcPct val="120000"/>
              </a:lnSpc>
              <a:buClr>
                <a:schemeClr val="dk1"/>
              </a:buClr>
              <a:buSzPct val="78571"/>
              <a:buNone/>
            </a:pPr>
            <a:endParaRPr lang="en" dirty="0">
              <a:latin typeface="+mn-lt"/>
            </a:endParaRPr>
          </a:p>
          <a:p>
            <a:pPr marL="380990" indent="-380990">
              <a:lnSpc>
                <a:spcPct val="120000"/>
              </a:lnSpc>
              <a:buClr>
                <a:schemeClr val="dk1"/>
              </a:buClr>
              <a:buSzPct val="78571"/>
            </a:pPr>
            <a:endParaRPr lang="en" sz="1867" dirty="0"/>
          </a:p>
          <a:p>
            <a:pPr marL="380990" indent="-380990">
              <a:lnSpc>
                <a:spcPct val="120000"/>
              </a:lnSpc>
              <a:buClr>
                <a:schemeClr val="dk1"/>
              </a:buClr>
              <a:buSzPct val="78571"/>
            </a:pPr>
            <a:endParaRPr lang="en" sz="1867" dirty="0"/>
          </a:p>
          <a:p>
            <a:pPr marL="380990" indent="-380990">
              <a:lnSpc>
                <a:spcPct val="120000"/>
              </a:lnSpc>
              <a:buClr>
                <a:schemeClr val="dk1"/>
              </a:buClr>
              <a:buSzPct val="78571"/>
            </a:pPr>
            <a:endParaRPr lang="en" sz="1867" dirty="0"/>
          </a:p>
          <a:p>
            <a:pPr marL="380990" indent="-380990">
              <a:lnSpc>
                <a:spcPct val="120000"/>
              </a:lnSpc>
              <a:buClr>
                <a:schemeClr val="dk1"/>
              </a:buClr>
              <a:buSzPct val="78571"/>
            </a:pPr>
            <a:endParaRPr lang="en" sz="1867" dirty="0"/>
          </a:p>
        </p:txBody>
      </p:sp>
    </p:spTree>
    <p:extLst>
      <p:ext uri="{BB962C8B-B14F-4D97-AF65-F5344CB8AC3E}">
        <p14:creationId xmlns:p14="http://schemas.microsoft.com/office/powerpoint/2010/main" val="232227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>
              <a:buClr>
                <a:schemeClr val="dk1"/>
              </a:buClr>
              <a:buSzPct val="39285"/>
            </a:pPr>
            <a:r>
              <a:rPr lang="en" dirty="0"/>
              <a:t>Basic algorithms</a:t>
            </a:r>
          </a:p>
          <a:p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/>
            <a:r>
              <a:rPr lang="en" sz="1867" dirty="0"/>
              <a:t>Algorithm definition: </a:t>
            </a:r>
            <a:r>
              <a:rPr lang="en-GB" sz="1867" dirty="0"/>
              <a:t>A process or set of rules to be followed in calculations or other problem-solving operations, especially by a computer.</a:t>
            </a:r>
          </a:p>
          <a:p>
            <a:pPr>
              <a:lnSpc>
                <a:spcPct val="100000"/>
              </a:lnSpc>
            </a:pPr>
            <a:r>
              <a:rPr lang="en-GB" sz="1867" dirty="0"/>
              <a:t>List of basic algorithms:</a:t>
            </a:r>
          </a:p>
          <a:p>
            <a:pPr marL="479988" indent="-479988">
              <a:lnSpc>
                <a:spcPct val="100000"/>
              </a:lnSpc>
            </a:pPr>
            <a:r>
              <a:rPr lang="en" sz="1867" dirty="0"/>
              <a:t>count</a:t>
            </a:r>
          </a:p>
          <a:p>
            <a:pPr marL="479988" indent="-479988">
              <a:lnSpc>
                <a:spcPct val="100000"/>
              </a:lnSpc>
            </a:pPr>
            <a:r>
              <a:rPr lang="en" sz="1867" dirty="0"/>
              <a:t>sum</a:t>
            </a:r>
          </a:p>
          <a:p>
            <a:pPr marL="479988" indent="-479988">
              <a:lnSpc>
                <a:spcPct val="100000"/>
              </a:lnSpc>
            </a:pPr>
            <a:r>
              <a:rPr lang="en" sz="1867" dirty="0"/>
              <a:t>avg</a:t>
            </a:r>
          </a:p>
          <a:p>
            <a:pPr marL="479988" indent="-479988">
              <a:lnSpc>
                <a:spcPct val="100000"/>
              </a:lnSpc>
            </a:pPr>
            <a:r>
              <a:rPr lang="en-GB" sz="1867" dirty="0"/>
              <a:t>m</a:t>
            </a:r>
            <a:r>
              <a:rPr lang="en" sz="1867" dirty="0"/>
              <a:t>in</a:t>
            </a:r>
          </a:p>
          <a:p>
            <a:pPr marL="479988" indent="-479988">
              <a:lnSpc>
                <a:spcPct val="100000"/>
              </a:lnSpc>
            </a:pPr>
            <a:r>
              <a:rPr lang="en" sz="1867" dirty="0"/>
              <a:t>max</a:t>
            </a:r>
          </a:p>
          <a:p>
            <a:pPr>
              <a:lnSpc>
                <a:spcPct val="100000"/>
              </a:lnSpc>
            </a:pPr>
            <a:endParaRPr lang="en" dirty="0"/>
          </a:p>
          <a:p>
            <a:pPr>
              <a:lnSpc>
                <a:spcPct val="100000"/>
              </a:lnSpc>
            </a:pPr>
            <a:r>
              <a:rPr lang="en" sz="1867" dirty="0"/>
              <a:t>Plus sorting algorithms. (bubble, heap, quicksort, etc) – Advanced topic</a:t>
            </a:r>
          </a:p>
          <a:p>
            <a:pPr marL="380990" indent="-380990"/>
            <a:r>
              <a:rPr lang="en-GB" sz="1867" dirty="0">
                <a:hlinkClick r:id="rId3"/>
              </a:rPr>
              <a:t>https://www.toptal.com/developers/sorting-algorithms</a:t>
            </a:r>
            <a:endParaRPr lang="en" sz="1867" dirty="0"/>
          </a:p>
        </p:txBody>
      </p:sp>
    </p:spTree>
    <p:extLst>
      <p:ext uri="{BB962C8B-B14F-4D97-AF65-F5344CB8AC3E}">
        <p14:creationId xmlns:p14="http://schemas.microsoft.com/office/powerpoint/2010/main" val="309552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Connect to AWS EC2 Practice Instance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# Connect to AWS Instance</a:t>
            </a:r>
          </a:p>
          <a:p>
            <a:pPr marL="0" indent="0">
              <a:buNone/>
            </a:pPr>
            <a:r>
              <a:rPr lang="en-GB" dirty="0" err="1"/>
              <a:t>ssh</a:t>
            </a:r>
            <a:r>
              <a:rPr lang="en-GB" dirty="0"/>
              <a:t> </a:t>
            </a:r>
            <a:r>
              <a:rPr lang="en-GB" dirty="0" err="1"/>
              <a:t>testuser@x.x.x.x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password is: </a:t>
            </a:r>
            <a:r>
              <a:rPr lang="en-GB" dirty="0" err="1"/>
              <a:t>testuser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Run screen in multi-display mode – Magic!</a:t>
            </a:r>
          </a:p>
          <a:p>
            <a:pPr marL="0" indent="0">
              <a:buNone/>
            </a:pPr>
            <a:r>
              <a:rPr lang="en-GB" dirty="0"/>
              <a:t>screen -x w37</a:t>
            </a:r>
          </a:p>
        </p:txBody>
      </p:sp>
    </p:spTree>
    <p:extLst>
      <p:ext uri="{BB962C8B-B14F-4D97-AF65-F5344CB8AC3E}">
        <p14:creationId xmlns:p14="http://schemas.microsoft.com/office/powerpoint/2010/main" val="16571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>
              <a:buClr>
                <a:schemeClr val="dk1"/>
              </a:buClr>
              <a:buSzPct val="39285"/>
            </a:pPr>
            <a:r>
              <a:rPr lang="hu-HU" dirty="0"/>
              <a:t>Evilcorp Users</a:t>
            </a:r>
            <a:endParaRPr lang="en" dirty="0"/>
          </a:p>
          <a:p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lvl="0" indent="0">
              <a:buNone/>
            </a:pPr>
            <a:r>
              <a:rPr lang="hu-HU" sz="1200" b="1" dirty="0">
                <a:latin typeface="Consolas" panose="020B0609020204030204" pitchFamily="49" charset="0"/>
              </a:rPr>
              <a:t>drn@drn ~/githubrepos/blt/w33 (master) $ </a:t>
            </a:r>
            <a:r>
              <a:rPr lang="hu-HU" sz="1200" dirty="0">
                <a:latin typeface="Consolas" panose="020B0609020204030204" pitchFamily="49" charset="0"/>
              </a:rPr>
              <a:t>head -n5 evilcorp_users1.csv </a:t>
            </a:r>
          </a:p>
          <a:p>
            <a:pPr marL="0" lvl="0" indent="0">
              <a:buNone/>
            </a:pPr>
            <a:r>
              <a:rPr lang="hu-HU" sz="1200" dirty="0">
                <a:latin typeface="Consolas" panose="020B0609020204030204" pitchFamily="49" charset="0"/>
              </a:rPr>
              <a:t>Rev,Aaron,Kim,Male,06/01/1960,Environmental Tech,gmorrisoneb@tiny.cc,Cambridge,Yotz,250.46.206.246</a:t>
            </a:r>
          </a:p>
          <a:p>
            <a:pPr marL="0" lvl="0" indent="0">
              <a:buNone/>
            </a:pPr>
            <a:r>
              <a:rPr lang="hu-HU" sz="1200" dirty="0">
                <a:latin typeface="Consolas" panose="020B0609020204030204" pitchFamily="49" charset="0"/>
              </a:rPr>
              <a:t>Honorable,Aaron,Ward,Female,13/01/1960,Analog Circuit Design manager,tmartin18@miibeian.gov.cn,Petworth,Centidel,245.165.214.64</a:t>
            </a:r>
          </a:p>
          <a:p>
            <a:pPr marL="0" lvl="0" indent="0">
              <a:buNone/>
            </a:pPr>
            <a:r>
              <a:rPr lang="hu-HU" sz="1200" dirty="0">
                <a:latin typeface="Consolas" panose="020B0609020204030204" pitchFamily="49" charset="0"/>
              </a:rPr>
              <a:t>Mrs,Aaron,Gibson,Female,24/01/1960,Geological Engineer,sreyes3y@hc360.com,London,Blognation,61.77.129.63</a:t>
            </a:r>
          </a:p>
          <a:p>
            <a:pPr marL="0" lvl="0" indent="0">
              <a:buNone/>
            </a:pPr>
            <a:r>
              <a:rPr lang="hu-HU" sz="1200" dirty="0">
                <a:latin typeface="Consolas" panose="020B0609020204030204" pitchFamily="49" charset="0"/>
              </a:rPr>
              <a:t>Ms,Aaron,Collins,Female,27/01/1960,Staff Accountant I,marmstrong3l@wordpress.org,Dronfield,Pixope,40.80.99.215</a:t>
            </a:r>
          </a:p>
          <a:p>
            <a:pPr marL="0" lvl="0" indent="0">
              <a:buNone/>
            </a:pPr>
            <a:r>
              <a:rPr lang="hu-HU" sz="1200" b="1" dirty="0">
                <a:latin typeface="Consolas" panose="020B0609020204030204" pitchFamily="49" charset="0"/>
              </a:rPr>
              <a:t>drn@drn ~/githubrepos/blt/w33 (master) $ </a:t>
            </a:r>
          </a:p>
          <a:p>
            <a:pPr marL="0" lvl="0" indent="0">
              <a:buNone/>
            </a:pPr>
            <a:endParaRPr lang="hu-HU" sz="1600" dirty="0"/>
          </a:p>
          <a:p>
            <a:pPr marL="0" lvl="0" indent="0">
              <a:buNone/>
            </a:pPr>
            <a:r>
              <a:rPr lang="en-GB" sz="1600" dirty="0"/>
              <a:t>Practice Tasks</a:t>
            </a:r>
          </a:p>
          <a:p>
            <a:pPr marL="0" lvl="0" indent="0">
              <a:buNone/>
            </a:pPr>
            <a:endParaRPr lang="en-GB" sz="1800" dirty="0"/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List all males who has (wordpress.org or wordpress.com) email address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List all females born in 1975 who lives in Lancaster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List all people with their first name starting with “K” and their first name is shorter or equal to 5 characters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List all females who are ‘Systems Administrators’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List all females with title of ‘Mrs’ who born between 1960-1969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List all people who is a ‘Dr’ or ‘Mrs’ and works as a Nuclear Power Engineer. Only list those who born in Q1 and Q3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List all females who works as a Technician and all their 4 octets in their IP addresses are 3 characters long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List all males who lives in London and Peterborough and his email domain ends with .com. Only list lines where their IP Address last octet is an odd number</a:t>
            </a:r>
          </a:p>
        </p:txBody>
      </p:sp>
    </p:spTree>
    <p:extLst>
      <p:ext uri="{BB962C8B-B14F-4D97-AF65-F5344CB8AC3E}">
        <p14:creationId xmlns:p14="http://schemas.microsoft.com/office/powerpoint/2010/main" val="5366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algn="ctr">
              <a:buClr>
                <a:schemeClr val="dk1"/>
              </a:buClr>
              <a:buSzPct val="39285"/>
            </a:pPr>
            <a:r>
              <a:rPr lang="hu-HU" dirty="0"/>
              <a:t>Evilcorp Users</a:t>
            </a:r>
            <a:endParaRPr lang="en" dirty="0"/>
          </a:p>
          <a:p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0" lvl="0" indent="0">
              <a:buNone/>
            </a:pPr>
            <a:r>
              <a:rPr lang="hu-HU" sz="1200" b="1" dirty="0">
                <a:latin typeface="Consolas" panose="020B0609020204030204" pitchFamily="49" charset="0"/>
              </a:rPr>
              <a:t>drn@drn ~/githubrepos/blt/w33 (master) $ </a:t>
            </a:r>
            <a:r>
              <a:rPr lang="hu-HU" sz="1200" dirty="0">
                <a:latin typeface="Consolas" panose="020B0609020204030204" pitchFamily="49" charset="0"/>
              </a:rPr>
              <a:t>head -n5 evilcorp_users1.csv </a:t>
            </a:r>
          </a:p>
          <a:p>
            <a:pPr marL="0" lvl="0" indent="0">
              <a:buNone/>
            </a:pPr>
            <a:r>
              <a:rPr lang="hu-HU" sz="1200" dirty="0">
                <a:latin typeface="Consolas" panose="020B0609020204030204" pitchFamily="49" charset="0"/>
              </a:rPr>
              <a:t>Rev,Aaron,Kim,Male,06/01/1960,Environmental Tech,gmorrisoneb@tiny.cc,Cambridge,Yotz,250.46.206.246</a:t>
            </a:r>
          </a:p>
          <a:p>
            <a:pPr marL="0" lvl="0" indent="0">
              <a:buNone/>
            </a:pPr>
            <a:r>
              <a:rPr lang="hu-HU" sz="1200" dirty="0">
                <a:latin typeface="Consolas" panose="020B0609020204030204" pitchFamily="49" charset="0"/>
              </a:rPr>
              <a:t>Honorable,Aaron,Ward,Female,13/01/1960,Analog Circuit Design manager,tmartin18@miibeian.gov.cn,Petworth,Centidel,245.165.214.64</a:t>
            </a:r>
          </a:p>
          <a:p>
            <a:pPr marL="0" lvl="0" indent="0">
              <a:buNone/>
            </a:pPr>
            <a:r>
              <a:rPr lang="hu-HU" sz="1200" dirty="0">
                <a:latin typeface="Consolas" panose="020B0609020204030204" pitchFamily="49" charset="0"/>
              </a:rPr>
              <a:t>Mrs,Aaron,Gibson,Female,24/01/1960,Geological Engineer,sreyes3y@hc360.com,London,Blognation,61.77.129.63</a:t>
            </a:r>
          </a:p>
          <a:p>
            <a:pPr marL="0" lvl="0" indent="0">
              <a:buNone/>
            </a:pPr>
            <a:r>
              <a:rPr lang="hu-HU" sz="1200" dirty="0">
                <a:latin typeface="Consolas" panose="020B0609020204030204" pitchFamily="49" charset="0"/>
              </a:rPr>
              <a:t>Ms,Aaron,Collins,Female,27/01/1960,Staff Accountant I,marmstrong3l@wordpress.org,Dronfield,Pixope,40.80.99.215</a:t>
            </a:r>
          </a:p>
          <a:p>
            <a:pPr marL="0" lvl="0" indent="0">
              <a:buNone/>
            </a:pPr>
            <a:r>
              <a:rPr lang="hu-HU" sz="1200" b="1" dirty="0">
                <a:latin typeface="Consolas" panose="020B0609020204030204" pitchFamily="49" charset="0"/>
              </a:rPr>
              <a:t>drn@drn ~/githubrepos/blt/w33 (master) $ </a:t>
            </a:r>
          </a:p>
          <a:p>
            <a:pPr marL="0" lvl="0" indent="0">
              <a:buNone/>
            </a:pPr>
            <a:endParaRPr lang="hu-HU" sz="1600" dirty="0"/>
          </a:p>
          <a:p>
            <a:pPr marL="0" lvl="0" indent="0">
              <a:buNone/>
            </a:pPr>
            <a:r>
              <a:rPr lang="en-GB" sz="1600" dirty="0"/>
              <a:t>Practice Tasks</a:t>
            </a:r>
          </a:p>
          <a:p>
            <a:pPr marL="0" lvl="0" indent="0">
              <a:buNone/>
            </a:pPr>
            <a:endParaRPr lang="en-GB" sz="1800" dirty="0"/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List all males who has (wordpress.org or wordpress.com) email address. List only their </a:t>
            </a:r>
            <a:r>
              <a:rPr lang="en-GB" sz="1600" dirty="0" err="1"/>
              <a:t>Firstname</a:t>
            </a:r>
            <a:r>
              <a:rPr lang="en-GB" sz="1600" dirty="0"/>
              <a:t>, </a:t>
            </a:r>
            <a:r>
              <a:rPr lang="en-GB" sz="1600" dirty="0" err="1"/>
              <a:t>Lastname</a:t>
            </a:r>
            <a:r>
              <a:rPr lang="en-GB" sz="1600" dirty="0"/>
              <a:t> and email address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List all females born in 1975 who lives in Lancaster. List only their </a:t>
            </a:r>
            <a:r>
              <a:rPr lang="en-GB" sz="1600" dirty="0" err="1"/>
              <a:t>Firstname</a:t>
            </a:r>
            <a:r>
              <a:rPr lang="en-GB" sz="1600" dirty="0"/>
              <a:t>, </a:t>
            </a:r>
            <a:r>
              <a:rPr lang="en-GB" sz="1600" dirty="0" err="1"/>
              <a:t>Lastname</a:t>
            </a:r>
            <a:r>
              <a:rPr lang="en-GB" sz="1600" dirty="0"/>
              <a:t> and their date of birth. Sort by date of birth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List all females who are ‘Systems Administrators’. List only their </a:t>
            </a:r>
            <a:r>
              <a:rPr lang="en-GB" sz="1600" dirty="0" err="1"/>
              <a:t>Firstname</a:t>
            </a:r>
            <a:r>
              <a:rPr lang="en-GB" sz="1600" dirty="0"/>
              <a:t>, </a:t>
            </a:r>
            <a:r>
              <a:rPr lang="en-GB" sz="1600" dirty="0" err="1"/>
              <a:t>Lastname</a:t>
            </a:r>
            <a:r>
              <a:rPr lang="en-GB" sz="1600" dirty="0"/>
              <a:t>, email, IP Address and City</a:t>
            </a:r>
          </a:p>
          <a:p>
            <a:pPr marL="342900" lvl="0" indent="-342900">
              <a:buFont typeface="+mj-lt"/>
              <a:buAutoNum type="arabicPeriod"/>
            </a:pPr>
            <a:endParaRPr lang="en-GB" sz="1600" dirty="0"/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Count how many males lives per city. Print the city first then the number of males. Sort by the number. Print the last 15 results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Delete all females date of birth. Use </a:t>
            </a:r>
            <a:r>
              <a:rPr lang="en-GB" sz="1600" dirty="0" err="1"/>
              <a:t>sed</a:t>
            </a:r>
            <a:r>
              <a:rPr lang="en-GB" sz="1600" dirty="0"/>
              <a:t> only!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A company called ‘</a:t>
            </a:r>
            <a:r>
              <a:rPr lang="en-GB" sz="1600" dirty="0" err="1"/>
              <a:t>Gabtune</a:t>
            </a:r>
            <a:r>
              <a:rPr lang="en-GB" sz="1600" dirty="0"/>
              <a:t>’ got bought by ‘</a:t>
            </a:r>
            <a:r>
              <a:rPr lang="en-GB" sz="1600" dirty="0" err="1"/>
              <a:t>Tambee</a:t>
            </a:r>
            <a:r>
              <a:rPr lang="en-GB" sz="1600" dirty="0"/>
              <a:t>’ please rename it to ‘</a:t>
            </a:r>
            <a:r>
              <a:rPr lang="en-GB" sz="1600" dirty="0" err="1"/>
              <a:t>Tambee</a:t>
            </a:r>
            <a:r>
              <a:rPr lang="en-GB" sz="1600" dirty="0"/>
              <a:t>’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All Software engineers has been sacked. Please update our data file and remove them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Count how many females work in their field (</a:t>
            </a:r>
            <a:r>
              <a:rPr lang="en-GB" sz="1600" dirty="0" err="1"/>
              <a:t>jobtitle</a:t>
            </a:r>
            <a:r>
              <a:rPr lang="en-GB" sz="1600" dirty="0"/>
              <a:t>). Print only the 20 most common jobs.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sz="1600" dirty="0"/>
              <a:t>Count how many males were born per year. Print the year, then the count.  Sort by year ascending</a:t>
            </a:r>
          </a:p>
        </p:txBody>
      </p:sp>
    </p:spTree>
    <p:extLst>
      <p:ext uri="{BB962C8B-B14F-4D97-AF65-F5344CB8AC3E}">
        <p14:creationId xmlns:p14="http://schemas.microsoft.com/office/powerpoint/2010/main" val="37193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519</Words>
  <Application>Microsoft Office PowerPoint</Application>
  <PresentationFormat>Widescreen</PresentationFormat>
  <Paragraphs>76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Bauer Linux Training w37</vt:lpstr>
      <vt:lpstr>Agenda </vt:lpstr>
      <vt:lpstr>Basic algorithms </vt:lpstr>
      <vt:lpstr>Connect to AWS EC2 Practice Instance</vt:lpstr>
      <vt:lpstr>Evilcorp Users </vt:lpstr>
      <vt:lpstr>Evilcorp Users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Ocsovszki, Dorian</dc:creator>
  <cp:lastModifiedBy>Ocsovszki, Dorian</cp:lastModifiedBy>
  <cp:revision>20</cp:revision>
  <dcterms:created xsi:type="dcterms:W3CDTF">2016-09-14T13:34:47Z</dcterms:created>
  <dcterms:modified xsi:type="dcterms:W3CDTF">2016-09-14T16:02:12Z</dcterms:modified>
</cp:coreProperties>
</file>