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Bree Serif"/>
      <p:regular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font" Target="fonts/BreeSerif-regular.fntdata"/><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5483d41373ef34b6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483d41373ef34b6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68d11cc86524886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8d11cc86524886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68d11cc86524886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8d11cc86524886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68d11cc86524886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8d11cc86524886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698314062f8f26f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98314062f8f26f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68d11cc86524886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8d11cc86524886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 Cecilia Cyclone Bots</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Bree Serif"/>
                <a:ea typeface="Bree Serif"/>
                <a:cs typeface="Bree Serif"/>
                <a:sym typeface="Bree Serif"/>
              </a:rPr>
              <a:t>Coaches: Doug Roe, Erika Bayless</a:t>
            </a:r>
            <a:endParaRPr>
              <a:latin typeface="Bree Serif"/>
              <a:ea typeface="Bree Serif"/>
              <a:cs typeface="Bree Serif"/>
              <a:sym typeface="Bree Serif"/>
            </a:endParaRPr>
          </a:p>
          <a:p>
            <a:pPr indent="0" lvl="0" marL="0" rtl="0" algn="l">
              <a:spcBef>
                <a:spcPts val="1200"/>
              </a:spcBef>
              <a:spcAft>
                <a:spcPts val="1200"/>
              </a:spcAft>
              <a:buNone/>
            </a:pPr>
            <a:r>
              <a:rPr lang="en">
                <a:latin typeface="Bree Serif"/>
                <a:ea typeface="Bree Serif"/>
                <a:cs typeface="Bree Serif"/>
                <a:sym typeface="Bree Serif"/>
              </a:rPr>
              <a:t>Students: Madeline R, Conor R, Elena G, Kyle G, Evan B, M</a:t>
            </a:r>
            <a:r>
              <a:rPr lang="en">
                <a:latin typeface="Bree Serif"/>
                <a:ea typeface="Bree Serif"/>
                <a:cs typeface="Bree Serif"/>
                <a:sym typeface="Bree Serif"/>
              </a:rPr>
              <a:t>ax M, Anna R, Jackson B, Mackenzie B, Jack C, and Henry P.</a:t>
            </a:r>
            <a:endParaRPr>
              <a:latin typeface="Bree Serif"/>
              <a:ea typeface="Bree Serif"/>
              <a:cs typeface="Bree Serif"/>
              <a:sym typeface="Bree Serif"/>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Rocket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Bree Serif"/>
                <a:ea typeface="Bree Serif"/>
                <a:cs typeface="Bree Serif"/>
                <a:sym typeface="Bree Serif"/>
              </a:rPr>
              <a:t>The rocket will be powered by a </a:t>
            </a:r>
            <a:r>
              <a:rPr lang="en">
                <a:latin typeface="Bree Serif"/>
                <a:ea typeface="Bree Serif"/>
                <a:cs typeface="Bree Serif"/>
                <a:sym typeface="Bree Serif"/>
              </a:rPr>
              <a:t>biofuel reactor. It will be launched from a center and will use GPS to find the next. It will use SpaceX rocket landing tech and will be unloaded by robots, and loaded onto drones. They will then scan a QR code, telling it where to go, and how long it will take to reach the Destination. After the drone </a:t>
            </a:r>
            <a:r>
              <a:rPr lang="en">
                <a:latin typeface="Bree Serif"/>
                <a:ea typeface="Bree Serif"/>
                <a:cs typeface="Bree Serif"/>
                <a:sym typeface="Bree Serif"/>
              </a:rPr>
              <a:t>delivers</a:t>
            </a:r>
            <a:r>
              <a:rPr lang="en">
                <a:latin typeface="Bree Serif"/>
                <a:ea typeface="Bree Serif"/>
                <a:cs typeface="Bree Serif"/>
                <a:sym typeface="Bree Serif"/>
              </a:rPr>
              <a:t>, it goes back to the center and are charged by a solar battery. </a:t>
            </a:r>
            <a:endParaRPr>
              <a:latin typeface="Bree Serif"/>
              <a:ea typeface="Bree Serif"/>
              <a:cs typeface="Bree Serif"/>
              <a:sym typeface="Bree Serif"/>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the rocket will get from A-B-C</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311699" y="1209800"/>
            <a:ext cx="5773574" cy="3933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Drones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Bree Serif"/>
                <a:ea typeface="Bree Serif"/>
                <a:cs typeface="Bree Serif"/>
                <a:sym typeface="Bree Serif"/>
              </a:rPr>
              <a:t>The </a:t>
            </a:r>
            <a:r>
              <a:rPr lang="en">
                <a:latin typeface="Bree Serif"/>
                <a:ea typeface="Bree Serif"/>
                <a:cs typeface="Bree Serif"/>
                <a:sym typeface="Bree Serif"/>
              </a:rPr>
              <a:t>drones are powered by a anemometer on the drone, which spins when it is hit by wind, and powers a small </a:t>
            </a:r>
            <a:r>
              <a:rPr lang="en">
                <a:latin typeface="Bree Serif"/>
                <a:ea typeface="Bree Serif"/>
                <a:cs typeface="Bree Serif"/>
                <a:sym typeface="Bree Serif"/>
              </a:rPr>
              <a:t>generator.[solar power will also be used when the drone is docked] </a:t>
            </a:r>
            <a:r>
              <a:rPr lang="en">
                <a:latin typeface="Bree Serif"/>
                <a:ea typeface="Bree Serif"/>
                <a:cs typeface="Bree Serif"/>
                <a:sym typeface="Bree Serif"/>
              </a:rPr>
              <a:t>. They are controlled by humans, who work from home. The people who </a:t>
            </a:r>
            <a:r>
              <a:rPr lang="en">
                <a:latin typeface="Bree Serif"/>
                <a:ea typeface="Bree Serif"/>
                <a:cs typeface="Bree Serif"/>
                <a:sym typeface="Bree Serif"/>
              </a:rPr>
              <a:t>control</a:t>
            </a:r>
            <a:r>
              <a:rPr lang="en">
                <a:latin typeface="Bree Serif"/>
                <a:ea typeface="Bree Serif"/>
                <a:cs typeface="Bree Serif"/>
                <a:sym typeface="Bree Serif"/>
              </a:rPr>
              <a:t> the drone are basically playing a video game. However, the humans are working at the same time. The reason why humans control the drones is because they are aware of what is around them, so they know if there is birds or other drones they have to avoid. It will also help solve the job and supply problems.</a:t>
            </a:r>
            <a:endParaRPr>
              <a:latin typeface="Bree Serif"/>
              <a:ea typeface="Bree Serif"/>
              <a:cs typeface="Bree Serif"/>
              <a:sym typeface="Bree Serif"/>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they are powered.</a:t>
            </a:r>
            <a:endParaRPr/>
          </a:p>
        </p:txBody>
      </p:sp>
      <p:sp>
        <p:nvSpPr>
          <p:cNvPr id="80" name="Google Shape;80;p17"/>
          <p:cNvSpPr txBox="1"/>
          <p:nvPr>
            <p:ph idx="1" type="body"/>
          </p:nvPr>
        </p:nvSpPr>
        <p:spPr>
          <a:xfrm>
            <a:off x="388584" y="1157601"/>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Bree Serif"/>
                <a:ea typeface="Bree Serif"/>
                <a:cs typeface="Bree Serif"/>
                <a:sym typeface="Bree Serif"/>
              </a:rPr>
              <a:t>Rocket- it is powered by a </a:t>
            </a:r>
            <a:r>
              <a:rPr lang="en">
                <a:latin typeface="Bree Serif"/>
                <a:ea typeface="Bree Serif"/>
                <a:cs typeface="Bree Serif"/>
                <a:sym typeface="Bree Serif"/>
              </a:rPr>
              <a:t>separate thorium and tungsten reactor, </a:t>
            </a:r>
            <a:r>
              <a:rPr lang="en">
                <a:latin typeface="Bree Serif"/>
                <a:ea typeface="Bree Serif"/>
                <a:cs typeface="Bree Serif"/>
                <a:sym typeface="Bree Serif"/>
              </a:rPr>
              <a:t>which</a:t>
            </a:r>
            <a:r>
              <a:rPr lang="en">
                <a:latin typeface="Bree Serif"/>
                <a:ea typeface="Bree Serif"/>
                <a:cs typeface="Bree Serif"/>
                <a:sym typeface="Bree Serif"/>
              </a:rPr>
              <a:t> is safer and cleaner than an uranium reactor.</a:t>
            </a:r>
            <a:endParaRPr>
              <a:latin typeface="Bree Serif"/>
              <a:ea typeface="Bree Serif"/>
              <a:cs typeface="Bree Serif"/>
              <a:sym typeface="Bree Serif"/>
            </a:endParaRPr>
          </a:p>
          <a:p>
            <a:pPr indent="0" lvl="0" marL="0" rtl="0" algn="l">
              <a:spcBef>
                <a:spcPts val="1200"/>
              </a:spcBef>
              <a:spcAft>
                <a:spcPts val="0"/>
              </a:spcAft>
              <a:buNone/>
            </a:pPr>
            <a:r>
              <a:rPr lang="en">
                <a:latin typeface="Bree Serif"/>
                <a:ea typeface="Bree Serif"/>
                <a:cs typeface="Bree Serif"/>
                <a:sym typeface="Bree Serif"/>
              </a:rPr>
              <a:t>Drones- they are solar powered. They are also powered by the </a:t>
            </a:r>
            <a:r>
              <a:rPr lang="en">
                <a:latin typeface="Bree Serif"/>
                <a:ea typeface="Bree Serif"/>
                <a:cs typeface="Bree Serif"/>
                <a:sym typeface="Bree Serif"/>
              </a:rPr>
              <a:t>anemometer</a:t>
            </a:r>
            <a:r>
              <a:rPr lang="en"/>
              <a:t>.</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Bree Serif"/>
                <a:ea typeface="Bree Serif"/>
                <a:cs typeface="Bree Serif"/>
                <a:sym typeface="Bree Serif"/>
              </a:rPr>
              <a:t>The best distance for getting the robot from home to the platooning trucks is 14 -15 in</a:t>
            </a:r>
            <a:endParaRPr>
              <a:latin typeface="Bree Serif"/>
              <a:ea typeface="Bree Serif"/>
              <a:cs typeface="Bree Serif"/>
              <a:sym typeface="Bree Serif"/>
            </a:endParaRPr>
          </a:p>
          <a:p>
            <a:pPr indent="0" lvl="0" marL="0" rtl="0" algn="l">
              <a:spcBef>
                <a:spcPts val="1200"/>
              </a:spcBef>
              <a:spcAft>
                <a:spcPts val="0"/>
              </a:spcAft>
              <a:buNone/>
            </a:pPr>
            <a:r>
              <a:rPr lang="en">
                <a:latin typeface="Bree Serif"/>
                <a:ea typeface="Bree Serif"/>
                <a:cs typeface="Bree Serif"/>
                <a:sym typeface="Bree Serif"/>
              </a:rPr>
              <a:t>In the “Air Bud“ challenge, if the lever is pulled too slowly, the helicopter‘s package slides out the back instead of the front </a:t>
            </a:r>
            <a:endParaRPr>
              <a:latin typeface="Bree Serif"/>
              <a:ea typeface="Bree Serif"/>
              <a:cs typeface="Bree Serif"/>
              <a:sym typeface="Bree Serif"/>
            </a:endParaRPr>
          </a:p>
          <a:p>
            <a:pPr indent="0" lvl="0" marL="0" rtl="0" algn="l">
              <a:spcBef>
                <a:spcPts val="1200"/>
              </a:spcBef>
              <a:spcAft>
                <a:spcPts val="1200"/>
              </a:spcAft>
              <a:buNone/>
            </a:pPr>
            <a:r>
              <a:rPr lang="en">
                <a:latin typeface="Bree Serif"/>
                <a:ea typeface="Bree Serif"/>
                <a:cs typeface="Bree Serif"/>
                <a:sym typeface="Bree Serif"/>
              </a:rPr>
              <a:t>In order for the wind turbine blade to rest completely on the stand, it has to be perfectly centered on said stand</a:t>
            </a:r>
            <a:endParaRPr>
              <a:latin typeface="Bree Serif"/>
              <a:ea typeface="Bree Serif"/>
              <a:cs typeface="Bree Serif"/>
              <a:sym typeface="Bree Serif"/>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