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64"/>
  </p:normalViewPr>
  <p:slideViewPr>
    <p:cSldViewPr snapToGrid="0" snapToObjects="1">
      <p:cViewPr varScale="1">
        <p:scale>
          <a:sx n="81" d="100"/>
          <a:sy n="81" d="100"/>
        </p:scale>
        <p:origin x="1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20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BB54A1-DB24-E848-B051-2FC10F1784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97528" y="4827312"/>
            <a:ext cx="1984266" cy="1849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862BD0-BB98-EA45-B7D5-30D7ABDD7685}"/>
              </a:ext>
            </a:extLst>
          </p:cNvPr>
          <p:cNvSpPr txBox="1"/>
          <p:nvPr userDrawn="1"/>
        </p:nvSpPr>
        <p:spPr>
          <a:xfrm>
            <a:off x="0" y="0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CycloneBots</a:t>
            </a:r>
            <a:r>
              <a:rPr lang="en-US" sz="4000" b="1" dirty="0"/>
              <a:t> 2021 </a:t>
            </a:r>
          </a:p>
          <a:p>
            <a: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# 48201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955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CFFC1A-DF08-6449-B2AE-2A0CC672CC42}"/>
              </a:ext>
            </a:extLst>
          </p:cNvPr>
          <p:cNvSpPr txBox="1"/>
          <p:nvPr/>
        </p:nvSpPr>
        <p:spPr>
          <a:xfrm>
            <a:off x="520262" y="1135117"/>
            <a:ext cx="594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Inspiration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Spirit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D756E-FB4A-C043-BA8B-6E3E8B1A8F04}"/>
              </a:ext>
            </a:extLst>
          </p:cNvPr>
          <p:cNvSpPr txBox="1"/>
          <p:nvPr/>
        </p:nvSpPr>
        <p:spPr>
          <a:xfrm>
            <a:off x="5044966" y="252248"/>
            <a:ext cx="524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VALUES</a:t>
            </a:r>
          </a:p>
        </p:txBody>
      </p:sp>
    </p:spTree>
    <p:extLst>
      <p:ext uri="{BB962C8B-B14F-4D97-AF65-F5344CB8AC3E}">
        <p14:creationId xmlns:p14="http://schemas.microsoft.com/office/powerpoint/2010/main" val="423356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CFFC1A-DF08-6449-B2AE-2A0CC672CC42}"/>
              </a:ext>
            </a:extLst>
          </p:cNvPr>
          <p:cNvSpPr txBox="1"/>
          <p:nvPr/>
        </p:nvSpPr>
        <p:spPr>
          <a:xfrm>
            <a:off x="520262" y="1135117"/>
            <a:ext cx="594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Effectiveness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Kids Do the Work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E5BFF-1E8F-E243-8C54-344BFF1264C6}"/>
              </a:ext>
            </a:extLst>
          </p:cNvPr>
          <p:cNvSpPr txBox="1"/>
          <p:nvPr/>
        </p:nvSpPr>
        <p:spPr>
          <a:xfrm>
            <a:off x="5044966" y="252248"/>
            <a:ext cx="524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VALUES</a:t>
            </a:r>
          </a:p>
        </p:txBody>
      </p:sp>
    </p:spTree>
    <p:extLst>
      <p:ext uri="{BB962C8B-B14F-4D97-AF65-F5344CB8AC3E}">
        <p14:creationId xmlns:p14="http://schemas.microsoft.com/office/powerpoint/2010/main" val="336714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CFFC1A-DF08-6449-B2AE-2A0CC672CC42}"/>
              </a:ext>
            </a:extLst>
          </p:cNvPr>
          <p:cNvSpPr txBox="1"/>
          <p:nvPr/>
        </p:nvSpPr>
        <p:spPr>
          <a:xfrm>
            <a:off x="520262" y="1135117"/>
            <a:ext cx="594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Gracious Professionalism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Coopertition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D68E8-6F98-CA40-9E67-75E54C904063}"/>
              </a:ext>
            </a:extLst>
          </p:cNvPr>
          <p:cNvSpPr txBox="1"/>
          <p:nvPr/>
        </p:nvSpPr>
        <p:spPr>
          <a:xfrm>
            <a:off x="5044966" y="252248"/>
            <a:ext cx="524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VALUES</a:t>
            </a:r>
          </a:p>
        </p:txBody>
      </p:sp>
    </p:spTree>
    <p:extLst>
      <p:ext uri="{BB962C8B-B14F-4D97-AF65-F5344CB8AC3E}">
        <p14:creationId xmlns:p14="http://schemas.microsoft.com/office/powerpoint/2010/main" val="70493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CFFC1A-DF08-6449-B2AE-2A0CC672CC42}"/>
              </a:ext>
            </a:extLst>
          </p:cNvPr>
          <p:cNvSpPr txBox="1"/>
          <p:nvPr/>
        </p:nvSpPr>
        <p:spPr>
          <a:xfrm>
            <a:off x="520262" y="1135117"/>
            <a:ext cx="594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Identification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Sources of Information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Analysis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D68E8-6F98-CA40-9E67-75E54C904063}"/>
              </a:ext>
            </a:extLst>
          </p:cNvPr>
          <p:cNvSpPr txBox="1"/>
          <p:nvPr/>
        </p:nvSpPr>
        <p:spPr>
          <a:xfrm>
            <a:off x="5044966" y="252248"/>
            <a:ext cx="524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64300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CFFC1A-DF08-6449-B2AE-2A0CC672CC42}"/>
              </a:ext>
            </a:extLst>
          </p:cNvPr>
          <p:cNvSpPr txBox="1"/>
          <p:nvPr/>
        </p:nvSpPr>
        <p:spPr>
          <a:xfrm>
            <a:off x="520262" y="1135117"/>
            <a:ext cx="594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Innovative Solution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Solution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Innovation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Development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D68E8-6F98-CA40-9E67-75E54C904063}"/>
              </a:ext>
            </a:extLst>
          </p:cNvPr>
          <p:cNvSpPr txBox="1"/>
          <p:nvPr/>
        </p:nvSpPr>
        <p:spPr>
          <a:xfrm>
            <a:off x="5044966" y="252248"/>
            <a:ext cx="524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17718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CFFC1A-DF08-6449-B2AE-2A0CC672CC42}"/>
              </a:ext>
            </a:extLst>
          </p:cNvPr>
          <p:cNvSpPr txBox="1"/>
          <p:nvPr/>
        </p:nvSpPr>
        <p:spPr>
          <a:xfrm>
            <a:off x="520262" y="1135117"/>
            <a:ext cx="594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Presentation Effectiveness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D68E8-6F98-CA40-9E67-75E54C904063}"/>
              </a:ext>
            </a:extLst>
          </p:cNvPr>
          <p:cNvSpPr txBox="1"/>
          <p:nvPr/>
        </p:nvSpPr>
        <p:spPr>
          <a:xfrm>
            <a:off x="5044966" y="252248"/>
            <a:ext cx="524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411354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CFFC1A-DF08-6449-B2AE-2A0CC672CC42}"/>
              </a:ext>
            </a:extLst>
          </p:cNvPr>
          <p:cNvSpPr txBox="1"/>
          <p:nvPr/>
        </p:nvSpPr>
        <p:spPr>
          <a:xfrm>
            <a:off x="520262" y="1135117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Mechanical Design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Durability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Mechanical Efficiency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D68E8-6F98-CA40-9E67-75E54C904063}"/>
              </a:ext>
            </a:extLst>
          </p:cNvPr>
          <p:cNvSpPr txBox="1"/>
          <p:nvPr/>
        </p:nvSpPr>
        <p:spPr>
          <a:xfrm>
            <a:off x="5044966" y="252248"/>
            <a:ext cx="524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ROBOT DESIGN</a:t>
            </a:r>
          </a:p>
        </p:txBody>
      </p:sp>
    </p:spTree>
    <p:extLst>
      <p:ext uri="{BB962C8B-B14F-4D97-AF65-F5344CB8AC3E}">
        <p14:creationId xmlns:p14="http://schemas.microsoft.com/office/powerpoint/2010/main" val="191736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CFFC1A-DF08-6449-B2AE-2A0CC672CC42}"/>
              </a:ext>
            </a:extLst>
          </p:cNvPr>
          <p:cNvSpPr txBox="1"/>
          <p:nvPr/>
        </p:nvSpPr>
        <p:spPr>
          <a:xfrm>
            <a:off x="520262" y="1135117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Programming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Programming Efficiency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Automation / Navigation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D68E8-6F98-CA40-9E67-75E54C904063}"/>
              </a:ext>
            </a:extLst>
          </p:cNvPr>
          <p:cNvSpPr txBox="1"/>
          <p:nvPr/>
        </p:nvSpPr>
        <p:spPr>
          <a:xfrm>
            <a:off x="5044966" y="252248"/>
            <a:ext cx="524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ROBOT DESIGN</a:t>
            </a:r>
          </a:p>
        </p:txBody>
      </p:sp>
    </p:spTree>
    <p:extLst>
      <p:ext uri="{BB962C8B-B14F-4D97-AF65-F5344CB8AC3E}">
        <p14:creationId xmlns:p14="http://schemas.microsoft.com/office/powerpoint/2010/main" val="191247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CFFC1A-DF08-6449-B2AE-2A0CC672CC42}"/>
              </a:ext>
            </a:extLst>
          </p:cNvPr>
          <p:cNvSpPr txBox="1"/>
          <p:nvPr/>
        </p:nvSpPr>
        <p:spPr>
          <a:xfrm>
            <a:off x="520262" y="1135117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 &amp; Innovation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Process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Mission Strategy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Innovation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D68E8-6F98-CA40-9E67-75E54C904063}"/>
              </a:ext>
            </a:extLst>
          </p:cNvPr>
          <p:cNvSpPr txBox="1"/>
          <p:nvPr/>
        </p:nvSpPr>
        <p:spPr>
          <a:xfrm>
            <a:off x="5044966" y="252248"/>
            <a:ext cx="524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ROBOT DESIGN</a:t>
            </a:r>
          </a:p>
        </p:txBody>
      </p:sp>
    </p:spTree>
    <p:extLst>
      <p:ext uri="{BB962C8B-B14F-4D97-AF65-F5344CB8AC3E}">
        <p14:creationId xmlns:p14="http://schemas.microsoft.com/office/powerpoint/2010/main" val="4526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74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St. Cecilia Robotics Club (The Students)</dc:creator>
  <cp:keywords/>
  <dc:description/>
  <cp:lastModifiedBy>MAUREEN ROE</cp:lastModifiedBy>
  <cp:revision>2</cp:revision>
  <dcterms:created xsi:type="dcterms:W3CDTF">2021-11-17T05:51:42Z</dcterms:created>
  <dcterms:modified xsi:type="dcterms:W3CDTF">2021-11-17T06:09:03Z</dcterms:modified>
  <cp:category/>
</cp:coreProperties>
</file>