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récapitulative" id="{258D9003-C9E7-4D28-AA71-1419A542016A}">
          <p14:sldIdLst>
            <p14:sldId id="265"/>
          </p14:sldIdLst>
        </p14:section>
        <p14:section name="dashboard" id="{601F51FB-E80C-464C-A9B8-C472F9882710}">
          <p14:sldIdLst>
            <p14:sldId id="259"/>
          </p14:sldIdLst>
        </p14:section>
        <p14:section name="Section 2" id="{BE03ED2A-5C27-491C-9A0E-9BCEA11B7D88}">
          <p14:sldIdLst>
            <p14:sldId id="258"/>
          </p14:sldIdLst>
        </p14:section>
        <p14:section name="Section 3" id="{04D0D339-FC88-406E-B02F-99C18B9E31A8}">
          <p14:sldIdLst>
            <p14:sldId id="261"/>
          </p14:sldIdLst>
        </p14:section>
        <p14:section name="Section 4" id="{F29E5905-9CE1-402A-9CCA-48A815C0D6A6}">
          <p14:sldIdLst>
            <p14:sldId id="262"/>
          </p14:sldIdLst>
        </p14:section>
        <p14:section name="Section 5" id="{E4EDE15D-AF98-4DE0-82CC-87E354FD9963}">
          <p14:sldIdLst>
            <p14:sldId id="264"/>
            <p14:sldId id="263"/>
          </p14:sldIdLst>
        </p14:section>
        <p14:section name="Section 6" id="{7110BD42-CAD0-490C-86CD-F69FFBB2AF7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03E9D-E20A-4459-A8A9-C959F21FE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DE5AED-DA42-4AE4-AB29-A2DD16DF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23B36-C2D2-4E6A-9C3B-48624B83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54655-5364-494D-9127-D94E40B2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0B71F-0711-432C-BDAA-649802D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AF833-B802-4576-8526-F53D9A5C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BF4AF-93B6-4CB8-A720-E5F20BA5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2366D-7955-40E7-AB71-D608EE8C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392C1-727F-4C07-8B71-C7A61BDD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02AA7-8F88-46A0-8FC9-4B83D7D5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16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A1C21E-D2CA-4255-B42B-FA860178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501D7-CCF5-4A53-BF53-3E88B391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10128-AC3A-4ABB-B5E4-B6621261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5C960-A417-4DE1-BB44-759B2BB4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22435-0E0D-4294-9705-EA04071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7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55F52-6BC1-4F98-9DE1-E4DADFA3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DAEB4-A7A8-493E-B8B9-236F2FFB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22CD6-1720-482E-AB72-DD71CD28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01AFA-4D75-4A78-BF50-B7CB34CF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19CDE-262D-4C98-A069-57B48714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3A1A3-6639-4694-A698-8BFCB842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20332B-B745-4CFB-B3D5-AEA73FED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FA442D-DC00-497A-A9D7-D633309A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4C706-FDB1-466C-BDFD-9AE30ACC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9540B-1888-4BF2-A5A6-CB967C7D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10F14-0208-46F6-9CEB-A751768E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905FC-32D4-4038-A663-44AF748D6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1381A0-A804-44E2-8219-41577A65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B298E-C837-419F-A96A-9ABEBD1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178F6-8AE7-423C-9EED-503D070B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27861C-9B09-467E-A3AB-F51E82A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6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6E78-FD63-4D08-B4E2-B80BE470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980FC-8D1B-421C-82E3-6883D338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7CE020-9D74-4452-8CC1-587EE2AF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6EC964-7344-461D-B99E-C621AFAAB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2AFB48-7CC6-4B4B-A9D3-F015B0AA7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6AAC2F-4FFC-4D59-9137-2A36C5B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7FE8B8-657E-43F2-9EAE-B26B7919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FB686A-42D5-46D2-9CFA-DC0164AF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0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B5F04-F965-4C31-8B68-EA118799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298D9-3E95-4AFB-8DAF-01A61FAE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15D7B8-DD71-462F-87F6-EED12A4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205DE-2F60-4738-BFE6-5686309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02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44E0A4-B531-483B-9C34-0BDB4FC8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A22D80-1011-4ADF-9476-5B3D6E6C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8F6852-1A4E-4832-A54F-BE1211FC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9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D92EE-E267-4355-A2C3-8B616106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B3AA-7225-49EC-9377-812C1C02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64567F-A419-4020-9C0A-F09F12ADD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EDAF76-8E49-4471-8A9F-3054E807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28577-71EE-4F4F-8332-D124F067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B527A-D352-4398-9EB9-2E15B56C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21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C9A0B-664C-4F48-AA5E-69EBF43A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313343-7849-4E42-9826-ABBC76617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5DD3F9-1805-4BF8-B503-5E16EE3D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BC134-D439-4E51-ADDC-5B84568F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0D2554-B57C-4E8F-8730-BD2EF6E4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98CF7-4F50-48FF-9461-D51A58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2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8E90C1-2EDA-48FC-A846-0CF10EFB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652B1B-504D-43EA-934B-91B8F798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5E1D0-8532-4C20-92D5-732B68C1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BF47-BBFC-4A23-B25E-94600FE779EC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1DDA0-9548-4042-BFFC-DC111A9CF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D99AC-7138-4191-83DE-A863887E9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7A74-85C6-4FBF-9A82-42C430E5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89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slide" Target="slide7.xml"/><Relationship Id="rId3" Type="http://schemas.openxmlformats.org/officeDocument/2006/relationships/hyperlink" Target="https://pixabay.com/fr/texture-arri%C3%A8re-plan-gris-1306790/" TargetMode="External"/><Relationship Id="rId7" Type="http://schemas.openxmlformats.org/officeDocument/2006/relationships/image" Target="../media/image5.png"/><Relationship Id="rId12" Type="http://schemas.openxmlformats.org/officeDocument/2006/relationships/slide" Target="slide5.xml"/><Relationship Id="rId17" Type="http://schemas.openxmlformats.org/officeDocument/2006/relationships/image" Target="../media/image9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10" Type="http://schemas.openxmlformats.org/officeDocument/2006/relationships/slide" Target="slide3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slide" Target="slide2.xm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5EB11-3DC8-4114-B4E2-94756C3E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6" y="3275378"/>
            <a:ext cx="10515600" cy="1325563"/>
          </a:xfrm>
        </p:spPr>
        <p:txBody>
          <a:bodyPr/>
          <a:lstStyle/>
          <a:p>
            <a:r>
              <a:rPr lang="en-US" dirty="0"/>
              <a:t>YouTube 2017 - 2018</a:t>
            </a:r>
            <a:endParaRPr lang="fr-FR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1FCDAEC4-9FBE-43F3-A2AE-FE776DFB38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7180797"/>
                  </p:ext>
                </p:extLst>
              </p:nvPr>
            </p:nvGraphicFramePr>
            <p:xfrm>
              <a:off x="0" y="8792"/>
              <a:ext cx="12192000" cy="6277708"/>
            </p:xfrm>
            <a:graphic>
              <a:graphicData uri="http://schemas.microsoft.com/office/powerpoint/2016/summaryzoom">
                <psuz:summaryZm>
                  <psuz:summaryZmObj sectionId="{601F51FB-E80C-464C-A9B8-C472F9882710}" offsetFactorX="192" offsetFactorY="-38082" scaleFactorX="108268" scaleFactorY="104987">
                    <psuz:zmPr id="{F64E44D8-609B-4F0F-B8EC-757F4AC0A68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28258" y="178074"/>
                          <a:ext cx="3960010" cy="21600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12700" stA="30000" endPos="30000" dist="5000" dir="5400000" sy="-100000" algn="bl" rotWithShape="0"/>
                        </a:effectLst>
                        <a:scene3d>
                          <a:camera prst="perspectiveContrastingLeftFacing">
                            <a:rot lat="300000" lon="19800000" rev="0"/>
                          </a:camera>
                          <a:lightRig rig="threePt" dir="t">
                            <a:rot lat="0" lon="0" rev="2700000"/>
                          </a:lightRig>
                        </a:scene3d>
                        <a:sp3d>
                          <a:bevelT w="63500" h="50800"/>
                        </a:sp3d>
                      </p166:spPr>
                    </psuz:zmPr>
                  </psuz:summaryZmObj>
                  <psuz:summaryZmObj sectionId="{BE03ED2A-5C27-491C-9A0E-9BCEA11B7D88}" offsetFactorX="3125" offsetFactorY="-38082" scaleFactorX="108268" scaleFactorY="104987">
                    <psuz:zmPr id="{44278E0D-8D6A-465C-8E53-2ED848E9E44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30295" y="178074"/>
                          <a:ext cx="3960010" cy="21600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12700" stA="30000" endPos="30000" dist="5000" dir="5400000" sy="-100000" algn="bl" rotWithShape="0"/>
                        </a:effectLst>
                        <a:scene3d>
                          <a:camera prst="perspectiveContrastingLeftFacing">
                            <a:rot lat="300000" lon="19800000" rev="0"/>
                          </a:camera>
                          <a:lightRig rig="threePt" dir="t">
                            <a:rot lat="0" lon="0" rev="2700000"/>
                          </a:lightRig>
                        </a:scene3d>
                        <a:sp3d>
                          <a:bevelT w="63500" h="50800"/>
                        </a:sp3d>
                      </p166:spPr>
                    </psuz:zmPr>
                  </psuz:summaryZmObj>
                  <psuz:summaryZmObj sectionId="{04D0D339-FC88-406E-B02F-99C18B9E31A8}" offsetFactorX="8783" offsetFactorY="-38082" scaleFactorX="108268" scaleFactorY="104987">
                    <psuz:zmPr id="{D3091B69-F05D-4D69-8E14-738A1660DB9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1990" y="178074"/>
                          <a:ext cx="3960010" cy="21600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12700" stA="30000" endPos="30000" dist="5000" dir="5400000" sy="-100000" algn="bl" rotWithShape="0"/>
                        </a:effectLst>
                        <a:scene3d>
                          <a:camera prst="perspectiveContrastingLeftFacing">
                            <a:rot lat="300000" lon="19800000" rev="0"/>
                          </a:camera>
                          <a:lightRig rig="threePt" dir="t">
                            <a:rot lat="0" lon="0" rev="2700000"/>
                          </a:lightRig>
                        </a:scene3d>
                        <a:sp3d>
                          <a:bevelT w="63500" h="50800"/>
                        </a:sp3d>
                      </p166:spPr>
                    </psuz:zmPr>
                  </psuz:summaryZmObj>
                  <psuz:summaryZmObj sectionId="{F29E5905-9CE1-402A-9CCA-48A815C0D6A6}" offsetFactorX="2535" offsetFactorY="38565" scaleFactorX="108268" scaleFactorY="104987">
                    <psuz:zmPr id="{F39E9F1E-342F-4C6F-BFBD-29B4F933CFF5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13955" y="3949569"/>
                          <a:ext cx="3960010" cy="21600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12700" stA="30000" endPos="30000" dist="5000" dir="5400000" sy="-100000" algn="bl" rotWithShape="0"/>
                        </a:effectLst>
                        <a:scene3d>
                          <a:camera prst="perspectiveContrastingLeftFacing">
                            <a:rot lat="300000" lon="19800000" rev="0"/>
                          </a:camera>
                          <a:lightRig rig="threePt" dir="t">
                            <a:rot lat="0" lon="0" rev="2700000"/>
                          </a:lightRig>
                        </a:scene3d>
                        <a:sp3d>
                          <a:bevelT w="63500" h="50800"/>
                        </a:sp3d>
                      </p166:spPr>
                    </psuz:zmPr>
                  </psuz:summaryZmObj>
                  <psuz:summaryZmObj sectionId="{7110BD42-CAD0-490C-86CD-F69FFBB2AF73}" offsetFactorX="8783" offsetFactorY="37583" scaleFactorX="108268" scaleFactorY="104987">
                    <psuz:zmPr id="{EB919E04-2CAE-405D-A256-5E0DD65FFCF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37242" y="3929366"/>
                          <a:ext cx="3960010" cy="21600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12700" stA="30000" endPos="30000" dist="5000" dir="5400000" sy="-100000" algn="bl" rotWithShape="0"/>
                        </a:effectLst>
                        <a:scene3d>
                          <a:camera prst="perspectiveContrastingLeftFacing">
                            <a:rot lat="300000" lon="19800000" rev="0"/>
                          </a:camera>
                          <a:lightRig rig="threePt" dir="t">
                            <a:rot lat="0" lon="0" rev="2700000"/>
                          </a:lightRig>
                        </a:scene3d>
                        <a:sp3d>
                          <a:bevelT w="63500" h="50800"/>
                        </a:sp3d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1FCDAEC4-9FBE-43F3-A2AE-FE776DFB38C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8792"/>
                <a:ext cx="12192000" cy="6277708"/>
                <a:chOff x="0" y="8792"/>
                <a:chExt cx="12192000" cy="6277708"/>
              </a:xfrm>
            </p:grpSpPr>
            <p:pic>
              <p:nvPicPr>
                <p:cNvPr id="6" name="Imag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258" y="186866"/>
                  <a:ext cx="3960010" cy="21600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0295" y="186866"/>
                  <a:ext cx="3960010" cy="21600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8" name="Imag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31990" y="186866"/>
                  <a:ext cx="3960010" cy="21600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9" name="Image 9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955" y="3958361"/>
                  <a:ext cx="3960010" cy="21600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  <p:pic>
              <p:nvPicPr>
                <p:cNvPr id="10" name="Image 10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7242" y="3938158"/>
                  <a:ext cx="3960010" cy="21600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12700" stA="30000" endPos="30000" dist="5000" dir="5400000" sy="-100000" algn="bl" rotWithShape="0"/>
                </a:effectLst>
                <a:scene3d>
                  <a:camera prst="perspectiveContrastingLeftFacing">
                    <a:rot lat="300000" lon="19800000" rev="0"/>
                  </a:camera>
                  <a:lightRig rig="threePt" dir="t">
                    <a:rot lat="0" lon="0" rev="2700000"/>
                  </a:lightRig>
                </a:scene3d>
                <a:sp3d>
                  <a:bevelT w="63500" h="50800"/>
                </a:sp3d>
              </p:spPr>
            </p:pic>
          </p:grp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E9FC5C3-ADF1-4B45-949C-99F06677A7B2}"/>
              </a:ext>
            </a:extLst>
          </p:cNvPr>
          <p:cNvSpPr/>
          <p:nvPr/>
        </p:nvSpPr>
        <p:spPr>
          <a:xfrm>
            <a:off x="-123825" y="6295320"/>
            <a:ext cx="12392025" cy="562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A7793F-F12E-4545-AFBB-491387C36F3C}"/>
              </a:ext>
            </a:extLst>
          </p:cNvPr>
          <p:cNvSpPr txBox="1"/>
          <p:nvPr/>
        </p:nvSpPr>
        <p:spPr>
          <a:xfrm>
            <a:off x="7318130" y="6391994"/>
            <a:ext cx="546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https://github.com/DROMZEE/Youtube-Predictor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ECA2B6-EEE5-404C-8910-4ABC814830A7}"/>
              </a:ext>
            </a:extLst>
          </p:cNvPr>
          <p:cNvSpPr txBox="1"/>
          <p:nvPr/>
        </p:nvSpPr>
        <p:spPr>
          <a:xfrm>
            <a:off x="328246" y="6391994"/>
            <a:ext cx="61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Simplon Biarritz 2019        Projet P2        Fred &amp; Cédric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B5154-9FF1-4BB1-ACCE-B112B31FC299}"/>
              </a:ext>
            </a:extLst>
          </p:cNvPr>
          <p:cNvSpPr/>
          <p:nvPr/>
        </p:nvSpPr>
        <p:spPr>
          <a:xfrm>
            <a:off x="-123825" y="2571749"/>
            <a:ext cx="12496800" cy="12096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E32DFEB-6767-44FB-AC3C-AC2D28B451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656377"/>
            <a:ext cx="4686299" cy="104465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Zoom de diapositive 15">
                <a:extLst>
                  <a:ext uri="{FF2B5EF4-FFF2-40B4-BE49-F238E27FC236}">
                    <a16:creationId xmlns:a16="http://schemas.microsoft.com/office/drawing/2014/main" id="{A485FDC5-A2A7-46A2-80B2-42C5689D2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0378300"/>
                  </p:ext>
                </p:extLst>
              </p:nvPr>
            </p:nvGraphicFramePr>
            <p:xfrm>
              <a:off x="4745421" y="4132785"/>
              <a:ext cx="3048000" cy="1714500"/>
            </p:xfrm>
            <a:graphic>
              <a:graphicData uri="http://schemas.microsoft.com/office/powerpoint/2016/slidezoom">
                <pslz:sldZm>
                  <pslz:sldZmObj sldId="264" cId="2647454838">
                    <pslz:zmPr id="{6A09BA06-3AA3-4F63-964B-6F220B88E408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Zoom de diapositive 1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485FDC5-A2A7-46A2-80B2-42C5689D2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45421" y="413278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Zoom de diapositive 17">
                <a:extLst>
                  <a:ext uri="{FF2B5EF4-FFF2-40B4-BE49-F238E27FC236}">
                    <a16:creationId xmlns:a16="http://schemas.microsoft.com/office/drawing/2014/main" id="{BACAAF5A-595A-469E-8737-266AF220A9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1609271"/>
                  </p:ext>
                </p:extLst>
              </p:nvPr>
            </p:nvGraphicFramePr>
            <p:xfrm>
              <a:off x="8268000" y="3948333"/>
              <a:ext cx="3924000" cy="2207250"/>
            </p:xfrm>
            <a:graphic>
              <a:graphicData uri="http://schemas.microsoft.com/office/powerpoint/2016/slidezoom">
                <pslz:sldZm>
                  <pslz:sldZmObj sldId="263" cId="2354853004">
                    <pslz:zmPr id="{4011ABD2-F968-46B2-A1B0-6EFC687F43A1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24000" cy="220725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reflection blurRad="12700" stA="30000" endPos="30000" dist="5000" dir="5400000" sy="-100000" algn="bl" rotWithShape="0"/>
                        </a:effectLst>
                        <a:scene3d>
                          <a:camera prst="perspectiveContrastingLeftFacing">
                            <a:rot lat="300000" lon="19800000" rev="0"/>
                          </a:camera>
                          <a:lightRig rig="threePt" dir="t">
                            <a:rot lat="0" lon="0" rev="2700000"/>
                          </a:lightRig>
                        </a:scene3d>
                        <a:sp3d>
                          <a:bevelT w="63500" h="508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Zoom de diapositive 1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BACAAF5A-595A-469E-8737-266AF220A9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8000" y="3948333"/>
                <a:ext cx="3924000" cy="2207250"/>
              </a:xfrm>
              <a:prstGeom prst="rect">
                <a:avLst/>
              </a:prstGeom>
              <a:ln>
                <a:noFill/>
              </a:ln>
              <a:effectLst>
                <a:reflection blurRad="12700" stA="30000" endPos="30000" dist="5000" dir="5400000" sy="-100000" algn="bl" rotWithShape="0"/>
              </a:effectLst>
              <a:scene3d>
                <a:camera prst="perspectiveContrastingLeftFacing">
                  <a:rot lat="300000" lon="19800000" rev="0"/>
                </a:camera>
                <a:lightRig rig="threePt" dir="t">
                  <a:rot lat="0" lon="0" rev="2700000"/>
                </a:lightRig>
              </a:scene3d>
              <a:sp3d>
                <a:bevelT w="63500" h="508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30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5117DE-848F-4E52-9DA1-9D2000DB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825415"/>
            <a:ext cx="11017984" cy="52071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D77F87-32FB-4D3D-BE42-F872E4A9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" y="1014790"/>
            <a:ext cx="934276" cy="477579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EC4C86-3C88-4F3C-8310-72C31433F6E0}"/>
              </a:ext>
            </a:extLst>
          </p:cNvPr>
          <p:cNvSpPr txBox="1"/>
          <p:nvPr/>
        </p:nvSpPr>
        <p:spPr>
          <a:xfrm>
            <a:off x="94424" y="368459"/>
            <a:ext cx="126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Durées </a:t>
            </a:r>
            <a:r>
              <a:rPr lang="fr-FR" dirty="0" err="1"/>
              <a:t>Tot</a:t>
            </a:r>
            <a:r>
              <a:rPr lang="fr-FR" dirty="0"/>
              <a:t>. (min)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497FF0-2C6E-401C-B1C6-7C9910F795D5}"/>
              </a:ext>
            </a:extLst>
          </p:cNvPr>
          <p:cNvSpPr txBox="1"/>
          <p:nvPr/>
        </p:nvSpPr>
        <p:spPr>
          <a:xfrm>
            <a:off x="5398721" y="368458"/>
            <a:ext cx="41265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Nombre de vidéos par catégorie</a:t>
            </a:r>
          </a:p>
          <a:p>
            <a:pPr algn="ctr"/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03E4AD-856F-4325-8B9B-91FCB9247226}"/>
              </a:ext>
            </a:extLst>
          </p:cNvPr>
          <p:cNvSpPr/>
          <p:nvPr/>
        </p:nvSpPr>
        <p:spPr>
          <a:xfrm>
            <a:off x="3358905" y="6032581"/>
            <a:ext cx="2039816" cy="723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30 581 vidéos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3F7F1-B18A-44EE-9999-ACC8622E7BBA}"/>
              </a:ext>
            </a:extLst>
          </p:cNvPr>
          <p:cNvSpPr/>
          <p:nvPr/>
        </p:nvSpPr>
        <p:spPr>
          <a:xfrm>
            <a:off x="6442075" y="6032582"/>
            <a:ext cx="2039816" cy="723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 an 48 jours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0B5E0-E88A-4079-B355-274E04340F3A}"/>
              </a:ext>
            </a:extLst>
          </p:cNvPr>
          <p:cNvSpPr/>
          <p:nvPr/>
        </p:nvSpPr>
        <p:spPr>
          <a:xfrm>
            <a:off x="9525245" y="6032582"/>
            <a:ext cx="2039816" cy="723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19 minutes 8 s</a:t>
            </a:r>
          </a:p>
        </p:txBody>
      </p:sp>
    </p:spTree>
    <p:extLst>
      <p:ext uri="{BB962C8B-B14F-4D97-AF65-F5344CB8AC3E}">
        <p14:creationId xmlns:p14="http://schemas.microsoft.com/office/powerpoint/2010/main" val="261392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95FA96E2-FE23-426A-8AF0-5539A9C63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" r="-2" b="-2"/>
          <a:stretch/>
        </p:blipFill>
        <p:spPr>
          <a:xfrm>
            <a:off x="741023" y="731673"/>
            <a:ext cx="8621342" cy="5394653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8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3FFAA0-34A0-4CB8-9955-60D10C1C5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5" y="643467"/>
            <a:ext cx="54135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0FB0DF2-90F3-44E1-8D85-B118CDE3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319087"/>
            <a:ext cx="99917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C6FBBCA-0EE5-4489-B260-7875240F6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53" y="0"/>
            <a:ext cx="7719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5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B8DF02E-D43F-47AB-8EDC-8A94B2C9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72" y="643467"/>
            <a:ext cx="62246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53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43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YouTube 2017 - 2018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Cédric DROMZEE</dc:creator>
  <cp:lastModifiedBy>Cédric DROMZEE</cp:lastModifiedBy>
  <cp:revision>18</cp:revision>
  <dcterms:created xsi:type="dcterms:W3CDTF">2019-12-16T19:35:17Z</dcterms:created>
  <dcterms:modified xsi:type="dcterms:W3CDTF">2019-12-17T09:09:34Z</dcterms:modified>
</cp:coreProperties>
</file>