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91868" y="2855741"/>
            <a:ext cx="1004330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Ravindra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24BSCA1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                    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asbruag2422j0355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24bsca1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41ravindrad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APPLICATIONS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43846-4569-DECA-44F2-4E047952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707" y="1152716"/>
            <a:ext cx="478155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6"/>
            <a:ext cx="9486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Vercel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Centered</a:t>
            </a: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Design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appea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246743" y="974372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1156</Words>
  <Application>Microsoft Office PowerPoint</Application>
  <PresentationFormat>Widescreen</PresentationFormat>
  <Paragraphs>125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Janani</dc:creator>
  <cp:lastModifiedBy>jrishathrishathrichu@gmail.com</cp:lastModifiedBy>
  <cp:revision>8</cp:revision>
  <dcterms:modified xsi:type="dcterms:W3CDTF">2025-09-12T09:51:07Z</dcterms:modified>
</cp:coreProperties>
</file>