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7f781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7f781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27f7812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27f7812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123456@cctv1.lnode.co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Traffic</a:t>
            </a:r>
            <a:r>
              <a:rPr lang="en" sz="4000"/>
              <a:t> Analysis System</a:t>
            </a:r>
            <a:endParaRPr sz="4000"/>
          </a:p>
        </p:txBody>
      </p:sp>
      <p:sp>
        <p:nvSpPr>
          <p:cNvPr id="278" name="Google Shape;278;p13"/>
          <p:cNvSpPr txBox="1"/>
          <p:nvPr/>
        </p:nvSpPr>
        <p:spPr>
          <a:xfrm>
            <a:off x="943925" y="3486725"/>
            <a:ext cx="37146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Progress Report:  16/04/2021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RTSP Recorder - FFMPEG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37675" y="1673525"/>
            <a:ext cx="4928700" cy="264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ffmpeg </a:t>
            </a:r>
            <a:r>
              <a:rPr lang="en" sz="1400"/>
              <a:t> </a:t>
            </a:r>
            <a:r>
              <a:rPr b="1" lang="en" sz="1400"/>
              <a:t>-rtsp_transport tcp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lang="en" sz="1400"/>
              <a:t>i "rtsp://admin: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123456@cctv1.lnode.com</a:t>
            </a:r>
            <a:r>
              <a:rPr lang="en" sz="1400"/>
              <a:t>:554/chID=1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&amp;streamtype=main"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-c copy -map 0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-f </a:t>
            </a:r>
            <a:r>
              <a:rPr b="1" lang="en" sz="1400"/>
              <a:t>segment </a:t>
            </a:r>
            <a:r>
              <a:rPr lang="en" sz="1400"/>
              <a:t>-segment_time </a:t>
            </a:r>
            <a:r>
              <a:rPr b="1" lang="en" sz="1400"/>
              <a:t>300 </a:t>
            </a:r>
            <a:r>
              <a:rPr lang="en" sz="1400"/>
              <a:t>-segment_format mp4 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-reset_timestamps 1 -segment_atclocktime 1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-strftime 1 0-%Y%m%d-%H%M%S.mp4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800" y="1363750"/>
            <a:ext cx="30289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 (frame_no ➧ time)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642950" y="1426725"/>
            <a:ext cx="5858100" cy="39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cctv_time = HHMMSS(s) + time step (1 time step = Total secs / Total frames)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38" y="1878888"/>
            <a:ext cx="7403526" cy="28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