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5dc127f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5dc127f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95dc127f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95dc127f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95dc127f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95dc127f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95dc127f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95dc127f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95dc127f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95dc127f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Smart road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Thingsboard: RPC Call Demo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Thingsboard: RPC Call Demo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1926900" y="1896175"/>
            <a:ext cx="1850100" cy="191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2093700" y="2141875"/>
            <a:ext cx="1526400" cy="6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Thingsboard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2093700" y="3042225"/>
            <a:ext cx="1516500" cy="621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Nearby API</a:t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1926900" y="1495975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SERVER 87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5402250" y="1896175"/>
            <a:ext cx="2151900" cy="191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5567550" y="2005850"/>
            <a:ext cx="1516500" cy="621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Controller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5402250" y="1495975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SERVER 25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5708700" y="2158250"/>
            <a:ext cx="1516500" cy="621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Controller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5872350" y="2310650"/>
            <a:ext cx="1516500" cy="621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Controller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5567550" y="3042225"/>
            <a:ext cx="1821300" cy="62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CCTV</a:t>
            </a:r>
            <a:r>
              <a:rPr lang="en"/>
              <a:t> 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(RPC Call)</a:t>
            </a:r>
            <a:endParaRPr/>
          </a:p>
        </p:txBody>
      </p:sp>
      <p:cxnSp>
        <p:nvCxnSpPr>
          <p:cNvPr id="294" name="Google Shape;294;p14"/>
          <p:cNvCxnSpPr>
            <a:stCxn id="285" idx="3"/>
            <a:endCxn id="291" idx="1"/>
          </p:cNvCxnSpPr>
          <p:nvPr/>
        </p:nvCxnSpPr>
        <p:spPr>
          <a:xfrm>
            <a:off x="3620100" y="2452825"/>
            <a:ext cx="20886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95" name="Google Shape;295;p14"/>
          <p:cNvSpPr txBox="1"/>
          <p:nvPr/>
        </p:nvSpPr>
        <p:spPr>
          <a:xfrm>
            <a:off x="4315238" y="2147450"/>
            <a:ext cx="5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MQTT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6" name="Google Shape;296;p14"/>
          <p:cNvCxnSpPr>
            <a:stCxn id="293" idx="1"/>
            <a:endCxn id="286" idx="3"/>
          </p:cNvCxnSpPr>
          <p:nvPr/>
        </p:nvCxnSpPr>
        <p:spPr>
          <a:xfrm rot="10800000">
            <a:off x="3610050" y="3353175"/>
            <a:ext cx="19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14"/>
          <p:cNvCxnSpPr/>
          <p:nvPr/>
        </p:nvCxnSpPr>
        <p:spPr>
          <a:xfrm rot="10800000">
            <a:off x="3623450" y="2618000"/>
            <a:ext cx="19653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98" name="Google Shape;298;p14"/>
          <p:cNvSpPr txBox="1"/>
          <p:nvPr/>
        </p:nvSpPr>
        <p:spPr>
          <a:xfrm>
            <a:off x="4385775" y="2847200"/>
            <a:ext cx="5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REST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4119750" y="3353175"/>
            <a:ext cx="95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HTTP GET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stCxn id="286" idx="0"/>
            <a:endCxn id="285" idx="2"/>
          </p:cNvCxnSpPr>
          <p:nvPr/>
        </p:nvCxnSpPr>
        <p:spPr>
          <a:xfrm flipH="1" rot="10800000">
            <a:off x="2851950" y="2763825"/>
            <a:ext cx="51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01" name="Google Shape;301;p14"/>
          <p:cNvSpPr txBox="1"/>
          <p:nvPr/>
        </p:nvSpPr>
        <p:spPr>
          <a:xfrm>
            <a:off x="2873954" y="2732600"/>
            <a:ext cx="7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Postgres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Devices on Thingsboard</a:t>
            </a:r>
            <a:endParaRPr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1303800" y="1391975"/>
            <a:ext cx="70305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#95, CCTV#15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25" y="1836463"/>
            <a:ext cx="6557250" cy="2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Device Nearby API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1303800" y="1391975"/>
            <a:ext cx="70305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https://iotapi.sappasing.com/api/device_nearby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25" y="1762138"/>
            <a:ext cx="71342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050" y="2879500"/>
            <a:ext cx="3310100" cy="1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Light Controller</a:t>
            </a:r>
            <a:endParaRPr/>
          </a:p>
        </p:txBody>
      </p:sp>
      <p:sp>
        <p:nvSpPr>
          <p:cNvPr id="322" name="Google Shape;322;p17"/>
          <p:cNvSpPr txBox="1"/>
          <p:nvPr>
            <p:ph idx="1" type="body"/>
          </p:nvPr>
        </p:nvSpPr>
        <p:spPr>
          <a:xfrm>
            <a:off x="1303800" y="1391975"/>
            <a:ext cx="70305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controller processes: LIGHT_000 - 094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7"/>
          <p:cNvPicPr preferRelativeResize="0"/>
          <p:nvPr/>
        </p:nvPicPr>
        <p:blipFill rotWithShape="1">
          <a:blip r:embed="rId3">
            <a:alphaModFix/>
          </a:blip>
          <a:srcRect b="17033" l="0" r="0" t="0"/>
          <a:stretch/>
        </p:blipFill>
        <p:spPr>
          <a:xfrm>
            <a:off x="1303800" y="1883175"/>
            <a:ext cx="7030500" cy="241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RPC Call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1303800" y="1391975"/>
            <a:ext cx="70305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 b="7114" l="4367" r="2893" t="0"/>
          <a:stretch/>
        </p:blipFill>
        <p:spPr>
          <a:xfrm>
            <a:off x="2239625" y="1307438"/>
            <a:ext cx="5158849" cy="33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