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3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4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9BF3-01D2-4064-830F-48D5986E6287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1926-AA41-4B26-9E93-0339622C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2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753546" y="989816"/>
            <a:ext cx="1649691" cy="1696824"/>
          </a:xfrm>
          <a:prstGeom prst="ellipse">
            <a:avLst/>
          </a:prstGeom>
          <a:solidFill>
            <a:srgbClr val="EDC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형 4"/>
          <p:cNvSpPr/>
          <p:nvPr/>
        </p:nvSpPr>
        <p:spPr>
          <a:xfrm rot="5192952">
            <a:off x="7720553" y="631595"/>
            <a:ext cx="1715678" cy="1951348"/>
          </a:xfrm>
          <a:prstGeom prst="pie">
            <a:avLst>
              <a:gd name="adj1" fmla="val 5314785"/>
              <a:gd name="adj2" fmla="val 1620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Il Lee</dc:creator>
  <cp:lastModifiedBy>Seung Il Lee</cp:lastModifiedBy>
  <cp:revision>1</cp:revision>
  <dcterms:created xsi:type="dcterms:W3CDTF">2020-07-18T08:02:49Z</dcterms:created>
  <dcterms:modified xsi:type="dcterms:W3CDTF">2020-07-18T08:02:59Z</dcterms:modified>
</cp:coreProperties>
</file>