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004000" cy="4206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CC0033"/>
    <a:srgbClr val="CC0021"/>
    <a:srgbClr val="CE1141"/>
    <a:srgbClr val="C0C0C0"/>
    <a:srgbClr val="8E0000"/>
    <a:srgbClr val="CC0000"/>
    <a:srgbClr val="760000"/>
    <a:srgbClr val="B2B2B2"/>
    <a:srgbClr val="CB9B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02" autoAdjust="0"/>
    <p:restoredTop sz="97570" autoAdjust="0"/>
  </p:normalViewPr>
  <p:slideViewPr>
    <p:cSldViewPr>
      <p:cViewPr>
        <p:scale>
          <a:sx n="20" d="100"/>
          <a:sy n="20" d="100"/>
        </p:scale>
        <p:origin x="-702" y="840"/>
      </p:cViewPr>
      <p:guideLst>
        <p:guide orient="horz" pos="13248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258" y="0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57613" y="549275"/>
            <a:ext cx="2085975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50" y="3475052"/>
            <a:ext cx="7680303" cy="329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445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258" y="6948445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911E5-EE68-4418-A30A-E9642189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41FB-5D15-429C-AF40-7001E6E99B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3066713"/>
            <a:ext cx="27203400" cy="9015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3834725"/>
            <a:ext cx="22402800" cy="10750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6A726-8397-4D39-8FCE-77D4D0607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9485-87E4-47D4-8E75-E1B74A723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02850" y="3741738"/>
            <a:ext cx="6800850" cy="33647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300" y="3741738"/>
            <a:ext cx="20250150" cy="33647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F2818-60FD-4F2D-86C3-10E98A31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B9CBC-876E-4454-B8D2-06BE1CE70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27028775"/>
            <a:ext cx="27203400" cy="83550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888" y="17827625"/>
            <a:ext cx="27203400" cy="9201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7EA80-7300-4883-ABE3-474FB99EF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300" y="12153900"/>
            <a:ext cx="13525500" cy="2523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78200" y="12153900"/>
            <a:ext cx="13525500" cy="2523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5CBB0-1DBE-486F-A997-4C83DA0D9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684338"/>
            <a:ext cx="28803600" cy="701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9415463"/>
            <a:ext cx="14141450" cy="3924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13339763"/>
            <a:ext cx="14141450" cy="24234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88" y="9415463"/>
            <a:ext cx="14146212" cy="3924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88" y="13339763"/>
            <a:ext cx="14146212" cy="24234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FD63-9609-4DAF-A55F-96E2ABCF5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1DA2C-8192-48E3-A8A6-395072451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4C164-4329-47E6-B258-0EE28181B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674813"/>
            <a:ext cx="10529888" cy="7127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674813"/>
            <a:ext cx="17891125" cy="35899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8802688"/>
            <a:ext cx="10529888" cy="28771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E23F6-C1A7-4498-B57C-8E6DF4216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800" y="29443363"/>
            <a:ext cx="19202400" cy="3476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800" y="3757613"/>
            <a:ext cx="19202400" cy="25238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800" y="32919988"/>
            <a:ext cx="19202400" cy="4935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FD084-D3D2-4303-A0EB-F86777903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00300" y="3741738"/>
            <a:ext cx="272034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127" tIns="180063" rIns="360127" bIns="1800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00300" y="12153900"/>
            <a:ext cx="27203400" cy="2523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0300" y="38320663"/>
            <a:ext cx="666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>
              <a:defRPr sz="5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34700" y="38320663"/>
            <a:ext cx="101346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 algn="ctr">
              <a:defRPr sz="5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936200" y="38320663"/>
            <a:ext cx="666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 algn="r">
              <a:defRPr sz="5500"/>
            </a:lvl1pPr>
          </a:lstStyle>
          <a:p>
            <a:pPr>
              <a:defRPr/>
            </a:pPr>
            <a:fld id="{9A6E8CC7-264B-4C85-A9BB-6DCF028D6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2pPr>
      <a:lvl3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3pPr>
      <a:lvl4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4pPr>
      <a:lvl5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5pPr>
      <a:lvl6pPr marL="4572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6pPr>
      <a:lvl7pPr marL="9144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7pPr>
      <a:lvl8pPr marL="13716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8pPr>
      <a:lvl9pPr marL="18288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9pPr>
    </p:titleStyle>
    <p:bodyStyle>
      <a:lvl1pPr marL="1350963" indent="-1350963" algn="l" defTabSz="36020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+mn-ea"/>
          <a:cs typeface="+mn-cs"/>
        </a:defRPr>
      </a:lvl1pPr>
      <a:lvl2pPr marL="2925763" indent="-1125538" algn="l" defTabSz="36020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</a:defRPr>
      </a:lvl2pPr>
      <a:lvl3pPr marL="4502150" indent="-900113" algn="l" defTabSz="36020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</a:defRPr>
      </a:lvl3pPr>
      <a:lvl4pPr marL="6302375" indent="-900113" algn="l" defTabSz="3602038" rtl="0" eaLnBrk="0" fontAlgn="base" hangingPunct="0">
        <a:spcBef>
          <a:spcPct val="20000"/>
        </a:spcBef>
        <a:spcAft>
          <a:spcPct val="0"/>
        </a:spcAft>
        <a:buChar char="–"/>
        <a:defRPr sz="7900">
          <a:solidFill>
            <a:schemeClr val="tx1"/>
          </a:solidFill>
          <a:latin typeface="+mn-lt"/>
        </a:defRPr>
      </a:lvl4pPr>
      <a:lvl5pPr marL="8102600" indent="-900113" algn="l" defTabSz="3602038" rtl="0" eaLnBrk="0" fontAlgn="base" hangingPunct="0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5pPr>
      <a:lvl6pPr marL="85598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6pPr>
      <a:lvl7pPr marL="90170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7pPr>
      <a:lvl8pPr marL="94742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8pPr>
      <a:lvl9pPr marL="99314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6"/>
          <p:cNvSpPr>
            <a:spLocks noChangeArrowheads="1"/>
          </p:cNvSpPr>
          <p:nvPr/>
        </p:nvSpPr>
        <p:spPr bwMode="auto">
          <a:xfrm>
            <a:off x="9525" y="0"/>
            <a:ext cx="31994475" cy="4038600"/>
          </a:xfrm>
          <a:prstGeom prst="rect">
            <a:avLst/>
          </a:prstGeom>
          <a:solidFill>
            <a:srgbClr val="8E0000"/>
          </a:solidFill>
          <a:ln w="28575">
            <a:noFill/>
            <a:miter lim="800000"/>
            <a:headEnd/>
            <a:tailEnd/>
          </a:ln>
          <a:effectLst>
            <a:outerShdw blurRad="1270000" dist="38100" dir="5400000" sx="120000" sy="12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b="1" dirty="0">
              <a:solidFill>
                <a:srgbClr val="760000"/>
              </a:solidFill>
            </a:endParaRPr>
          </a:p>
        </p:txBody>
      </p:sp>
      <p:sp>
        <p:nvSpPr>
          <p:cNvPr id="2066" name="Text Box 588"/>
          <p:cNvSpPr txBox="1">
            <a:spLocks noChangeArrowheads="1"/>
          </p:cNvSpPr>
          <p:nvPr/>
        </p:nvSpPr>
        <p:spPr bwMode="auto">
          <a:xfrm>
            <a:off x="0" y="2057400"/>
            <a:ext cx="3200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members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http://drsnjm.github.com/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71" name="Picture 598" descr="OSU_CSE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750" y="40157400"/>
            <a:ext cx="9620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812800" dist="393700" dir="18420000" sx="106000" sy="106000" algn="br" rotWithShape="0">
              <a:prstClr val="black">
                <a:alpha val="40000"/>
              </a:prstClr>
            </a:outerShdw>
          </a:effectLst>
        </p:spPr>
      </p:pic>
      <p:sp>
        <p:nvSpPr>
          <p:cNvPr id="60" name="Rectangle 516"/>
          <p:cNvSpPr>
            <a:spLocks noChangeArrowheads="1"/>
          </p:cNvSpPr>
          <p:nvPr/>
        </p:nvSpPr>
        <p:spPr bwMode="auto">
          <a:xfrm>
            <a:off x="0" y="0"/>
            <a:ext cx="320040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115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254000" dist="38100" dir="2700000" algn="tl">
                    <a:srgbClr val="000000">
                      <a:alpha val="82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Board Ultimatum</a:t>
            </a:r>
            <a:endParaRPr lang="en-US" sz="11500" b="1" dirty="0">
              <a:solidFill>
                <a:schemeClr val="bg1">
                  <a:lumMod val="85000"/>
                </a:schemeClr>
              </a:solidFill>
              <a:effectLst>
                <a:outerShdw blurRad="254000" dist="38100" dir="2700000" algn="tl">
                  <a:srgbClr val="000000">
                    <a:alpha val="82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7" name="Picture 66" descr="CetiLogoLargeClearBG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190" y="685800"/>
            <a:ext cx="5720410" cy="2743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5755600" y="176748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en-US" sz="6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olumbus </a:t>
            </a: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en-US" sz="6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rea</a:t>
            </a: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6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B</a:t>
            </a:r>
            <a:r>
              <a:rPr lang="en-US" sz="6000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oardgaming</a:t>
            </a: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b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6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ociety</a:t>
            </a:r>
            <a:endParaRPr lang="en-US" sz="6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09600" y="4495800"/>
            <a:ext cx="14706600" cy="1447800"/>
            <a:chOff x="609600" y="4495800"/>
            <a:chExt cx="14706600" cy="1447800"/>
          </a:xfrm>
        </p:grpSpPr>
        <p:sp>
          <p:nvSpPr>
            <p:cNvPr id="64" name="TextBox 63"/>
            <p:cNvSpPr txBox="1"/>
            <p:nvPr/>
          </p:nvSpPr>
          <p:spPr>
            <a:xfrm>
              <a:off x="762000" y="4495800"/>
              <a:ext cx="7086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Introduction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09600" y="13622238"/>
            <a:ext cx="14706600" cy="1447800"/>
            <a:chOff x="609600" y="4495800"/>
            <a:chExt cx="14706600" cy="1447800"/>
          </a:xfrm>
        </p:grpSpPr>
        <p:sp>
          <p:nvSpPr>
            <p:cNvPr id="74" name="TextBox 73"/>
            <p:cNvSpPr txBox="1"/>
            <p:nvPr/>
          </p:nvSpPr>
          <p:spPr>
            <a:xfrm>
              <a:off x="762000" y="4495800"/>
              <a:ext cx="944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System Architecture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6611600" y="19126200"/>
            <a:ext cx="14706600" cy="1447800"/>
            <a:chOff x="609600" y="4495800"/>
            <a:chExt cx="14706600" cy="1447800"/>
          </a:xfrm>
        </p:grpSpPr>
        <p:sp>
          <p:nvSpPr>
            <p:cNvPr id="77" name="TextBox 76"/>
            <p:cNvSpPr txBox="1"/>
            <p:nvPr/>
          </p:nvSpPr>
          <p:spPr>
            <a:xfrm>
              <a:off x="762000" y="4495800"/>
              <a:ext cx="944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Significance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6611600" y="4495800"/>
            <a:ext cx="14706600" cy="1447800"/>
            <a:chOff x="609600" y="4495800"/>
            <a:chExt cx="14706600" cy="1447800"/>
          </a:xfrm>
        </p:grpSpPr>
        <p:sp>
          <p:nvSpPr>
            <p:cNvPr id="80" name="TextBox 79"/>
            <p:cNvSpPr txBox="1"/>
            <p:nvPr/>
          </p:nvSpPr>
          <p:spPr>
            <a:xfrm>
              <a:off x="762000" y="4495800"/>
              <a:ext cx="944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Design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6611600" y="25222200"/>
            <a:ext cx="14706600" cy="1447800"/>
            <a:chOff x="609600" y="4495800"/>
            <a:chExt cx="14706600" cy="1447800"/>
          </a:xfrm>
        </p:grpSpPr>
        <p:sp>
          <p:nvSpPr>
            <p:cNvPr id="83" name="TextBox 82"/>
            <p:cNvSpPr txBox="1"/>
            <p:nvPr/>
          </p:nvSpPr>
          <p:spPr>
            <a:xfrm>
              <a:off x="762000" y="4495800"/>
              <a:ext cx="9448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" pitchFamily="34" charset="0"/>
                  <a:cs typeface="Arial" pitchFamily="34" charset="0"/>
                </a:rPr>
                <a:t>Acknowledgements</a:t>
              </a:r>
              <a:endParaRPr lang="en-US" sz="7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609600" y="5943600"/>
              <a:ext cx="14706600" cy="0"/>
            </a:xfrm>
            <a:prstGeom prst="line">
              <a:avLst/>
            </a:prstGeom>
            <a:ln>
              <a:solidFill>
                <a:srgbClr val="CCCCCC"/>
              </a:solidFill>
            </a:ln>
            <a:effectLst>
              <a:outerShdw blurRad="228600" dist="38100" dir="5400000" sx="107000" sy="107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http://drsnjm.github.com/images/drsnjm-header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97000" y="32409030"/>
            <a:ext cx="12420600" cy="1030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09600" y="15070038"/>
            <a:ext cx="147828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4825" indent="-457200"/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504825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Rule-based Recommendation Engine</a:t>
            </a:r>
          </a:p>
          <a:p>
            <a:pPr marL="962025"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We’ve got it!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504825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Similarity Engine</a:t>
            </a:r>
          </a:p>
          <a:p>
            <a:pPr marL="962025"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Someday, it may work!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504825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Beautiful and User-Friendly Frontend</a:t>
            </a:r>
          </a:p>
          <a:p>
            <a:pPr marL="962025"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From the people who brought you Twitter</a:t>
            </a:r>
          </a:p>
          <a:p>
            <a:pPr marL="504825" lvl="1" indent="-457200">
              <a:buFont typeface="Arial" pitchFamily="34" charset="0"/>
              <a:buChar char="•"/>
            </a:pP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504825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Persistent Data-store</a:t>
            </a:r>
          </a:p>
          <a:p>
            <a:pPr marL="962025"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No SQL in this application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35400" y="5943600"/>
            <a:ext cx="1478280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Written in 100% </a:t>
            </a:r>
            <a:r>
              <a:rPr lang="en-US" sz="4800" dirty="0" err="1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Clojure</a:t>
            </a: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Haven’t head of it? 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You must not be one of the “cool kids”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Noir Web Framework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It’s dark and mysterious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Just kidding, it’s super easy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Hiccup </a:t>
            </a:r>
            <a:r>
              <a:rPr lang="en-US" sz="4800" dirty="0" err="1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Templating</a:t>
            </a: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Markup </a:t>
            </a:r>
            <a:r>
              <a:rPr lang="en-US" sz="4800" dirty="0" err="1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shmarkup</a:t>
            </a: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Bootstrap UI 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Forms in a flash</a:t>
            </a:r>
            <a:endParaRPr lang="en-US" sz="4800" dirty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" y="5943600"/>
            <a:ext cx="14782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1013" indent="-481013"/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81013" indent="-481013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 People like to play board games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81013" indent="-481013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Sometimes they don’t know what games to play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81013" indent="-481013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any of these people are members at CABS (Columbus Area </a:t>
            </a:r>
            <a:r>
              <a:rPr lang="en-US" sz="4800" dirty="0" err="1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Boardgaming</a:t>
            </a: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 Society)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81013" indent="-481013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We made an app for them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611600" y="26670000"/>
            <a:ext cx="1478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We would like to thank the members of CABS, especially our experts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I would like to thank my laptop  for allowing me to complete this undertaking</a:t>
            </a:r>
            <a:endParaRPr lang="en-US" sz="4800" dirty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35400" y="20574000"/>
            <a:ext cx="1478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People really like this app</a:t>
            </a:r>
            <a:b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</a:br>
            <a:endParaRPr lang="en-US" sz="4800" dirty="0" smtClean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We are kind of a big deal </a:t>
            </a:r>
            <a:endParaRPr lang="en-US" sz="4800" dirty="0">
              <a:solidFill>
                <a:srgbClr val="CCCC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71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Fan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Alissa Park</dc:creator>
  <cp:lastModifiedBy>David</cp:lastModifiedBy>
  <cp:revision>182</cp:revision>
  <dcterms:created xsi:type="dcterms:W3CDTF">2004-11-04T05:29:10Z</dcterms:created>
  <dcterms:modified xsi:type="dcterms:W3CDTF">2012-12-07T02:24:12Z</dcterms:modified>
</cp:coreProperties>
</file>