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2004000" cy="42062400"/>
  <p:notesSz cx="9601200" cy="7315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CC"/>
    <a:srgbClr val="CC0033"/>
    <a:srgbClr val="CC0021"/>
    <a:srgbClr val="CE1141"/>
    <a:srgbClr val="C0C0C0"/>
    <a:srgbClr val="8E0000"/>
    <a:srgbClr val="CC0000"/>
    <a:srgbClr val="760000"/>
    <a:srgbClr val="B2B2B2"/>
    <a:srgbClr val="CB9B2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2402" autoAdjust="0"/>
    <p:restoredTop sz="97570" autoAdjust="0"/>
  </p:normalViewPr>
  <p:slideViewPr>
    <p:cSldViewPr>
      <p:cViewPr>
        <p:scale>
          <a:sx n="20" d="100"/>
          <a:sy n="20" d="100"/>
        </p:scale>
        <p:origin x="-702" y="1992"/>
      </p:cViewPr>
      <p:guideLst>
        <p:guide orient="horz" pos="13248"/>
        <p:guide pos="100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160301" cy="365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9" tIns="48330" rIns="96659" bIns="4833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9258" y="0"/>
            <a:ext cx="4160301" cy="365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9" tIns="48330" rIns="96659" bIns="4833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757613" y="549275"/>
            <a:ext cx="2085975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450" y="3475052"/>
            <a:ext cx="7680303" cy="3290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9" tIns="48330" rIns="96659" bIns="4833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948445"/>
            <a:ext cx="4160301" cy="365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9" tIns="48330" rIns="96659" bIns="4833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9258" y="6948445"/>
            <a:ext cx="4160301" cy="365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9" tIns="48330" rIns="96659" bIns="4833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9D911E5-EE68-4418-A30A-E96421897D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6341FB-5D15-429C-AF40-7001E6E99B85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00300" y="13066713"/>
            <a:ext cx="27203400" cy="90154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23834725"/>
            <a:ext cx="22402800" cy="107505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76A726-8397-4D39-8FCE-77D4D06071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0D9485-87E4-47D4-8E75-E1B74A7232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802850" y="3741738"/>
            <a:ext cx="6800850" cy="336470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00300" y="3741738"/>
            <a:ext cx="20250150" cy="336470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4F2818-60FD-4F2D-86C3-10E98A31D1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2B9CBC-876E-4454-B8D2-06BE1CE70A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8888" y="27028775"/>
            <a:ext cx="27203400" cy="835501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28888" y="17827625"/>
            <a:ext cx="27203400" cy="92011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77EA80-7300-4883-ABE3-474FB99EFB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00300" y="12153900"/>
            <a:ext cx="13525500" cy="25234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078200" y="12153900"/>
            <a:ext cx="13525500" cy="25234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A5CBB0-1DBE-486F-A997-4C83DA0D98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1684338"/>
            <a:ext cx="28803600" cy="7010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9415463"/>
            <a:ext cx="14141450" cy="39243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00200" y="13339763"/>
            <a:ext cx="14141450" cy="242347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257588" y="9415463"/>
            <a:ext cx="14146212" cy="39243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257588" y="13339763"/>
            <a:ext cx="14146212" cy="242347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9BFD63-9609-4DAF-A55F-96E2ABCF51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1DA2C-8192-48E3-A8A6-395072451C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24C164-4329-47E6-B258-0EE28181B6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1674813"/>
            <a:ext cx="10529888" cy="71278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2675" y="1674813"/>
            <a:ext cx="17891125" cy="358997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8802688"/>
            <a:ext cx="10529888" cy="287718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CE23F6-C1A7-4498-B57C-8E6DF42164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3800" y="29443363"/>
            <a:ext cx="19202400" cy="34766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273800" y="3757613"/>
            <a:ext cx="19202400" cy="25238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73800" y="32919988"/>
            <a:ext cx="19202400" cy="49355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6FD084-D3D2-4303-A0EB-F86777903A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00300" y="3741738"/>
            <a:ext cx="27203400" cy="701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127" tIns="180063" rIns="360127" bIns="18006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00300" y="12153900"/>
            <a:ext cx="27203400" cy="2523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127" tIns="180063" rIns="360127" bIns="18006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00300" y="38320663"/>
            <a:ext cx="6667500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127" tIns="180063" rIns="360127" bIns="180063" numCol="1" anchor="t" anchorCtr="0" compatLnSpc="1">
            <a:prstTxWarp prst="textNoShape">
              <a:avLst/>
            </a:prstTxWarp>
          </a:bodyPr>
          <a:lstStyle>
            <a:lvl1pPr>
              <a:defRPr sz="5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934700" y="38320663"/>
            <a:ext cx="10134600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127" tIns="180063" rIns="360127" bIns="180063" numCol="1" anchor="t" anchorCtr="0" compatLnSpc="1">
            <a:prstTxWarp prst="textNoShape">
              <a:avLst/>
            </a:prstTxWarp>
          </a:bodyPr>
          <a:lstStyle>
            <a:lvl1pPr algn="ctr">
              <a:defRPr sz="5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2936200" y="38320663"/>
            <a:ext cx="6667500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127" tIns="180063" rIns="360127" bIns="180063" numCol="1" anchor="t" anchorCtr="0" compatLnSpc="1">
            <a:prstTxWarp prst="textNoShape">
              <a:avLst/>
            </a:prstTxWarp>
          </a:bodyPr>
          <a:lstStyle>
            <a:lvl1pPr algn="r">
              <a:defRPr sz="5500"/>
            </a:lvl1pPr>
          </a:lstStyle>
          <a:p>
            <a:pPr>
              <a:defRPr/>
            </a:pPr>
            <a:fld id="{9A6E8CC7-264B-4C85-A9BB-6DCF028D6D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602038" rtl="0" eaLnBrk="0" fontAlgn="base" hangingPunct="0">
        <a:spcBef>
          <a:spcPct val="0"/>
        </a:spcBef>
        <a:spcAft>
          <a:spcPct val="0"/>
        </a:spcAft>
        <a:defRPr sz="17300">
          <a:solidFill>
            <a:schemeClr val="tx2"/>
          </a:solidFill>
          <a:latin typeface="+mj-lt"/>
          <a:ea typeface="+mj-ea"/>
          <a:cs typeface="+mj-cs"/>
        </a:defRPr>
      </a:lvl1pPr>
      <a:lvl2pPr algn="ctr" defTabSz="3602038" rtl="0" eaLnBrk="0" fontAlgn="base" hangingPunct="0">
        <a:spcBef>
          <a:spcPct val="0"/>
        </a:spcBef>
        <a:spcAft>
          <a:spcPct val="0"/>
        </a:spcAft>
        <a:defRPr sz="17300">
          <a:solidFill>
            <a:schemeClr val="tx2"/>
          </a:solidFill>
          <a:latin typeface="Times New Roman" pitchFamily="18" charset="0"/>
        </a:defRPr>
      </a:lvl2pPr>
      <a:lvl3pPr algn="ctr" defTabSz="3602038" rtl="0" eaLnBrk="0" fontAlgn="base" hangingPunct="0">
        <a:spcBef>
          <a:spcPct val="0"/>
        </a:spcBef>
        <a:spcAft>
          <a:spcPct val="0"/>
        </a:spcAft>
        <a:defRPr sz="17300">
          <a:solidFill>
            <a:schemeClr val="tx2"/>
          </a:solidFill>
          <a:latin typeface="Times New Roman" pitchFamily="18" charset="0"/>
        </a:defRPr>
      </a:lvl3pPr>
      <a:lvl4pPr algn="ctr" defTabSz="3602038" rtl="0" eaLnBrk="0" fontAlgn="base" hangingPunct="0">
        <a:spcBef>
          <a:spcPct val="0"/>
        </a:spcBef>
        <a:spcAft>
          <a:spcPct val="0"/>
        </a:spcAft>
        <a:defRPr sz="17300">
          <a:solidFill>
            <a:schemeClr val="tx2"/>
          </a:solidFill>
          <a:latin typeface="Times New Roman" pitchFamily="18" charset="0"/>
        </a:defRPr>
      </a:lvl4pPr>
      <a:lvl5pPr algn="ctr" defTabSz="3602038" rtl="0" eaLnBrk="0" fontAlgn="base" hangingPunct="0">
        <a:spcBef>
          <a:spcPct val="0"/>
        </a:spcBef>
        <a:spcAft>
          <a:spcPct val="0"/>
        </a:spcAft>
        <a:defRPr sz="17300">
          <a:solidFill>
            <a:schemeClr val="tx2"/>
          </a:solidFill>
          <a:latin typeface="Times New Roman" pitchFamily="18" charset="0"/>
        </a:defRPr>
      </a:lvl5pPr>
      <a:lvl6pPr marL="457200" algn="ctr" defTabSz="3602038" rtl="0" fontAlgn="base">
        <a:spcBef>
          <a:spcPct val="0"/>
        </a:spcBef>
        <a:spcAft>
          <a:spcPct val="0"/>
        </a:spcAft>
        <a:defRPr sz="17300">
          <a:solidFill>
            <a:schemeClr val="tx2"/>
          </a:solidFill>
          <a:latin typeface="Times New Roman" pitchFamily="18" charset="0"/>
        </a:defRPr>
      </a:lvl6pPr>
      <a:lvl7pPr marL="914400" algn="ctr" defTabSz="3602038" rtl="0" fontAlgn="base">
        <a:spcBef>
          <a:spcPct val="0"/>
        </a:spcBef>
        <a:spcAft>
          <a:spcPct val="0"/>
        </a:spcAft>
        <a:defRPr sz="17300">
          <a:solidFill>
            <a:schemeClr val="tx2"/>
          </a:solidFill>
          <a:latin typeface="Times New Roman" pitchFamily="18" charset="0"/>
        </a:defRPr>
      </a:lvl7pPr>
      <a:lvl8pPr marL="1371600" algn="ctr" defTabSz="3602038" rtl="0" fontAlgn="base">
        <a:spcBef>
          <a:spcPct val="0"/>
        </a:spcBef>
        <a:spcAft>
          <a:spcPct val="0"/>
        </a:spcAft>
        <a:defRPr sz="17300">
          <a:solidFill>
            <a:schemeClr val="tx2"/>
          </a:solidFill>
          <a:latin typeface="Times New Roman" pitchFamily="18" charset="0"/>
        </a:defRPr>
      </a:lvl8pPr>
      <a:lvl9pPr marL="1828800" algn="ctr" defTabSz="3602038" rtl="0" fontAlgn="base">
        <a:spcBef>
          <a:spcPct val="0"/>
        </a:spcBef>
        <a:spcAft>
          <a:spcPct val="0"/>
        </a:spcAft>
        <a:defRPr sz="17300">
          <a:solidFill>
            <a:schemeClr val="tx2"/>
          </a:solidFill>
          <a:latin typeface="Times New Roman" pitchFamily="18" charset="0"/>
        </a:defRPr>
      </a:lvl9pPr>
    </p:titleStyle>
    <p:bodyStyle>
      <a:lvl1pPr marL="1350963" indent="-1350963" algn="l" defTabSz="3602038" rtl="0" eaLnBrk="0" fontAlgn="base" hangingPunct="0">
        <a:spcBef>
          <a:spcPct val="20000"/>
        </a:spcBef>
        <a:spcAft>
          <a:spcPct val="0"/>
        </a:spcAft>
        <a:buChar char="•"/>
        <a:defRPr sz="12600">
          <a:solidFill>
            <a:schemeClr val="tx1"/>
          </a:solidFill>
          <a:latin typeface="+mn-lt"/>
          <a:ea typeface="+mn-ea"/>
          <a:cs typeface="+mn-cs"/>
        </a:defRPr>
      </a:lvl1pPr>
      <a:lvl2pPr marL="2925763" indent="-1125538" algn="l" defTabSz="3602038" rtl="0" eaLnBrk="0" fontAlgn="base" hangingPunct="0">
        <a:spcBef>
          <a:spcPct val="20000"/>
        </a:spcBef>
        <a:spcAft>
          <a:spcPct val="0"/>
        </a:spcAft>
        <a:buChar char="–"/>
        <a:defRPr sz="11000">
          <a:solidFill>
            <a:schemeClr val="tx1"/>
          </a:solidFill>
          <a:latin typeface="+mn-lt"/>
        </a:defRPr>
      </a:lvl2pPr>
      <a:lvl3pPr marL="4502150" indent="-900113" algn="l" defTabSz="3602038" rtl="0" eaLnBrk="0" fontAlgn="base" hangingPunct="0">
        <a:spcBef>
          <a:spcPct val="20000"/>
        </a:spcBef>
        <a:spcAft>
          <a:spcPct val="0"/>
        </a:spcAft>
        <a:buChar char="•"/>
        <a:defRPr sz="9400">
          <a:solidFill>
            <a:schemeClr val="tx1"/>
          </a:solidFill>
          <a:latin typeface="+mn-lt"/>
        </a:defRPr>
      </a:lvl3pPr>
      <a:lvl4pPr marL="6302375" indent="-900113" algn="l" defTabSz="3602038" rtl="0" eaLnBrk="0" fontAlgn="base" hangingPunct="0">
        <a:spcBef>
          <a:spcPct val="20000"/>
        </a:spcBef>
        <a:spcAft>
          <a:spcPct val="0"/>
        </a:spcAft>
        <a:buChar char="–"/>
        <a:defRPr sz="7900">
          <a:solidFill>
            <a:schemeClr val="tx1"/>
          </a:solidFill>
          <a:latin typeface="+mn-lt"/>
        </a:defRPr>
      </a:lvl4pPr>
      <a:lvl5pPr marL="8102600" indent="-900113" algn="l" defTabSz="3602038" rtl="0" eaLnBrk="0" fontAlgn="base" hangingPunct="0">
        <a:spcBef>
          <a:spcPct val="20000"/>
        </a:spcBef>
        <a:spcAft>
          <a:spcPct val="0"/>
        </a:spcAft>
        <a:buChar char="»"/>
        <a:defRPr sz="7900">
          <a:solidFill>
            <a:schemeClr val="tx1"/>
          </a:solidFill>
          <a:latin typeface="+mn-lt"/>
        </a:defRPr>
      </a:lvl5pPr>
      <a:lvl6pPr marL="8559800" indent="-900113" algn="l" defTabSz="3602038" rtl="0" fontAlgn="base">
        <a:spcBef>
          <a:spcPct val="20000"/>
        </a:spcBef>
        <a:spcAft>
          <a:spcPct val="0"/>
        </a:spcAft>
        <a:buChar char="»"/>
        <a:defRPr sz="7900">
          <a:solidFill>
            <a:schemeClr val="tx1"/>
          </a:solidFill>
          <a:latin typeface="+mn-lt"/>
        </a:defRPr>
      </a:lvl6pPr>
      <a:lvl7pPr marL="9017000" indent="-900113" algn="l" defTabSz="3602038" rtl="0" fontAlgn="base">
        <a:spcBef>
          <a:spcPct val="20000"/>
        </a:spcBef>
        <a:spcAft>
          <a:spcPct val="0"/>
        </a:spcAft>
        <a:buChar char="»"/>
        <a:defRPr sz="7900">
          <a:solidFill>
            <a:schemeClr val="tx1"/>
          </a:solidFill>
          <a:latin typeface="+mn-lt"/>
        </a:defRPr>
      </a:lvl7pPr>
      <a:lvl8pPr marL="9474200" indent="-900113" algn="l" defTabSz="3602038" rtl="0" fontAlgn="base">
        <a:spcBef>
          <a:spcPct val="20000"/>
        </a:spcBef>
        <a:spcAft>
          <a:spcPct val="0"/>
        </a:spcAft>
        <a:buChar char="»"/>
        <a:defRPr sz="7900">
          <a:solidFill>
            <a:schemeClr val="tx1"/>
          </a:solidFill>
          <a:latin typeface="+mn-lt"/>
        </a:defRPr>
      </a:lvl8pPr>
      <a:lvl9pPr marL="9931400" indent="-900113" algn="l" defTabSz="3602038" rtl="0" fontAlgn="base">
        <a:spcBef>
          <a:spcPct val="20000"/>
        </a:spcBef>
        <a:spcAft>
          <a:spcPct val="0"/>
        </a:spcAft>
        <a:buChar char="»"/>
        <a:defRPr sz="79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16"/>
          <p:cNvSpPr>
            <a:spLocks noChangeArrowheads="1"/>
          </p:cNvSpPr>
          <p:nvPr/>
        </p:nvSpPr>
        <p:spPr bwMode="auto">
          <a:xfrm>
            <a:off x="9525" y="0"/>
            <a:ext cx="31994475" cy="4038600"/>
          </a:xfrm>
          <a:prstGeom prst="rect">
            <a:avLst/>
          </a:prstGeom>
          <a:solidFill>
            <a:srgbClr val="8E0000"/>
          </a:solidFill>
          <a:ln w="28575">
            <a:solidFill>
              <a:schemeClr val="tx2">
                <a:lumMod val="95000"/>
                <a:lumOff val="5000"/>
              </a:schemeClr>
            </a:solidFill>
            <a:miter lim="800000"/>
            <a:headEnd/>
            <a:tailEnd/>
          </a:ln>
          <a:effectLst>
            <a:outerShdw blurRad="1270000" dist="38100" dir="5400000" sx="120000" sy="120000" algn="t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endParaRPr lang="en-US" b="1" dirty="0">
              <a:solidFill>
                <a:srgbClr val="760000"/>
              </a:solidFill>
            </a:endParaRPr>
          </a:p>
        </p:txBody>
      </p:sp>
      <p:sp>
        <p:nvSpPr>
          <p:cNvPr id="2066" name="Text Box 588"/>
          <p:cNvSpPr txBox="1">
            <a:spLocks noChangeArrowheads="1"/>
          </p:cNvSpPr>
          <p:nvPr/>
        </p:nvSpPr>
        <p:spPr bwMode="auto">
          <a:xfrm>
            <a:off x="0" y="2057400"/>
            <a:ext cx="320040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team members</a:t>
            </a:r>
            <a:endParaRPr lang="en-US" sz="4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4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http://drsnjm.github.com/</a:t>
            </a:r>
            <a:endParaRPr lang="en-US" sz="4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071" name="Picture 598" descr="OSU_CSE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383750" y="40157400"/>
            <a:ext cx="962025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812800" dist="393700" dir="18420000" sx="106000" sy="106000" algn="br" rotWithShape="0">
              <a:prstClr val="black">
                <a:alpha val="40000"/>
              </a:prstClr>
            </a:outerShdw>
          </a:effectLst>
        </p:spPr>
      </p:pic>
      <p:sp>
        <p:nvSpPr>
          <p:cNvPr id="60" name="Rectangle 516"/>
          <p:cNvSpPr>
            <a:spLocks noChangeArrowheads="1"/>
          </p:cNvSpPr>
          <p:nvPr/>
        </p:nvSpPr>
        <p:spPr bwMode="auto">
          <a:xfrm>
            <a:off x="0" y="0"/>
            <a:ext cx="32004000" cy="220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7461" tIns="43730" rIns="87461" bIns="43730"/>
          <a:lstStyle/>
          <a:p>
            <a:pPr marL="323850" indent="-323850" algn="ctr" defTabSz="869950">
              <a:lnSpc>
                <a:spcPct val="120000"/>
              </a:lnSpc>
              <a:defRPr/>
            </a:pPr>
            <a:r>
              <a:rPr lang="en-US" sz="115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254000" dist="38100" dir="2700000" algn="tl">
                    <a:srgbClr val="000000">
                      <a:alpha val="82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The Board Ultimatum</a:t>
            </a:r>
            <a:endParaRPr lang="en-US" sz="11500" b="1" dirty="0">
              <a:solidFill>
                <a:schemeClr val="bg1">
                  <a:lumMod val="85000"/>
                </a:schemeClr>
              </a:solidFill>
              <a:effectLst>
                <a:outerShdw blurRad="254000" dist="38100" dir="2700000" algn="tl">
                  <a:srgbClr val="000000">
                    <a:alpha val="82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67" name="Picture 66" descr="CetiLogoLargeClearBG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3190" y="685800"/>
            <a:ext cx="5720410" cy="2743200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25755600" y="176748"/>
            <a:ext cx="7086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itchFamily="34" charset="0"/>
                <a:cs typeface="Arial" pitchFamily="34" charset="0"/>
              </a:rPr>
              <a:t>C</a:t>
            </a:r>
            <a:r>
              <a:rPr lang="en-US" sz="6000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itchFamily="34" charset="0"/>
                <a:cs typeface="Arial" pitchFamily="34" charset="0"/>
              </a:rPr>
              <a:t>olumbus </a:t>
            </a:r>
            <a:r>
              <a:rPr lang="en-US" sz="6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itchFamily="34" charset="0"/>
                <a:cs typeface="Arial" pitchFamily="34" charset="0"/>
              </a:rPr>
              <a:t/>
            </a:r>
            <a:br>
              <a:rPr lang="en-US" sz="6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itchFamily="34" charset="0"/>
                <a:cs typeface="Arial" pitchFamily="34" charset="0"/>
              </a:rPr>
            </a:br>
            <a:r>
              <a:rPr lang="en-US" sz="6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itchFamily="34" charset="0"/>
                <a:cs typeface="Arial" pitchFamily="34" charset="0"/>
              </a:rPr>
              <a:t>A</a:t>
            </a:r>
            <a:r>
              <a:rPr lang="en-US" sz="6000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itchFamily="34" charset="0"/>
                <a:cs typeface="Arial" pitchFamily="34" charset="0"/>
              </a:rPr>
              <a:t>rea</a:t>
            </a:r>
            <a:r>
              <a:rPr lang="en-US" sz="6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itchFamily="34" charset="0"/>
                <a:cs typeface="Arial" pitchFamily="34" charset="0"/>
              </a:rPr>
              <a:t> </a:t>
            </a:r>
            <a:br>
              <a:rPr lang="en-US" sz="6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itchFamily="34" charset="0"/>
                <a:cs typeface="Arial" pitchFamily="34" charset="0"/>
              </a:rPr>
            </a:br>
            <a:r>
              <a:rPr lang="en-US" sz="60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itchFamily="34" charset="0"/>
                <a:cs typeface="Arial" pitchFamily="34" charset="0"/>
              </a:rPr>
              <a:t>B</a:t>
            </a:r>
            <a:r>
              <a:rPr lang="en-US" sz="6000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itchFamily="34" charset="0"/>
                <a:cs typeface="Arial" pitchFamily="34" charset="0"/>
              </a:rPr>
              <a:t>oardgaming</a:t>
            </a:r>
            <a:r>
              <a:rPr lang="en-US" sz="6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itchFamily="34" charset="0"/>
                <a:cs typeface="Arial" pitchFamily="34" charset="0"/>
              </a:rPr>
              <a:t> </a:t>
            </a:r>
            <a:br>
              <a:rPr lang="en-US" sz="6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itchFamily="34" charset="0"/>
                <a:cs typeface="Arial" pitchFamily="34" charset="0"/>
              </a:rPr>
            </a:br>
            <a:r>
              <a:rPr lang="en-US" sz="6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itchFamily="34" charset="0"/>
                <a:cs typeface="Arial" pitchFamily="34" charset="0"/>
              </a:rPr>
              <a:t>S</a:t>
            </a:r>
            <a:r>
              <a:rPr lang="en-US" sz="6000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itchFamily="34" charset="0"/>
                <a:cs typeface="Arial" pitchFamily="34" charset="0"/>
              </a:rPr>
              <a:t>ociety</a:t>
            </a:r>
            <a:endParaRPr lang="en-US" sz="6000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72" name="Group 71"/>
          <p:cNvGrpSpPr/>
          <p:nvPr/>
        </p:nvGrpSpPr>
        <p:grpSpPr>
          <a:xfrm>
            <a:off x="609600" y="4495800"/>
            <a:ext cx="14706600" cy="1447800"/>
            <a:chOff x="609600" y="4495800"/>
            <a:chExt cx="14706600" cy="1447800"/>
          </a:xfrm>
        </p:grpSpPr>
        <p:sp>
          <p:nvSpPr>
            <p:cNvPr id="64" name="TextBox 63"/>
            <p:cNvSpPr txBox="1"/>
            <p:nvPr/>
          </p:nvSpPr>
          <p:spPr>
            <a:xfrm>
              <a:off x="762000" y="4495800"/>
              <a:ext cx="70866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b="1" spc="5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Arial" pitchFamily="34" charset="0"/>
                  <a:cs typeface="Arial" pitchFamily="34" charset="0"/>
                </a:rPr>
                <a:t>Introduction</a:t>
              </a:r>
              <a:endParaRPr lang="en-US" sz="7200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71" name="Straight Connector 70"/>
            <p:cNvCxnSpPr/>
            <p:nvPr/>
          </p:nvCxnSpPr>
          <p:spPr>
            <a:xfrm>
              <a:off x="609600" y="5943600"/>
              <a:ext cx="14706600" cy="0"/>
            </a:xfrm>
            <a:prstGeom prst="line">
              <a:avLst/>
            </a:prstGeom>
            <a:ln>
              <a:solidFill>
                <a:srgbClr val="CCCCCC"/>
              </a:solidFill>
            </a:ln>
            <a:effectLst>
              <a:outerShdw blurRad="228600" dist="38100" dir="5400000" sx="107000" sy="107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/>
          <p:cNvGrpSpPr/>
          <p:nvPr/>
        </p:nvGrpSpPr>
        <p:grpSpPr>
          <a:xfrm>
            <a:off x="609600" y="9753600"/>
            <a:ext cx="14706600" cy="1447800"/>
            <a:chOff x="609600" y="4495800"/>
            <a:chExt cx="14706600" cy="1447800"/>
          </a:xfrm>
        </p:grpSpPr>
        <p:sp>
          <p:nvSpPr>
            <p:cNvPr id="74" name="TextBox 73"/>
            <p:cNvSpPr txBox="1"/>
            <p:nvPr/>
          </p:nvSpPr>
          <p:spPr>
            <a:xfrm>
              <a:off x="762000" y="4495800"/>
              <a:ext cx="94488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b="1" spc="5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Arial" pitchFamily="34" charset="0"/>
                  <a:cs typeface="Arial" pitchFamily="34" charset="0"/>
                </a:rPr>
                <a:t>System Architecture</a:t>
              </a:r>
              <a:endParaRPr lang="en-US" sz="7200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75" name="Straight Connector 74"/>
            <p:cNvCxnSpPr/>
            <p:nvPr/>
          </p:nvCxnSpPr>
          <p:spPr>
            <a:xfrm>
              <a:off x="609600" y="5943600"/>
              <a:ext cx="14706600" cy="0"/>
            </a:xfrm>
            <a:prstGeom prst="line">
              <a:avLst/>
            </a:prstGeom>
            <a:ln>
              <a:solidFill>
                <a:srgbClr val="CCCCCC"/>
              </a:solidFill>
            </a:ln>
            <a:effectLst>
              <a:outerShdw blurRad="228600" dist="38100" dir="5400000" sx="107000" sy="107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>
            <a:off x="16611600" y="9753600"/>
            <a:ext cx="14706600" cy="1447800"/>
            <a:chOff x="609600" y="4495800"/>
            <a:chExt cx="14706600" cy="1447800"/>
          </a:xfrm>
        </p:grpSpPr>
        <p:sp>
          <p:nvSpPr>
            <p:cNvPr id="77" name="TextBox 76"/>
            <p:cNvSpPr txBox="1"/>
            <p:nvPr/>
          </p:nvSpPr>
          <p:spPr>
            <a:xfrm>
              <a:off x="762000" y="4495800"/>
              <a:ext cx="94488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b="1" spc="5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Arial" pitchFamily="34" charset="0"/>
                  <a:cs typeface="Arial" pitchFamily="34" charset="0"/>
                </a:rPr>
                <a:t>Significance</a:t>
              </a:r>
              <a:endParaRPr lang="en-US" sz="7200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78" name="Straight Connector 77"/>
            <p:cNvCxnSpPr/>
            <p:nvPr/>
          </p:nvCxnSpPr>
          <p:spPr>
            <a:xfrm>
              <a:off x="609600" y="5943600"/>
              <a:ext cx="14706600" cy="0"/>
            </a:xfrm>
            <a:prstGeom prst="line">
              <a:avLst/>
            </a:prstGeom>
            <a:ln>
              <a:solidFill>
                <a:srgbClr val="CCCCCC"/>
              </a:solidFill>
            </a:ln>
            <a:effectLst>
              <a:outerShdw blurRad="228600" dist="38100" dir="5400000" sx="107000" sy="107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>
            <a:off x="16611600" y="4495800"/>
            <a:ext cx="14706600" cy="1447800"/>
            <a:chOff x="609600" y="4495800"/>
            <a:chExt cx="14706600" cy="1447800"/>
          </a:xfrm>
        </p:grpSpPr>
        <p:sp>
          <p:nvSpPr>
            <p:cNvPr id="80" name="TextBox 79"/>
            <p:cNvSpPr txBox="1"/>
            <p:nvPr/>
          </p:nvSpPr>
          <p:spPr>
            <a:xfrm>
              <a:off x="762000" y="4495800"/>
              <a:ext cx="94488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b="1" spc="5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Arial" pitchFamily="34" charset="0"/>
                  <a:cs typeface="Arial" pitchFamily="34" charset="0"/>
                </a:rPr>
                <a:t>Design</a:t>
              </a:r>
              <a:endParaRPr lang="en-US" sz="7200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81" name="Straight Connector 80"/>
            <p:cNvCxnSpPr/>
            <p:nvPr/>
          </p:nvCxnSpPr>
          <p:spPr>
            <a:xfrm>
              <a:off x="609600" y="5943600"/>
              <a:ext cx="14706600" cy="0"/>
            </a:xfrm>
            <a:prstGeom prst="line">
              <a:avLst/>
            </a:prstGeom>
            <a:ln>
              <a:solidFill>
                <a:srgbClr val="CCCCCC"/>
              </a:solidFill>
            </a:ln>
            <a:effectLst>
              <a:outerShdw blurRad="228600" dist="38100" dir="5400000" sx="107000" sy="107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/>
          <p:cNvGrpSpPr/>
          <p:nvPr/>
        </p:nvGrpSpPr>
        <p:grpSpPr>
          <a:xfrm>
            <a:off x="16611600" y="15849600"/>
            <a:ext cx="14706600" cy="1447800"/>
            <a:chOff x="609600" y="4495800"/>
            <a:chExt cx="14706600" cy="1447800"/>
          </a:xfrm>
        </p:grpSpPr>
        <p:sp>
          <p:nvSpPr>
            <p:cNvPr id="83" name="TextBox 82"/>
            <p:cNvSpPr txBox="1"/>
            <p:nvPr/>
          </p:nvSpPr>
          <p:spPr>
            <a:xfrm>
              <a:off x="762000" y="4495800"/>
              <a:ext cx="94488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b="1" spc="5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Arial" pitchFamily="34" charset="0"/>
                  <a:cs typeface="Arial" pitchFamily="34" charset="0"/>
                </a:rPr>
                <a:t>Acknowledgements</a:t>
              </a:r>
              <a:endParaRPr lang="en-US" sz="7200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84" name="Straight Connector 83"/>
            <p:cNvCxnSpPr/>
            <p:nvPr/>
          </p:nvCxnSpPr>
          <p:spPr>
            <a:xfrm>
              <a:off x="609600" y="5943600"/>
              <a:ext cx="14706600" cy="0"/>
            </a:xfrm>
            <a:prstGeom prst="line">
              <a:avLst/>
            </a:prstGeom>
            <a:ln>
              <a:solidFill>
                <a:srgbClr val="CCCCCC"/>
              </a:solidFill>
            </a:ln>
            <a:effectLst>
              <a:outerShdw blurRad="228600" dist="38100" dir="5400000" sx="107000" sy="107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9" name="Picture 28" descr="http://drsnjm.github.com/images/drsnjm-header.png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097000" y="32409030"/>
            <a:ext cx="12420600" cy="10307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3011</TotalTime>
  <Words>17</Words>
  <Application>Microsoft Office PowerPoint</Application>
  <PresentationFormat>Custom</PresentationFormat>
  <Paragraphs>10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Slide 1</vt:lpstr>
    </vt:vector>
  </TitlesOfParts>
  <Company>Fan Group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Alissa Park</dc:creator>
  <cp:lastModifiedBy>David</cp:lastModifiedBy>
  <cp:revision>175</cp:revision>
  <dcterms:created xsi:type="dcterms:W3CDTF">2004-11-04T05:29:10Z</dcterms:created>
  <dcterms:modified xsi:type="dcterms:W3CDTF">2012-12-04T16:48:09Z</dcterms:modified>
</cp:coreProperties>
</file>