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5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6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379D8-C334-4CCA-9068-95D7BB848E1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2EF2-5437-44E9-9024-19516F3DB5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48677" y="3847378"/>
            <a:ext cx="7651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b="1" kern="1500" spc="400" dirty="0" smtClean="0">
                <a:latin typeface="Rockwell Condensed" panose="02060603050405020104" pitchFamily="18" charset="0"/>
              </a:rPr>
              <a:t>GUIDE TEC</a:t>
            </a:r>
            <a:endParaRPr lang="en-US" sz="9600" b="1" kern="1500" spc="400" dirty="0">
              <a:latin typeface="Rockwell Condensed" panose="020606030504050201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815" b="90556" l="37708" r="83125">
                        <a14:foregroundMark x1="50104" y1="56389" x2="49792" y2="55370"/>
                        <a14:foregroundMark x1="49479" y1="56296" x2="49844" y2="54907"/>
                        <a14:foregroundMark x1="45521" y1="47315" x2="45521" y2="47315"/>
                        <a14:foregroundMark x1="37708" y1="61111" x2="37708" y2="61111"/>
                        <a14:foregroundMark x1="40000" y1="46667" x2="40104" y2="69167"/>
                        <a14:foregroundMark x1="54479" y1="54352" x2="54479" y2="54352"/>
                        <a14:foregroundMark x1="52708" y1="60278" x2="52552" y2="60556"/>
                        <a14:foregroundMark x1="48490" y1="64722" x2="48490" y2="64722"/>
                      </a14:backgroundRemoval>
                    </a14:imgEffect>
                  </a14:imgLayer>
                </a14:imgProps>
              </a:ext>
            </a:extLst>
          </a:blip>
          <a:srcRect l="28260" t="40457" r="29707" b="14122"/>
          <a:stretch/>
        </p:blipFill>
        <p:spPr>
          <a:xfrm>
            <a:off x="3312368" y="883455"/>
            <a:ext cx="7686990" cy="46724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389" b="76667" l="24531" r="71094">
                        <a14:foregroundMark x1="29531" y1="62500" x2="29531" y2="62963"/>
                        <a14:foregroundMark x1="32760" y1="63241" x2="32760" y2="63241"/>
                        <a14:foregroundMark x1="27292" y1="63611" x2="27292" y2="63611"/>
                      </a14:backgroundRemoval>
                    </a14:imgEffect>
                  </a14:imgLayer>
                </a14:imgProps>
              </a:ext>
            </a:extLst>
          </a:blip>
          <a:srcRect l="25573" t="53906" r="62591" b="26927"/>
          <a:stretch/>
        </p:blipFill>
        <p:spPr>
          <a:xfrm>
            <a:off x="3312368" y="1875703"/>
            <a:ext cx="2164507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31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Condensed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FRANCISCO PATI�O OLVERA</dc:creator>
  <cp:lastModifiedBy>ERICK FRANCISCO PATI�O OLVERA</cp:lastModifiedBy>
  <cp:revision>3</cp:revision>
  <dcterms:created xsi:type="dcterms:W3CDTF">2020-03-12T01:55:25Z</dcterms:created>
  <dcterms:modified xsi:type="dcterms:W3CDTF">2020-03-12T03:49:59Z</dcterms:modified>
</cp:coreProperties>
</file>