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4D08-DBEA-4784-A444-67134C27B154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E23B-572A-4500-BE8B-B7343F8618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4D08-DBEA-4784-A444-67134C27B154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E23B-572A-4500-BE8B-B7343F8618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4D08-DBEA-4784-A444-67134C27B154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E23B-572A-4500-BE8B-B7343F8618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4D08-DBEA-4784-A444-67134C27B154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E23B-572A-4500-BE8B-B7343F8618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4D08-DBEA-4784-A444-67134C27B154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E23B-572A-4500-BE8B-B7343F8618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4D08-DBEA-4784-A444-67134C27B154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E23B-572A-4500-BE8B-B7343F8618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4D08-DBEA-4784-A444-67134C27B154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E23B-572A-4500-BE8B-B7343F8618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4D08-DBEA-4784-A444-67134C27B154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E23B-572A-4500-BE8B-B7343F8618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4D08-DBEA-4784-A444-67134C27B154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E23B-572A-4500-BE8B-B7343F8618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4D08-DBEA-4784-A444-67134C27B154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E23B-572A-4500-BE8B-B7343F8618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4D08-DBEA-4784-A444-67134C27B154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E23B-572A-4500-BE8B-B7343F8618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54D08-DBEA-4784-A444-67134C27B154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E23B-572A-4500-BE8B-B7343F8618D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Game3D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Фатеев Андрей</a:t>
            </a:r>
          </a:p>
          <a:p>
            <a:r>
              <a:rPr lang="ru-RU" dirty="0" smtClean="0"/>
              <a:t>Евстигнеев Владимир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Движок создан для отображения трехмерных объектов на двумерной плоскости.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Были реализован класс </a:t>
            </a:r>
            <a:r>
              <a:rPr lang="en-US" dirty="0" smtClean="0"/>
              <a:t>Figure </a:t>
            </a:r>
            <a:r>
              <a:rPr lang="ru-RU" dirty="0" smtClean="0"/>
              <a:t>и вспомогательные к нему классы, описывающие трехмерный объект.</a:t>
            </a:r>
          </a:p>
          <a:p>
            <a:r>
              <a:rPr lang="ru-RU" dirty="0" smtClean="0"/>
              <a:t>Класс </a:t>
            </a:r>
            <a:r>
              <a:rPr lang="en-US" dirty="0" err="1" smtClean="0"/>
              <a:t>GameEngine</a:t>
            </a:r>
            <a:r>
              <a:rPr lang="en-US" dirty="0" smtClean="0"/>
              <a:t> – </a:t>
            </a:r>
            <a:r>
              <a:rPr lang="ru-RU" dirty="0" smtClean="0"/>
              <a:t>игровой движок.</a:t>
            </a:r>
          </a:p>
          <a:p>
            <a:r>
              <a:rPr lang="ru-RU" dirty="0" smtClean="0"/>
              <a:t>Класс </a:t>
            </a:r>
            <a:r>
              <a:rPr lang="en-US" dirty="0" err="1" smtClean="0"/>
              <a:t>SpaceInterface</a:t>
            </a:r>
            <a:r>
              <a:rPr lang="en-US" dirty="0" smtClean="0"/>
              <a:t> – </a:t>
            </a:r>
            <a:r>
              <a:rPr lang="ru-RU" dirty="0" smtClean="0"/>
              <a:t>класс, реализующий космический корабль.</a:t>
            </a:r>
          </a:p>
          <a:p>
            <a:r>
              <a:rPr lang="ru-RU" dirty="0" smtClean="0"/>
              <a:t>Функции для стартового окна и окна меню.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 создан игровой движок, рисующий трехмерные объекты любой сложности.</a:t>
            </a:r>
          </a:p>
          <a:p>
            <a:r>
              <a:rPr lang="ru-RU" dirty="0" smtClean="0"/>
              <a:t>При доработке программы возможна оптимизация работы движка при работе с объектами, состоящими из большого количества треугольников, стабилизация уровня </a:t>
            </a:r>
            <a:r>
              <a:rPr lang="en-US" dirty="0" smtClean="0"/>
              <a:t>FPS.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88</Words>
  <Application>Microsoft Office PowerPoint</Application>
  <PresentationFormat>Экран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Game3D</vt:lpstr>
      <vt:lpstr>Введение</vt:lpstr>
      <vt:lpstr>Реализация</vt:lpstr>
      <vt:lpstr>Заключение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Game3D</dc:title>
  <dc:creator>Андрей</dc:creator>
  <cp:lastModifiedBy>Андрей</cp:lastModifiedBy>
  <cp:revision>1</cp:revision>
  <dcterms:created xsi:type="dcterms:W3CDTF">2020-03-02T14:49:05Z</dcterms:created>
  <dcterms:modified xsi:type="dcterms:W3CDTF">2020-03-02T14:57:29Z</dcterms:modified>
</cp:coreProperties>
</file>