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8C886-C7AA-E384-2E73-C27BBA742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0B455F-5946-54CA-5A78-A814B628E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AB9DA-216E-E100-6785-4DD5E89AA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7780-EA98-4870-9C0E-D11C6458DC0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3701B-F0FB-B9D8-5297-66F215FE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2C916-F2E6-8C15-3C4B-C7403A661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249A-1D84-4EAF-B94B-BAEDA1EC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4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76BD-1517-8782-D26A-91A43DF9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C53B0-7D56-A558-9D82-C3141DCF2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A1CD5-C6B5-A120-FDEB-B2E7AB062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7780-EA98-4870-9C0E-D11C6458DC0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FFCBE-AE27-9897-3AC3-13C16277C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CC2E3-212D-D74C-0ACF-23678EE7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249A-1D84-4EAF-B94B-BAEDA1EC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18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15011-F326-67D3-646B-682DD606F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00E69E-FCFD-1FE8-ED3F-62DBBA210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C50FD-01E6-742E-4DD9-69A9C284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7780-EA98-4870-9C0E-D11C6458DC0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E6A37-8D2C-5D43-DAE9-CA45FE148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12FE9-BD2D-59FA-8472-70B7D8FAC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249A-1D84-4EAF-B94B-BAEDA1EC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06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15140-5172-8745-CDE2-38FBFF98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D3D18-7841-8F7C-93E6-68010CBDA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0D77-ED84-CBC1-E96F-A51D5F9FF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7780-EA98-4870-9C0E-D11C6458DC0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B1201-99DA-6A2E-532A-15B523683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FD3F-7EE6-A0A6-9B7D-E52A1303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249A-1D84-4EAF-B94B-BAEDA1EC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7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A6DC-8725-21D5-2A47-61E7124DB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7EC1A-8835-C3CF-881A-6781C34E0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C5523-9C1A-2438-4A2C-10DB1B1D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7780-EA98-4870-9C0E-D11C6458DC0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F719C-AB7B-435F-8739-D1E0824F6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BC5F-AC47-F797-23C9-392885E9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249A-1D84-4EAF-B94B-BAEDA1EC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75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9CB1-F735-E5BD-F790-4394CD8B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AD71D-C0F5-BF29-7A29-1AD106B69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8F355-CA3F-DDDF-7021-00737D0CF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83A81-5D81-64B8-EC75-CB6D27B30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7780-EA98-4870-9C0E-D11C6458DC0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48BA19-31FE-36C1-A7E3-FF07B9D8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61112-3F69-057C-D342-D8E95B709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249A-1D84-4EAF-B94B-BAEDA1EC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88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5AF9-64A5-055B-AB8E-C8923187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CD3BF-C1AF-7D03-8D6C-AD8689F2B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2FC8A-2A3A-695D-D99E-38B137A435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8EB958-6E8C-E70B-6E81-00328A75C4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A2C7D-624E-C024-6680-C4A4CE9F83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9D69BF-C68C-2471-4B37-AA255C69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7780-EA98-4870-9C0E-D11C6458DC0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6A025-4D48-23CD-2A43-49D37A4E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6AB59-FEDC-1600-7CFD-41F64B27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249A-1D84-4EAF-B94B-BAEDA1EC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3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23FE-3D09-8800-5BD7-CACCE3818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8B2CB6-AC8B-1B30-F106-D975BF17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7780-EA98-4870-9C0E-D11C6458DC0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E8285-D2D2-7707-A504-8FF95E1F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B336C-022C-8696-12D1-8C3AEC8D7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249A-1D84-4EAF-B94B-BAEDA1EC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48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A19987-52A5-006E-FC52-49B69D60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7780-EA98-4870-9C0E-D11C6458DC0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EADC2-B4B2-C7B0-9B9D-6B7BBAC65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A67C7-65BF-2B76-3BA2-D98387AEF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249A-1D84-4EAF-B94B-BAEDA1EC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56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3224-C5E2-24FD-51D6-DA6BE9E37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87979-039C-246B-7806-040873564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43FCD-A4BB-4B61-15E4-F1E36ADB8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510CC-38F4-48DD-A065-73F8A9331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7780-EA98-4870-9C0E-D11C6458DC0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4E600-245D-47C0-E912-4423CEEB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0523F-9766-F163-548D-1B2CFFF4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249A-1D84-4EAF-B94B-BAEDA1EC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7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B733-E179-5939-19AC-76BD5EF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F5B97D-9B85-9EB9-B86C-58A4285B8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17706-3FEA-9600-9E1E-F36432991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213FC-DD96-0CA0-0FC6-CCE08A2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2B7780-EA98-4870-9C0E-D11C6458DC0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18FD7-43BF-2BAD-63D7-BA448432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0E5F2-9D15-3B88-CD5D-8DAF8B00C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F249A-1D84-4EAF-B94B-BAEDA1EC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55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0904A-7FAD-286B-DC95-E8D6B1113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566E5-163C-1370-12FA-CC991AFE2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AA1C-61B4-12F5-22EB-19368F75C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2B7780-EA98-4870-9C0E-D11C6458DC0F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D60EF-4AFD-CCAE-997B-0DDD9EF891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A7056-64D7-F5B0-43F8-0F3976F61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F249A-1D84-4EAF-B94B-BAEDA1EC5A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65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C068420-D0EF-1A9A-7B13-994A2FF7B2B3}"/>
              </a:ext>
            </a:extLst>
          </p:cNvPr>
          <p:cNvSpPr/>
          <p:nvPr/>
        </p:nvSpPr>
        <p:spPr>
          <a:xfrm>
            <a:off x="3402419" y="1839433"/>
            <a:ext cx="5422604" cy="334925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D86679-DFB1-CC9A-6697-718855A3D1DB}"/>
              </a:ext>
            </a:extLst>
          </p:cNvPr>
          <p:cNvCxnSpPr/>
          <p:nvPr/>
        </p:nvCxnSpPr>
        <p:spPr>
          <a:xfrm>
            <a:off x="9260958" y="1839433"/>
            <a:ext cx="0" cy="3349255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7710BDE-6676-A463-9AC4-B4146532620E}"/>
              </a:ext>
            </a:extLst>
          </p:cNvPr>
          <p:cNvCxnSpPr/>
          <p:nvPr/>
        </p:nvCxnSpPr>
        <p:spPr>
          <a:xfrm>
            <a:off x="3402419" y="1392865"/>
            <a:ext cx="5422604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A201BE-FC78-3314-5F2E-60E789A122CC}"/>
              </a:ext>
            </a:extLst>
          </p:cNvPr>
          <p:cNvSpPr txBox="1"/>
          <p:nvPr/>
        </p:nvSpPr>
        <p:spPr>
          <a:xfrm>
            <a:off x="5099424" y="946298"/>
            <a:ext cx="184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30 mm Maximum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4FAFEE-416B-612F-EC15-EC496E7B625B}"/>
              </a:ext>
            </a:extLst>
          </p:cNvPr>
          <p:cNvSpPr txBox="1"/>
          <p:nvPr/>
        </p:nvSpPr>
        <p:spPr>
          <a:xfrm rot="16200000">
            <a:off x="8555007" y="3244335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22.5 mm Maximum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A66941-7EF7-0AF1-2EA7-2DD67C2CC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419" y="1839433"/>
            <a:ext cx="1616686" cy="33991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09C3AC-EAD0-7DD2-50D7-811ADBA18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0432" y="2180225"/>
            <a:ext cx="1105786" cy="28284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653412-817A-5D23-F046-D7FBD36C8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068" y="3071009"/>
            <a:ext cx="1013526" cy="86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25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Schmidt</dc:creator>
  <cp:lastModifiedBy>William Schmidt</cp:lastModifiedBy>
  <cp:revision>4</cp:revision>
  <dcterms:created xsi:type="dcterms:W3CDTF">2024-07-14T22:19:57Z</dcterms:created>
  <dcterms:modified xsi:type="dcterms:W3CDTF">2024-07-14T22:40:40Z</dcterms:modified>
</cp:coreProperties>
</file>