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dirty="0" smtClean="0"/>
              <a:t>COMP472 – AI</a:t>
            </a:r>
            <a:br>
              <a:rPr lang="fr-CA" dirty="0" smtClean="0"/>
            </a:br>
            <a:r>
              <a:rPr lang="fr-CA" sz="4800" dirty="0" err="1" smtClean="0"/>
              <a:t>Assignment</a:t>
            </a:r>
            <a:r>
              <a:rPr lang="fr-CA" sz="4800" dirty="0" smtClean="0"/>
              <a:t> #1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1800" dirty="0" smtClean="0"/>
              <a:t>by:</a:t>
            </a:r>
            <a:r>
              <a:rPr lang="fr-CA" dirty="0"/>
              <a:t/>
            </a:r>
            <a:br>
              <a:rPr lang="fr-CA" dirty="0"/>
            </a:br>
            <a:r>
              <a:rPr lang="fr-CA" sz="2000" dirty="0" smtClean="0"/>
              <a:t>Dan </a:t>
            </a:r>
            <a:r>
              <a:rPr lang="fr-CA" sz="2000" dirty="0" err="1"/>
              <a:t>Raileanu</a:t>
            </a:r>
            <a:r>
              <a:rPr lang="fr-CA" sz="2000" dirty="0"/>
              <a:t> (40019882)</a:t>
            </a:r>
            <a:br>
              <a:rPr lang="fr-CA" sz="2000" dirty="0"/>
            </a:br>
            <a:r>
              <a:rPr lang="fr-CA" sz="2000" dirty="0" err="1" smtClean="0"/>
              <a:t>Laurentiu</a:t>
            </a:r>
            <a:r>
              <a:rPr lang="fr-CA" sz="2000" dirty="0" smtClean="0"/>
              <a:t> </a:t>
            </a:r>
            <a:r>
              <a:rPr lang="fr-CA" sz="2000" dirty="0" err="1"/>
              <a:t>Trifan</a:t>
            </a:r>
            <a:r>
              <a:rPr lang="fr-CA" sz="2000" dirty="0"/>
              <a:t> (40044651)</a:t>
            </a:r>
            <a:br>
              <a:rPr lang="fr-CA" sz="2000" dirty="0"/>
            </a:br>
            <a:r>
              <a:rPr lang="fr-CA" sz="2000" dirty="0" smtClean="0"/>
              <a:t>Jonathan </a:t>
            </a:r>
            <a:r>
              <a:rPr lang="fr-CA" sz="2000" dirty="0"/>
              <a:t>Andrei (40051683)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889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8" y="2147468"/>
            <a:ext cx="3350371" cy="2859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3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08" y="2124607"/>
            <a:ext cx="3295008" cy="2859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992" y="2124607"/>
            <a:ext cx="3295966" cy="28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3</a:t>
            </a:r>
            <a:endParaRPr lang="fr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964857"/>
            <a:ext cx="3707026" cy="525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559" y="950569"/>
            <a:ext cx="3701107" cy="534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45" y="964857"/>
            <a:ext cx="40005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7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669155"/>
            <a:ext cx="5973763" cy="6107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4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5" y="669886"/>
            <a:ext cx="4953000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10" y="869911"/>
            <a:ext cx="494347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510" y="1079461"/>
            <a:ext cx="500062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510" y="1308396"/>
            <a:ext cx="5048250" cy="5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4</a:t>
            </a: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769899"/>
            <a:ext cx="5603532" cy="6012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4" y="769899"/>
            <a:ext cx="5095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8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6" y="769899"/>
            <a:ext cx="6038335" cy="276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0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09" y="3700421"/>
            <a:ext cx="8015416" cy="954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617" y="4819605"/>
            <a:ext cx="7467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1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17" y="1392195"/>
            <a:ext cx="6217661" cy="42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3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0" y="913676"/>
            <a:ext cx="6401314" cy="547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3" y="123568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2 (</a:t>
            </a:r>
            <a:r>
              <a:rPr lang="fr-CA" sz="3600" dirty="0" err="1" smtClean="0"/>
              <a:t>Manual</a:t>
            </a:r>
            <a:r>
              <a:rPr lang="fr-CA" sz="3600" dirty="0" smtClean="0"/>
              <a:t> NB)</a:t>
            </a:r>
            <a:endParaRPr lang="fr-CA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85" y="2358853"/>
            <a:ext cx="4235943" cy="7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123568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2 (</a:t>
            </a:r>
            <a:r>
              <a:rPr lang="fr-CA" sz="3600" dirty="0" err="1" smtClean="0"/>
              <a:t>optimization</a:t>
            </a:r>
            <a:r>
              <a:rPr lang="fr-CA" sz="3600" dirty="0" smtClean="0"/>
              <a:t>)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" y="3959309"/>
            <a:ext cx="1467304" cy="224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1" y="1949276"/>
            <a:ext cx="1447800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666" y="1431966"/>
            <a:ext cx="1866900" cy="218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18" y="3730451"/>
            <a:ext cx="1533525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24" y="5326659"/>
            <a:ext cx="1143000" cy="1123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103" y="4469409"/>
            <a:ext cx="1228725" cy="198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620" y="1331050"/>
            <a:ext cx="1428750" cy="506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921" y="1739726"/>
            <a:ext cx="1400175" cy="34575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77584" y="1062634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&lt;</a:t>
            </a:r>
            <a:r>
              <a:rPr lang="fr-CA" dirty="0" err="1" smtClean="0"/>
              <a:t>freq</a:t>
            </a:r>
            <a:r>
              <a:rPr lang="fr-CA" dirty="0" smtClean="0"/>
              <a:t> </a:t>
            </a:r>
            <a:r>
              <a:rPr lang="fr-CA" dirty="0" err="1" smtClean="0"/>
              <a:t>neg</a:t>
            </a:r>
            <a:r>
              <a:rPr lang="fr-CA" dirty="0" smtClean="0"/>
              <a:t>&gt; &lt;</a:t>
            </a:r>
            <a:r>
              <a:rPr lang="fr-CA" dirty="0" err="1" smtClean="0"/>
              <a:t>freq</a:t>
            </a:r>
            <a:r>
              <a:rPr lang="fr-CA" dirty="0" smtClean="0"/>
              <a:t> pos&gt; &lt;</a:t>
            </a:r>
            <a:r>
              <a:rPr lang="fr-CA" dirty="0" err="1" smtClean="0"/>
              <a:t>word</a:t>
            </a:r>
            <a:r>
              <a:rPr lang="fr-CA" dirty="0" smtClean="0"/>
              <a:t>&gt;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522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123568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2 (</a:t>
            </a:r>
            <a:r>
              <a:rPr lang="fr-CA" sz="3600" dirty="0" err="1" smtClean="0"/>
              <a:t>optimization</a:t>
            </a:r>
            <a:r>
              <a:rPr lang="fr-CA" sz="3600" dirty="0" smtClean="0"/>
              <a:t>)</a:t>
            </a:r>
            <a:endParaRPr lang="fr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9" y="2111371"/>
            <a:ext cx="9984070" cy="434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31" y="3061348"/>
            <a:ext cx="3420244" cy="9357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9" y="1277754"/>
            <a:ext cx="8330908" cy="5428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54" y="4746688"/>
            <a:ext cx="4828839" cy="780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12" y="4746688"/>
            <a:ext cx="5339170" cy="8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2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3" y="4173128"/>
            <a:ext cx="8722596" cy="2488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4" y="1025354"/>
            <a:ext cx="8707395" cy="243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33" y="123568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2 (</a:t>
            </a:r>
            <a:r>
              <a:rPr lang="fr-CA" sz="3600" dirty="0" err="1" smtClean="0"/>
              <a:t>optimization</a:t>
            </a:r>
            <a:r>
              <a:rPr lang="fr-CA" sz="3600" dirty="0" smtClean="0"/>
              <a:t>)</a:t>
            </a:r>
            <a:endParaRPr lang="fr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423" y="3572304"/>
            <a:ext cx="30289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12356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2 (Best-DT)</a:t>
            </a: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9" y="769899"/>
            <a:ext cx="2963176" cy="5617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6" y="2765669"/>
            <a:ext cx="3800915" cy="10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69" y="513116"/>
            <a:ext cx="7690424" cy="5932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3" y="12356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TASK 3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4035348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</TotalTime>
  <Words>54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COMP472 – AI Assignment #1 by: Dan Raileanu (40019882) Laurentiu Trifan (40044651) Jonathan Andrei (40051683)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COMP472 – AI Assignment #1 by: Dan Raileanu (40019882) Laurentiu Trifan (40044651) Jonathan Andrei (40051683)</dc:title>
  <dc:creator>dan raileanu</dc:creator>
  <cp:lastModifiedBy>dan raileanu</cp:lastModifiedBy>
  <cp:revision>11</cp:revision>
  <dcterms:created xsi:type="dcterms:W3CDTF">2021-02-21T21:43:05Z</dcterms:created>
  <dcterms:modified xsi:type="dcterms:W3CDTF">2021-02-22T04:12:57Z</dcterms:modified>
</cp:coreProperties>
</file>