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5" r:id="rId5"/>
    <p:sldId id="266" r:id="rId6"/>
    <p:sldId id="267" r:id="rId7"/>
    <p:sldId id="268" r:id="rId8"/>
    <p:sldId id="259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7FFF4D-001F-473C-A66F-CC42E62DAF80}" v="129" dt="2025-09-13T19:45:29.9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93" d="100"/>
          <a:sy n="93" d="100"/>
        </p:scale>
        <p:origin x="12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19.sv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5.png"/><Relationship Id="rId7" Type="http://schemas.openxmlformats.org/officeDocument/2006/relationships/image" Target="../media/image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19.svg"/><Relationship Id="rId4" Type="http://schemas.openxmlformats.org/officeDocument/2006/relationships/image" Target="../media/image25.svg"/><Relationship Id="rId9" Type="http://schemas.openxmlformats.org/officeDocument/2006/relationships/image" Target="../media/image5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svg"/><Relationship Id="rId13" Type="http://schemas.openxmlformats.org/officeDocument/2006/relationships/image" Target="../media/image42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svg"/><Relationship Id="rId2" Type="http://schemas.openxmlformats.org/officeDocument/2006/relationships/image" Target="../media/image31.svg"/><Relationship Id="rId16" Type="http://schemas.openxmlformats.org/officeDocument/2006/relationships/image" Target="../media/image45.svg"/><Relationship Id="rId1" Type="http://schemas.openxmlformats.org/officeDocument/2006/relationships/image" Target="../media/image30.png"/><Relationship Id="rId6" Type="http://schemas.openxmlformats.org/officeDocument/2006/relationships/image" Target="../media/image35.sv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svg"/><Relationship Id="rId4" Type="http://schemas.openxmlformats.org/officeDocument/2006/relationships/image" Target="../media/image33.svg"/><Relationship Id="rId9" Type="http://schemas.openxmlformats.org/officeDocument/2006/relationships/image" Target="../media/image38.png"/><Relationship Id="rId14" Type="http://schemas.openxmlformats.org/officeDocument/2006/relationships/image" Target="../media/image43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svg"/><Relationship Id="rId2" Type="http://schemas.openxmlformats.org/officeDocument/2006/relationships/image" Target="../media/image47.svg"/><Relationship Id="rId1" Type="http://schemas.openxmlformats.org/officeDocument/2006/relationships/image" Target="../media/image46.png"/><Relationship Id="rId6" Type="http://schemas.openxmlformats.org/officeDocument/2006/relationships/image" Target="../media/image51.sv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svg"/><Relationship Id="rId4" Type="http://schemas.openxmlformats.org/officeDocument/2006/relationships/image" Target="../media/image49.svg"/><Relationship Id="rId9" Type="http://schemas.openxmlformats.org/officeDocument/2006/relationships/image" Target="../media/image54.png"/><Relationship Id="rId14" Type="http://schemas.openxmlformats.org/officeDocument/2006/relationships/image" Target="../media/image59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sv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svg"/><Relationship Id="rId1" Type="http://schemas.openxmlformats.org/officeDocument/2006/relationships/image" Target="../media/image61.png"/><Relationship Id="rId6" Type="http://schemas.openxmlformats.org/officeDocument/2006/relationships/image" Target="../media/image66.svg"/><Relationship Id="rId5" Type="http://schemas.openxmlformats.org/officeDocument/2006/relationships/image" Target="../media/image65.png"/><Relationship Id="rId10" Type="http://schemas.openxmlformats.org/officeDocument/2006/relationships/image" Target="../media/image70.svg"/><Relationship Id="rId4" Type="http://schemas.openxmlformats.org/officeDocument/2006/relationships/image" Target="../media/image64.svg"/><Relationship Id="rId9" Type="http://schemas.openxmlformats.org/officeDocument/2006/relationships/image" Target="../media/image6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C2B64F-1355-4EF5-8774-777A84CC1E3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98C1DD6-141F-49CF-BBB2-FF7AAD1978D9}">
      <dgm:prSet custT="1"/>
      <dgm:spPr/>
      <dgm:t>
        <a:bodyPr/>
        <a:lstStyle/>
        <a:p>
          <a:r>
            <a:rPr lang="en-ZA" sz="1600" dirty="0"/>
            <a:t>Students struggle silently with managing limited finances. Overspending occurs as a result of small daily costs such as coffee, food, data, etc </a:t>
          </a:r>
          <a:endParaRPr lang="en-US" sz="1600" dirty="0"/>
        </a:p>
      </dgm:t>
    </dgm:pt>
    <dgm:pt modelId="{D658BF68-B854-4EEF-BEB2-D7829BC2DEDD}" type="parTrans" cxnId="{1569B6DD-ABB3-4074-97F2-ADED277D6703}">
      <dgm:prSet/>
      <dgm:spPr/>
      <dgm:t>
        <a:bodyPr/>
        <a:lstStyle/>
        <a:p>
          <a:endParaRPr lang="en-US" sz="2800"/>
        </a:p>
      </dgm:t>
    </dgm:pt>
    <dgm:pt modelId="{9A805218-68F7-4387-973E-3B8A5564A936}" type="sibTrans" cxnId="{1569B6DD-ABB3-4074-97F2-ADED277D6703}">
      <dgm:prSet/>
      <dgm:spPr/>
      <dgm:t>
        <a:bodyPr/>
        <a:lstStyle/>
        <a:p>
          <a:endParaRPr lang="en-US" sz="2800"/>
        </a:p>
      </dgm:t>
    </dgm:pt>
    <dgm:pt modelId="{D08C14E4-44F7-4772-91A9-8DF96F698452}">
      <dgm:prSet custT="1"/>
      <dgm:spPr/>
      <dgm:t>
        <a:bodyPr/>
        <a:lstStyle/>
        <a:p>
          <a:r>
            <a:rPr lang="en-ZA" sz="1600" dirty="0"/>
            <a:t>By the month’s end, they are short on finances </a:t>
          </a:r>
          <a:endParaRPr lang="en-US" sz="1600" dirty="0"/>
        </a:p>
      </dgm:t>
    </dgm:pt>
    <dgm:pt modelId="{FEC59EA3-EB5B-4262-9337-5E4A482B86E0}" type="parTrans" cxnId="{9B05B059-8AA4-4BEE-BE57-2B466C6D9991}">
      <dgm:prSet/>
      <dgm:spPr/>
      <dgm:t>
        <a:bodyPr/>
        <a:lstStyle/>
        <a:p>
          <a:endParaRPr lang="en-US" sz="2800"/>
        </a:p>
      </dgm:t>
    </dgm:pt>
    <dgm:pt modelId="{C944E3FA-B13E-4967-9186-2D8F94E8B15A}" type="sibTrans" cxnId="{9B05B059-8AA4-4BEE-BE57-2B466C6D9991}">
      <dgm:prSet/>
      <dgm:spPr/>
      <dgm:t>
        <a:bodyPr/>
        <a:lstStyle/>
        <a:p>
          <a:endParaRPr lang="en-US" sz="2800"/>
        </a:p>
      </dgm:t>
    </dgm:pt>
    <dgm:pt modelId="{1462BB38-CD67-401B-8C74-95A56C15DCF0}">
      <dgm:prSet custT="1"/>
      <dgm:spPr/>
      <dgm:t>
        <a:bodyPr/>
        <a:lstStyle/>
        <a:p>
          <a:r>
            <a:rPr lang="en-ZA" sz="1600" dirty="0"/>
            <a:t>Financial Literacy often seems too complex or boring, especially if you are just getting into it  </a:t>
          </a:r>
          <a:endParaRPr lang="en-US" sz="1600" dirty="0"/>
        </a:p>
      </dgm:t>
    </dgm:pt>
    <dgm:pt modelId="{DC37C026-FDA5-4C3E-B1D1-D1E3FCE21578}" type="parTrans" cxnId="{96F71ADB-A902-49A1-8822-5DF2B8940C26}">
      <dgm:prSet/>
      <dgm:spPr/>
      <dgm:t>
        <a:bodyPr/>
        <a:lstStyle/>
        <a:p>
          <a:endParaRPr lang="en-US" sz="2800"/>
        </a:p>
      </dgm:t>
    </dgm:pt>
    <dgm:pt modelId="{A298C414-BC46-474C-9849-FF95E2B488A8}" type="sibTrans" cxnId="{96F71ADB-A902-49A1-8822-5DF2B8940C26}">
      <dgm:prSet/>
      <dgm:spPr/>
      <dgm:t>
        <a:bodyPr/>
        <a:lstStyle/>
        <a:p>
          <a:endParaRPr lang="en-US" sz="2800"/>
        </a:p>
      </dgm:t>
    </dgm:pt>
    <dgm:pt modelId="{55323B08-0DC5-46D9-918E-7AD7670B3C98}" type="pres">
      <dgm:prSet presAssocID="{BBC2B64F-1355-4EF5-8774-777A84CC1E3D}" presName="root" presStyleCnt="0">
        <dgm:presLayoutVars>
          <dgm:dir/>
          <dgm:resizeHandles val="exact"/>
        </dgm:presLayoutVars>
      </dgm:prSet>
      <dgm:spPr/>
    </dgm:pt>
    <dgm:pt modelId="{EC823AFE-0720-4DB0-944A-A57B1A7B0F04}" type="pres">
      <dgm:prSet presAssocID="{A98C1DD6-141F-49CF-BBB2-FF7AAD1978D9}" presName="compNode" presStyleCnt="0"/>
      <dgm:spPr/>
    </dgm:pt>
    <dgm:pt modelId="{C7501DCB-372B-4004-B7E2-EC6F38EE75F5}" type="pres">
      <dgm:prSet presAssocID="{A98C1DD6-141F-49CF-BBB2-FF7AAD1978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1B705EB1-9657-4BF8-A412-3A075AF2AEBC}" type="pres">
      <dgm:prSet presAssocID="{A98C1DD6-141F-49CF-BBB2-FF7AAD1978D9}" presName="spaceRect" presStyleCnt="0"/>
      <dgm:spPr/>
    </dgm:pt>
    <dgm:pt modelId="{42F7B4BD-21E8-469E-9241-EBA8E27D1800}" type="pres">
      <dgm:prSet presAssocID="{A98C1DD6-141F-49CF-BBB2-FF7AAD1978D9}" presName="textRect" presStyleLbl="revTx" presStyleIdx="0" presStyleCnt="3">
        <dgm:presLayoutVars>
          <dgm:chMax val="1"/>
          <dgm:chPref val="1"/>
        </dgm:presLayoutVars>
      </dgm:prSet>
      <dgm:spPr/>
    </dgm:pt>
    <dgm:pt modelId="{8586EF26-BD1F-47F2-B59D-46774001CA89}" type="pres">
      <dgm:prSet presAssocID="{9A805218-68F7-4387-973E-3B8A5564A936}" presName="sibTrans" presStyleCnt="0"/>
      <dgm:spPr/>
    </dgm:pt>
    <dgm:pt modelId="{EB991B5A-CF3D-4846-8E14-EE493F4F0758}" type="pres">
      <dgm:prSet presAssocID="{D08C14E4-44F7-4772-91A9-8DF96F698452}" presName="compNode" presStyleCnt="0"/>
      <dgm:spPr/>
    </dgm:pt>
    <dgm:pt modelId="{D6D19EFE-0A22-4066-91B8-BBB107B02FB0}" type="pres">
      <dgm:prSet presAssocID="{D08C14E4-44F7-4772-91A9-8DF96F69845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ying Face with No Fill"/>
        </a:ext>
      </dgm:extLst>
    </dgm:pt>
    <dgm:pt modelId="{EA4DC342-7EFE-4D64-A700-21A46FF94D0B}" type="pres">
      <dgm:prSet presAssocID="{D08C14E4-44F7-4772-91A9-8DF96F698452}" presName="spaceRect" presStyleCnt="0"/>
      <dgm:spPr/>
    </dgm:pt>
    <dgm:pt modelId="{CD3605F0-20A1-484C-8959-FAC58BF031E1}" type="pres">
      <dgm:prSet presAssocID="{D08C14E4-44F7-4772-91A9-8DF96F698452}" presName="textRect" presStyleLbl="revTx" presStyleIdx="1" presStyleCnt="3">
        <dgm:presLayoutVars>
          <dgm:chMax val="1"/>
          <dgm:chPref val="1"/>
        </dgm:presLayoutVars>
      </dgm:prSet>
      <dgm:spPr/>
    </dgm:pt>
    <dgm:pt modelId="{07F0C1EF-24F4-4C5A-BF3E-08CFCA0CBDE2}" type="pres">
      <dgm:prSet presAssocID="{C944E3FA-B13E-4967-9186-2D8F94E8B15A}" presName="sibTrans" presStyleCnt="0"/>
      <dgm:spPr/>
    </dgm:pt>
    <dgm:pt modelId="{CA3E127F-D449-4F99-AFB8-DA4DA1DE106E}" type="pres">
      <dgm:prSet presAssocID="{1462BB38-CD67-401B-8C74-95A56C15DCF0}" presName="compNode" presStyleCnt="0"/>
      <dgm:spPr/>
    </dgm:pt>
    <dgm:pt modelId="{00024F42-759C-4A73-BBA3-A4B62AB84199}" type="pres">
      <dgm:prSet presAssocID="{1462BB38-CD67-401B-8C74-95A56C15DC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DE0DD3BF-8AF9-4E26-A10D-63416C851B83}" type="pres">
      <dgm:prSet presAssocID="{1462BB38-CD67-401B-8C74-95A56C15DCF0}" presName="spaceRect" presStyleCnt="0"/>
      <dgm:spPr/>
    </dgm:pt>
    <dgm:pt modelId="{D4B4FB1A-673D-4281-9A56-1118B25CCF14}" type="pres">
      <dgm:prSet presAssocID="{1462BB38-CD67-401B-8C74-95A56C15DCF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B05B059-8AA4-4BEE-BE57-2B466C6D9991}" srcId="{BBC2B64F-1355-4EF5-8774-777A84CC1E3D}" destId="{D08C14E4-44F7-4772-91A9-8DF96F698452}" srcOrd="1" destOrd="0" parTransId="{FEC59EA3-EB5B-4262-9337-5E4A482B86E0}" sibTransId="{C944E3FA-B13E-4967-9186-2D8F94E8B15A}"/>
    <dgm:cxn modelId="{6C3516A7-198B-4555-A40D-A1C90EB2C3DB}" type="presOf" srcId="{1462BB38-CD67-401B-8C74-95A56C15DCF0}" destId="{D4B4FB1A-673D-4281-9A56-1118B25CCF14}" srcOrd="0" destOrd="0" presId="urn:microsoft.com/office/officeart/2018/2/layout/IconLabelList"/>
    <dgm:cxn modelId="{BEBC3FD2-0392-4BFD-8232-B68F19579273}" type="presOf" srcId="{A98C1DD6-141F-49CF-BBB2-FF7AAD1978D9}" destId="{42F7B4BD-21E8-469E-9241-EBA8E27D1800}" srcOrd="0" destOrd="0" presId="urn:microsoft.com/office/officeart/2018/2/layout/IconLabelList"/>
    <dgm:cxn modelId="{96F71ADB-A902-49A1-8822-5DF2B8940C26}" srcId="{BBC2B64F-1355-4EF5-8774-777A84CC1E3D}" destId="{1462BB38-CD67-401B-8C74-95A56C15DCF0}" srcOrd="2" destOrd="0" parTransId="{DC37C026-FDA5-4C3E-B1D1-D1E3FCE21578}" sibTransId="{A298C414-BC46-474C-9849-FF95E2B488A8}"/>
    <dgm:cxn modelId="{1569B6DD-ABB3-4074-97F2-ADED277D6703}" srcId="{BBC2B64F-1355-4EF5-8774-777A84CC1E3D}" destId="{A98C1DD6-141F-49CF-BBB2-FF7AAD1978D9}" srcOrd="0" destOrd="0" parTransId="{D658BF68-B854-4EEF-BEB2-D7829BC2DEDD}" sibTransId="{9A805218-68F7-4387-973E-3B8A5564A936}"/>
    <dgm:cxn modelId="{D8B5DDE1-5283-4078-A772-AAC3A42EDD11}" type="presOf" srcId="{D08C14E4-44F7-4772-91A9-8DF96F698452}" destId="{CD3605F0-20A1-484C-8959-FAC58BF031E1}" srcOrd="0" destOrd="0" presId="urn:microsoft.com/office/officeart/2018/2/layout/IconLabelList"/>
    <dgm:cxn modelId="{FE3F6AE7-CAFC-4297-972F-D43150E50357}" type="presOf" srcId="{BBC2B64F-1355-4EF5-8774-777A84CC1E3D}" destId="{55323B08-0DC5-46D9-918E-7AD7670B3C98}" srcOrd="0" destOrd="0" presId="urn:microsoft.com/office/officeart/2018/2/layout/IconLabelList"/>
    <dgm:cxn modelId="{7DD716CA-A52A-479F-9112-82756F7766B4}" type="presParOf" srcId="{55323B08-0DC5-46D9-918E-7AD7670B3C98}" destId="{EC823AFE-0720-4DB0-944A-A57B1A7B0F04}" srcOrd="0" destOrd="0" presId="urn:microsoft.com/office/officeart/2018/2/layout/IconLabelList"/>
    <dgm:cxn modelId="{453843C3-2086-44F8-8165-28BCE6AB74C6}" type="presParOf" srcId="{EC823AFE-0720-4DB0-944A-A57B1A7B0F04}" destId="{C7501DCB-372B-4004-B7E2-EC6F38EE75F5}" srcOrd="0" destOrd="0" presId="urn:microsoft.com/office/officeart/2018/2/layout/IconLabelList"/>
    <dgm:cxn modelId="{FB800E8D-F765-4C9D-B259-79551F45D599}" type="presParOf" srcId="{EC823AFE-0720-4DB0-944A-A57B1A7B0F04}" destId="{1B705EB1-9657-4BF8-A412-3A075AF2AEBC}" srcOrd="1" destOrd="0" presId="urn:microsoft.com/office/officeart/2018/2/layout/IconLabelList"/>
    <dgm:cxn modelId="{810A0E44-02D6-4B44-902E-9024689FBA31}" type="presParOf" srcId="{EC823AFE-0720-4DB0-944A-A57B1A7B0F04}" destId="{42F7B4BD-21E8-469E-9241-EBA8E27D1800}" srcOrd="2" destOrd="0" presId="urn:microsoft.com/office/officeart/2018/2/layout/IconLabelList"/>
    <dgm:cxn modelId="{3B30007F-FF8A-4A5A-8FA3-F118483ABFF2}" type="presParOf" srcId="{55323B08-0DC5-46D9-918E-7AD7670B3C98}" destId="{8586EF26-BD1F-47F2-B59D-46774001CA89}" srcOrd="1" destOrd="0" presId="urn:microsoft.com/office/officeart/2018/2/layout/IconLabelList"/>
    <dgm:cxn modelId="{84261FC6-DE5D-4AB0-85C0-48913C2FC31C}" type="presParOf" srcId="{55323B08-0DC5-46D9-918E-7AD7670B3C98}" destId="{EB991B5A-CF3D-4846-8E14-EE493F4F0758}" srcOrd="2" destOrd="0" presId="urn:microsoft.com/office/officeart/2018/2/layout/IconLabelList"/>
    <dgm:cxn modelId="{ACFC22A0-B4AC-4969-87DC-21807525FB31}" type="presParOf" srcId="{EB991B5A-CF3D-4846-8E14-EE493F4F0758}" destId="{D6D19EFE-0A22-4066-91B8-BBB107B02FB0}" srcOrd="0" destOrd="0" presId="urn:microsoft.com/office/officeart/2018/2/layout/IconLabelList"/>
    <dgm:cxn modelId="{E6213DBD-0F49-4FA3-9438-896728F2569F}" type="presParOf" srcId="{EB991B5A-CF3D-4846-8E14-EE493F4F0758}" destId="{EA4DC342-7EFE-4D64-A700-21A46FF94D0B}" srcOrd="1" destOrd="0" presId="urn:microsoft.com/office/officeart/2018/2/layout/IconLabelList"/>
    <dgm:cxn modelId="{3C45C902-F0B9-4445-BE5A-8229FE1DB354}" type="presParOf" srcId="{EB991B5A-CF3D-4846-8E14-EE493F4F0758}" destId="{CD3605F0-20A1-484C-8959-FAC58BF031E1}" srcOrd="2" destOrd="0" presId="urn:microsoft.com/office/officeart/2018/2/layout/IconLabelList"/>
    <dgm:cxn modelId="{AF48546E-BE57-4A86-B9EF-21B6A958D942}" type="presParOf" srcId="{55323B08-0DC5-46D9-918E-7AD7670B3C98}" destId="{07F0C1EF-24F4-4C5A-BF3E-08CFCA0CBDE2}" srcOrd="3" destOrd="0" presId="urn:microsoft.com/office/officeart/2018/2/layout/IconLabelList"/>
    <dgm:cxn modelId="{50A3EDA6-BD38-4A95-9953-C3D6DA57C869}" type="presParOf" srcId="{55323B08-0DC5-46D9-918E-7AD7670B3C98}" destId="{CA3E127F-D449-4F99-AFB8-DA4DA1DE106E}" srcOrd="4" destOrd="0" presId="urn:microsoft.com/office/officeart/2018/2/layout/IconLabelList"/>
    <dgm:cxn modelId="{325DBCFE-782B-4A4E-87EA-BBAE8AF350DF}" type="presParOf" srcId="{CA3E127F-D449-4F99-AFB8-DA4DA1DE106E}" destId="{00024F42-759C-4A73-BBA3-A4B62AB84199}" srcOrd="0" destOrd="0" presId="urn:microsoft.com/office/officeart/2018/2/layout/IconLabelList"/>
    <dgm:cxn modelId="{64161F42-9C33-4B5B-AE36-679FEAC1F4D2}" type="presParOf" srcId="{CA3E127F-D449-4F99-AFB8-DA4DA1DE106E}" destId="{DE0DD3BF-8AF9-4E26-A10D-63416C851B83}" srcOrd="1" destOrd="0" presId="urn:microsoft.com/office/officeart/2018/2/layout/IconLabelList"/>
    <dgm:cxn modelId="{C95325E9-6D12-4F5A-A9BD-F7D6AE3F9742}" type="presParOf" srcId="{CA3E127F-D449-4F99-AFB8-DA4DA1DE106E}" destId="{D4B4FB1A-673D-4281-9A56-1118B25CCF1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55D8D-792E-4A45-B835-E4D547E71610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C68D57C-08DB-4AF0-9923-7618374F0A8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 b="1"/>
            <a:t>Budget Buddy</a:t>
          </a:r>
          <a:r>
            <a:rPr lang="en-GB" sz="1600"/>
            <a:t>: A web application to track income, expenses, and savings goals.</a:t>
          </a:r>
          <a:endParaRPr lang="en-US" sz="1600"/>
        </a:p>
      </dgm:t>
    </dgm:pt>
    <dgm:pt modelId="{05389101-6CB7-4C17-A87B-03C35DB8E0A7}" type="parTrans" cxnId="{94321FC8-A78D-4A2E-B84A-1CBB980CAD3B}">
      <dgm:prSet/>
      <dgm:spPr/>
      <dgm:t>
        <a:bodyPr/>
        <a:lstStyle/>
        <a:p>
          <a:endParaRPr lang="en-US" sz="2800"/>
        </a:p>
      </dgm:t>
    </dgm:pt>
    <dgm:pt modelId="{2BDA734E-75E3-4363-B0C9-D6CB5A3758A9}" type="sibTrans" cxnId="{94321FC8-A78D-4A2E-B84A-1CBB980CAD3B}">
      <dgm:prSet/>
      <dgm:spPr/>
      <dgm:t>
        <a:bodyPr/>
        <a:lstStyle/>
        <a:p>
          <a:endParaRPr lang="en-US" sz="2800"/>
        </a:p>
      </dgm:t>
    </dgm:pt>
    <dgm:pt modelId="{30953DD6-140E-43B8-B94D-82613D9FD6A6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/>
            <a:t>Uses </a:t>
          </a:r>
          <a:r>
            <a:rPr lang="en-GB" sz="1600" b="1"/>
            <a:t>gamification</a:t>
          </a:r>
          <a:r>
            <a:rPr lang="en-GB" sz="1600"/>
            <a:t> to make budgeting engaging.</a:t>
          </a:r>
          <a:endParaRPr lang="en-US" sz="1600"/>
        </a:p>
      </dgm:t>
    </dgm:pt>
    <dgm:pt modelId="{C70EB4D1-B192-44FD-9192-81C07BE97DF0}" type="parTrans" cxnId="{90713231-D0D5-49F0-A7EF-5695B229ACBC}">
      <dgm:prSet/>
      <dgm:spPr/>
      <dgm:t>
        <a:bodyPr/>
        <a:lstStyle/>
        <a:p>
          <a:endParaRPr lang="en-US" sz="2800"/>
        </a:p>
      </dgm:t>
    </dgm:pt>
    <dgm:pt modelId="{4F632919-CD84-4BDA-B928-0EB0D721A826}" type="sibTrans" cxnId="{90713231-D0D5-49F0-A7EF-5695B229ACBC}">
      <dgm:prSet/>
      <dgm:spPr/>
      <dgm:t>
        <a:bodyPr/>
        <a:lstStyle/>
        <a:p>
          <a:endParaRPr lang="en-US" sz="2800"/>
        </a:p>
      </dgm:t>
    </dgm:pt>
    <dgm:pt modelId="{C865FE46-EB3A-47A8-A7B7-B340BBF3110A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/>
            <a:t>Rewards users for sticking to their budgets and penalizes overspending.</a:t>
          </a:r>
          <a:endParaRPr lang="en-US" sz="1600"/>
        </a:p>
      </dgm:t>
    </dgm:pt>
    <dgm:pt modelId="{D3ED1B85-7FC1-4D3F-8097-765D6BD4433D}" type="parTrans" cxnId="{D5830008-006C-473B-8B20-765B82655C4A}">
      <dgm:prSet/>
      <dgm:spPr/>
      <dgm:t>
        <a:bodyPr/>
        <a:lstStyle/>
        <a:p>
          <a:endParaRPr lang="en-US" sz="2800"/>
        </a:p>
      </dgm:t>
    </dgm:pt>
    <dgm:pt modelId="{51CA9072-E789-44C6-A625-7F33892F7939}" type="sibTrans" cxnId="{D5830008-006C-473B-8B20-765B82655C4A}">
      <dgm:prSet/>
      <dgm:spPr/>
      <dgm:t>
        <a:bodyPr/>
        <a:lstStyle/>
        <a:p>
          <a:endParaRPr lang="en-US" sz="2800"/>
        </a:p>
      </dgm:t>
    </dgm:pt>
    <dgm:pt modelId="{F93D11F4-3B64-40D5-88AC-59EA3207BD81}">
      <dgm:prSet custT="1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GB" sz="1600"/>
            <a:t>Turns financial management into a motivating, educational experience.</a:t>
          </a:r>
          <a:endParaRPr lang="en-US" sz="1600"/>
        </a:p>
      </dgm:t>
    </dgm:pt>
    <dgm:pt modelId="{45D77EEE-571D-4EAE-9761-ABD8A76596FD}" type="parTrans" cxnId="{CB44EAE8-D31F-4955-B0AF-D88639F6B9C9}">
      <dgm:prSet/>
      <dgm:spPr/>
      <dgm:t>
        <a:bodyPr/>
        <a:lstStyle/>
        <a:p>
          <a:endParaRPr lang="en-US" sz="2800"/>
        </a:p>
      </dgm:t>
    </dgm:pt>
    <dgm:pt modelId="{499C7AA4-FB1D-4E2F-92AD-12B7D9C3092C}" type="sibTrans" cxnId="{CB44EAE8-D31F-4955-B0AF-D88639F6B9C9}">
      <dgm:prSet/>
      <dgm:spPr/>
      <dgm:t>
        <a:bodyPr/>
        <a:lstStyle/>
        <a:p>
          <a:endParaRPr lang="en-US" sz="2800"/>
        </a:p>
      </dgm:t>
    </dgm:pt>
    <dgm:pt modelId="{05B6C14B-158F-4047-BE23-DACD6A2F4D67}" type="pres">
      <dgm:prSet presAssocID="{B9255D8D-792E-4A45-B835-E4D547E71610}" presName="root" presStyleCnt="0">
        <dgm:presLayoutVars>
          <dgm:dir/>
          <dgm:resizeHandles val="exact"/>
        </dgm:presLayoutVars>
      </dgm:prSet>
      <dgm:spPr/>
    </dgm:pt>
    <dgm:pt modelId="{E1AA3EB8-EF41-43FF-8BC1-4FAB517E5059}" type="pres">
      <dgm:prSet presAssocID="{3C68D57C-08DB-4AF0-9923-7618374F0A81}" presName="compNode" presStyleCnt="0"/>
      <dgm:spPr/>
    </dgm:pt>
    <dgm:pt modelId="{6E17430F-5404-4801-B5D8-D7F5307920F9}" type="pres">
      <dgm:prSet presAssocID="{3C68D57C-08DB-4AF0-9923-7618374F0A81}" presName="iconBgRect" presStyleLbl="bgShp" presStyleIdx="0" presStyleCnt="4"/>
      <dgm:spPr/>
    </dgm:pt>
    <dgm:pt modelId="{D0277ACA-71CD-4932-BEAC-FEC86351D627}" type="pres">
      <dgm:prSet presAssocID="{3C68D57C-08DB-4AF0-9923-7618374F0A8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EA70781C-0752-4CB6-ABAD-D9715D4914DF}" type="pres">
      <dgm:prSet presAssocID="{3C68D57C-08DB-4AF0-9923-7618374F0A81}" presName="spaceRect" presStyleCnt="0"/>
      <dgm:spPr/>
    </dgm:pt>
    <dgm:pt modelId="{762BFE08-0371-44BD-B282-5F110FC4EFA0}" type="pres">
      <dgm:prSet presAssocID="{3C68D57C-08DB-4AF0-9923-7618374F0A81}" presName="textRect" presStyleLbl="revTx" presStyleIdx="0" presStyleCnt="4">
        <dgm:presLayoutVars>
          <dgm:chMax val="1"/>
          <dgm:chPref val="1"/>
        </dgm:presLayoutVars>
      </dgm:prSet>
      <dgm:spPr/>
    </dgm:pt>
    <dgm:pt modelId="{94623A01-473B-4FC6-8856-D864E2C0F088}" type="pres">
      <dgm:prSet presAssocID="{2BDA734E-75E3-4363-B0C9-D6CB5A3758A9}" presName="sibTrans" presStyleCnt="0"/>
      <dgm:spPr/>
    </dgm:pt>
    <dgm:pt modelId="{604C6EC1-A7D4-4B76-BF7E-93EA447F6C12}" type="pres">
      <dgm:prSet presAssocID="{30953DD6-140E-43B8-B94D-82613D9FD6A6}" presName="compNode" presStyleCnt="0"/>
      <dgm:spPr/>
    </dgm:pt>
    <dgm:pt modelId="{CD5DACB4-72F7-414F-9740-51590792EF42}" type="pres">
      <dgm:prSet presAssocID="{30953DD6-140E-43B8-B94D-82613D9FD6A6}" presName="iconBgRect" presStyleLbl="bgShp" presStyleIdx="1" presStyleCnt="4"/>
      <dgm:spPr/>
    </dgm:pt>
    <dgm:pt modelId="{CEC29CE1-13C9-4B9D-817D-573B2646EFEC}" type="pres">
      <dgm:prSet presAssocID="{30953DD6-140E-43B8-B94D-82613D9FD6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13B2EC93-03C3-4BC1-A665-47DA8168E525}" type="pres">
      <dgm:prSet presAssocID="{30953DD6-140E-43B8-B94D-82613D9FD6A6}" presName="spaceRect" presStyleCnt="0"/>
      <dgm:spPr/>
    </dgm:pt>
    <dgm:pt modelId="{8D4EAE23-854B-4C9D-B458-35175BB57718}" type="pres">
      <dgm:prSet presAssocID="{30953DD6-140E-43B8-B94D-82613D9FD6A6}" presName="textRect" presStyleLbl="revTx" presStyleIdx="1" presStyleCnt="4">
        <dgm:presLayoutVars>
          <dgm:chMax val="1"/>
          <dgm:chPref val="1"/>
        </dgm:presLayoutVars>
      </dgm:prSet>
      <dgm:spPr/>
    </dgm:pt>
    <dgm:pt modelId="{3263194D-FF1A-4926-A763-55D9E48865F6}" type="pres">
      <dgm:prSet presAssocID="{4F632919-CD84-4BDA-B928-0EB0D721A826}" presName="sibTrans" presStyleCnt="0"/>
      <dgm:spPr/>
    </dgm:pt>
    <dgm:pt modelId="{F3149D13-782B-4F7E-9FC3-1A2E1F94E9FA}" type="pres">
      <dgm:prSet presAssocID="{C865FE46-EB3A-47A8-A7B7-B340BBF3110A}" presName="compNode" presStyleCnt="0"/>
      <dgm:spPr/>
    </dgm:pt>
    <dgm:pt modelId="{F6D538D2-6975-401C-A968-D350AA8AD2B8}" type="pres">
      <dgm:prSet presAssocID="{C865FE46-EB3A-47A8-A7B7-B340BBF3110A}" presName="iconBgRect" presStyleLbl="bgShp" presStyleIdx="2" presStyleCnt="4"/>
      <dgm:spPr/>
    </dgm:pt>
    <dgm:pt modelId="{014BC5B3-2100-4492-9972-896242AD02F1}" type="pres">
      <dgm:prSet presAssocID="{C865FE46-EB3A-47A8-A7B7-B340BBF3110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67A9CEEF-5876-4FA5-AD21-EE401F792002}" type="pres">
      <dgm:prSet presAssocID="{C865FE46-EB3A-47A8-A7B7-B340BBF3110A}" presName="spaceRect" presStyleCnt="0"/>
      <dgm:spPr/>
    </dgm:pt>
    <dgm:pt modelId="{537ED014-5BAA-4997-A63C-89677C214253}" type="pres">
      <dgm:prSet presAssocID="{C865FE46-EB3A-47A8-A7B7-B340BBF3110A}" presName="textRect" presStyleLbl="revTx" presStyleIdx="2" presStyleCnt="4">
        <dgm:presLayoutVars>
          <dgm:chMax val="1"/>
          <dgm:chPref val="1"/>
        </dgm:presLayoutVars>
      </dgm:prSet>
      <dgm:spPr/>
    </dgm:pt>
    <dgm:pt modelId="{14A8AF41-549B-4D3A-8FF4-050464351188}" type="pres">
      <dgm:prSet presAssocID="{51CA9072-E789-44C6-A625-7F33892F7939}" presName="sibTrans" presStyleCnt="0"/>
      <dgm:spPr/>
    </dgm:pt>
    <dgm:pt modelId="{AA5B6794-04F3-405B-8995-39C9846BC8BA}" type="pres">
      <dgm:prSet presAssocID="{F93D11F4-3B64-40D5-88AC-59EA3207BD81}" presName="compNode" presStyleCnt="0"/>
      <dgm:spPr/>
    </dgm:pt>
    <dgm:pt modelId="{9DB9B388-4801-4E22-B50B-16729EB3E0FE}" type="pres">
      <dgm:prSet presAssocID="{F93D11F4-3B64-40D5-88AC-59EA3207BD81}" presName="iconBgRect" presStyleLbl="bgShp" presStyleIdx="3" presStyleCnt="4"/>
      <dgm:spPr/>
    </dgm:pt>
    <dgm:pt modelId="{D9A06DEA-2B53-47FA-9C2F-2169594D7AED}" type="pres">
      <dgm:prSet presAssocID="{F93D11F4-3B64-40D5-88AC-59EA3207BD8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4DA3835-1B94-49E1-A03D-8A043E9D1697}" type="pres">
      <dgm:prSet presAssocID="{F93D11F4-3B64-40D5-88AC-59EA3207BD81}" presName="spaceRect" presStyleCnt="0"/>
      <dgm:spPr/>
    </dgm:pt>
    <dgm:pt modelId="{115A158D-FB97-4798-9CBF-DCAFD9ECFC43}" type="pres">
      <dgm:prSet presAssocID="{F93D11F4-3B64-40D5-88AC-59EA3207BD8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D5830008-006C-473B-8B20-765B82655C4A}" srcId="{B9255D8D-792E-4A45-B835-E4D547E71610}" destId="{C865FE46-EB3A-47A8-A7B7-B340BBF3110A}" srcOrd="2" destOrd="0" parTransId="{D3ED1B85-7FC1-4D3F-8097-765D6BD4433D}" sibTransId="{51CA9072-E789-44C6-A625-7F33892F7939}"/>
    <dgm:cxn modelId="{6001F226-CBEA-4B65-BA3D-DA0BB267EB84}" type="presOf" srcId="{F93D11F4-3B64-40D5-88AC-59EA3207BD81}" destId="{115A158D-FB97-4798-9CBF-DCAFD9ECFC43}" srcOrd="0" destOrd="0" presId="urn:microsoft.com/office/officeart/2018/5/layout/IconCircleLabelList"/>
    <dgm:cxn modelId="{90713231-D0D5-49F0-A7EF-5695B229ACBC}" srcId="{B9255D8D-792E-4A45-B835-E4D547E71610}" destId="{30953DD6-140E-43B8-B94D-82613D9FD6A6}" srcOrd="1" destOrd="0" parTransId="{C70EB4D1-B192-44FD-9192-81C07BE97DF0}" sibTransId="{4F632919-CD84-4BDA-B928-0EB0D721A826}"/>
    <dgm:cxn modelId="{0646B782-A8A8-42D3-BB61-1A991D528AC7}" type="presOf" srcId="{30953DD6-140E-43B8-B94D-82613D9FD6A6}" destId="{8D4EAE23-854B-4C9D-B458-35175BB57718}" srcOrd="0" destOrd="0" presId="urn:microsoft.com/office/officeart/2018/5/layout/IconCircleLabelList"/>
    <dgm:cxn modelId="{23D5B6A0-97A2-4564-9129-D5097561299A}" type="presOf" srcId="{B9255D8D-792E-4A45-B835-E4D547E71610}" destId="{05B6C14B-158F-4047-BE23-DACD6A2F4D67}" srcOrd="0" destOrd="0" presId="urn:microsoft.com/office/officeart/2018/5/layout/IconCircleLabelList"/>
    <dgm:cxn modelId="{344576B9-875A-4AB1-8CA8-D78574DD7DA8}" type="presOf" srcId="{3C68D57C-08DB-4AF0-9923-7618374F0A81}" destId="{762BFE08-0371-44BD-B282-5F110FC4EFA0}" srcOrd="0" destOrd="0" presId="urn:microsoft.com/office/officeart/2018/5/layout/IconCircleLabelList"/>
    <dgm:cxn modelId="{94321FC8-A78D-4A2E-B84A-1CBB980CAD3B}" srcId="{B9255D8D-792E-4A45-B835-E4D547E71610}" destId="{3C68D57C-08DB-4AF0-9923-7618374F0A81}" srcOrd="0" destOrd="0" parTransId="{05389101-6CB7-4C17-A87B-03C35DB8E0A7}" sibTransId="{2BDA734E-75E3-4363-B0C9-D6CB5A3758A9}"/>
    <dgm:cxn modelId="{CB44EAE8-D31F-4955-B0AF-D88639F6B9C9}" srcId="{B9255D8D-792E-4A45-B835-E4D547E71610}" destId="{F93D11F4-3B64-40D5-88AC-59EA3207BD81}" srcOrd="3" destOrd="0" parTransId="{45D77EEE-571D-4EAE-9761-ABD8A76596FD}" sibTransId="{499C7AA4-FB1D-4E2F-92AD-12B7D9C3092C}"/>
    <dgm:cxn modelId="{DA75A5FC-ED1E-46D1-8442-3C531E1A7D40}" type="presOf" srcId="{C865FE46-EB3A-47A8-A7B7-B340BBF3110A}" destId="{537ED014-5BAA-4997-A63C-89677C214253}" srcOrd="0" destOrd="0" presId="urn:microsoft.com/office/officeart/2018/5/layout/IconCircleLabelList"/>
    <dgm:cxn modelId="{427B177D-4C83-41B6-9D7F-E1B4F9713AE5}" type="presParOf" srcId="{05B6C14B-158F-4047-BE23-DACD6A2F4D67}" destId="{E1AA3EB8-EF41-43FF-8BC1-4FAB517E5059}" srcOrd="0" destOrd="0" presId="urn:microsoft.com/office/officeart/2018/5/layout/IconCircleLabelList"/>
    <dgm:cxn modelId="{248D73E1-CFD2-46C7-8221-5C64C5CAF857}" type="presParOf" srcId="{E1AA3EB8-EF41-43FF-8BC1-4FAB517E5059}" destId="{6E17430F-5404-4801-B5D8-D7F5307920F9}" srcOrd="0" destOrd="0" presId="urn:microsoft.com/office/officeart/2018/5/layout/IconCircleLabelList"/>
    <dgm:cxn modelId="{02C90602-ECD5-42B3-8988-E403CA624232}" type="presParOf" srcId="{E1AA3EB8-EF41-43FF-8BC1-4FAB517E5059}" destId="{D0277ACA-71CD-4932-BEAC-FEC86351D627}" srcOrd="1" destOrd="0" presId="urn:microsoft.com/office/officeart/2018/5/layout/IconCircleLabelList"/>
    <dgm:cxn modelId="{86C4A73F-147C-4A78-8E61-AFB98E7113F0}" type="presParOf" srcId="{E1AA3EB8-EF41-43FF-8BC1-4FAB517E5059}" destId="{EA70781C-0752-4CB6-ABAD-D9715D4914DF}" srcOrd="2" destOrd="0" presId="urn:microsoft.com/office/officeart/2018/5/layout/IconCircleLabelList"/>
    <dgm:cxn modelId="{526F93DE-DBE4-4795-9EF0-EE391952D784}" type="presParOf" srcId="{E1AA3EB8-EF41-43FF-8BC1-4FAB517E5059}" destId="{762BFE08-0371-44BD-B282-5F110FC4EFA0}" srcOrd="3" destOrd="0" presId="urn:microsoft.com/office/officeart/2018/5/layout/IconCircleLabelList"/>
    <dgm:cxn modelId="{EA3EC77D-BB63-4E22-848D-C5CBF2C0ECCE}" type="presParOf" srcId="{05B6C14B-158F-4047-BE23-DACD6A2F4D67}" destId="{94623A01-473B-4FC6-8856-D864E2C0F088}" srcOrd="1" destOrd="0" presId="urn:microsoft.com/office/officeart/2018/5/layout/IconCircleLabelList"/>
    <dgm:cxn modelId="{DF86CC88-CCD8-4B66-B5F7-3889CB890129}" type="presParOf" srcId="{05B6C14B-158F-4047-BE23-DACD6A2F4D67}" destId="{604C6EC1-A7D4-4B76-BF7E-93EA447F6C12}" srcOrd="2" destOrd="0" presId="urn:microsoft.com/office/officeart/2018/5/layout/IconCircleLabelList"/>
    <dgm:cxn modelId="{C5700E73-7CC5-450C-A6A6-C9A1E721A5AC}" type="presParOf" srcId="{604C6EC1-A7D4-4B76-BF7E-93EA447F6C12}" destId="{CD5DACB4-72F7-414F-9740-51590792EF42}" srcOrd="0" destOrd="0" presId="urn:microsoft.com/office/officeart/2018/5/layout/IconCircleLabelList"/>
    <dgm:cxn modelId="{EDBEBB34-82FE-4321-A46D-62B4F4D01190}" type="presParOf" srcId="{604C6EC1-A7D4-4B76-BF7E-93EA447F6C12}" destId="{CEC29CE1-13C9-4B9D-817D-573B2646EFEC}" srcOrd="1" destOrd="0" presId="urn:microsoft.com/office/officeart/2018/5/layout/IconCircleLabelList"/>
    <dgm:cxn modelId="{35EC8857-434B-4F00-95D6-A7F5E546A8AB}" type="presParOf" srcId="{604C6EC1-A7D4-4B76-BF7E-93EA447F6C12}" destId="{13B2EC93-03C3-4BC1-A665-47DA8168E525}" srcOrd="2" destOrd="0" presId="urn:microsoft.com/office/officeart/2018/5/layout/IconCircleLabelList"/>
    <dgm:cxn modelId="{CBCDDCE0-1FA0-45BF-BEBE-2273C73D3053}" type="presParOf" srcId="{604C6EC1-A7D4-4B76-BF7E-93EA447F6C12}" destId="{8D4EAE23-854B-4C9D-B458-35175BB57718}" srcOrd="3" destOrd="0" presId="urn:microsoft.com/office/officeart/2018/5/layout/IconCircleLabelList"/>
    <dgm:cxn modelId="{C995460A-CDEF-4524-8575-FD9CCE197BB3}" type="presParOf" srcId="{05B6C14B-158F-4047-BE23-DACD6A2F4D67}" destId="{3263194D-FF1A-4926-A763-55D9E48865F6}" srcOrd="3" destOrd="0" presId="urn:microsoft.com/office/officeart/2018/5/layout/IconCircleLabelList"/>
    <dgm:cxn modelId="{5EEBF707-170A-497A-9EAB-74FB26E9D70D}" type="presParOf" srcId="{05B6C14B-158F-4047-BE23-DACD6A2F4D67}" destId="{F3149D13-782B-4F7E-9FC3-1A2E1F94E9FA}" srcOrd="4" destOrd="0" presId="urn:microsoft.com/office/officeart/2018/5/layout/IconCircleLabelList"/>
    <dgm:cxn modelId="{BBBD2253-531D-4EAD-8847-18356CD088B9}" type="presParOf" srcId="{F3149D13-782B-4F7E-9FC3-1A2E1F94E9FA}" destId="{F6D538D2-6975-401C-A968-D350AA8AD2B8}" srcOrd="0" destOrd="0" presId="urn:microsoft.com/office/officeart/2018/5/layout/IconCircleLabelList"/>
    <dgm:cxn modelId="{F880101E-45F7-4E16-8496-4A617F4545B9}" type="presParOf" srcId="{F3149D13-782B-4F7E-9FC3-1A2E1F94E9FA}" destId="{014BC5B3-2100-4492-9972-896242AD02F1}" srcOrd="1" destOrd="0" presId="urn:microsoft.com/office/officeart/2018/5/layout/IconCircleLabelList"/>
    <dgm:cxn modelId="{5E4546F3-F331-4C05-BC6B-92E8F78EEC62}" type="presParOf" srcId="{F3149D13-782B-4F7E-9FC3-1A2E1F94E9FA}" destId="{67A9CEEF-5876-4FA5-AD21-EE401F792002}" srcOrd="2" destOrd="0" presId="urn:microsoft.com/office/officeart/2018/5/layout/IconCircleLabelList"/>
    <dgm:cxn modelId="{4A1B106C-4352-4612-963C-FC7839736B19}" type="presParOf" srcId="{F3149D13-782B-4F7E-9FC3-1A2E1F94E9FA}" destId="{537ED014-5BAA-4997-A63C-89677C214253}" srcOrd="3" destOrd="0" presId="urn:microsoft.com/office/officeart/2018/5/layout/IconCircleLabelList"/>
    <dgm:cxn modelId="{75E08644-997A-43E9-A3F6-B9CAEF1241CB}" type="presParOf" srcId="{05B6C14B-158F-4047-BE23-DACD6A2F4D67}" destId="{14A8AF41-549B-4D3A-8FF4-050464351188}" srcOrd="5" destOrd="0" presId="urn:microsoft.com/office/officeart/2018/5/layout/IconCircleLabelList"/>
    <dgm:cxn modelId="{7D0B3354-1A15-4E4F-A8FD-CF7C9E919FD7}" type="presParOf" srcId="{05B6C14B-158F-4047-BE23-DACD6A2F4D67}" destId="{AA5B6794-04F3-405B-8995-39C9846BC8BA}" srcOrd="6" destOrd="0" presId="urn:microsoft.com/office/officeart/2018/5/layout/IconCircleLabelList"/>
    <dgm:cxn modelId="{09367176-6F6B-44AC-9D2B-6D07D9D0803B}" type="presParOf" srcId="{AA5B6794-04F3-405B-8995-39C9846BC8BA}" destId="{9DB9B388-4801-4E22-B50B-16729EB3E0FE}" srcOrd="0" destOrd="0" presId="urn:microsoft.com/office/officeart/2018/5/layout/IconCircleLabelList"/>
    <dgm:cxn modelId="{AF8C47CF-34A8-44AB-B5B7-67F9414D05EB}" type="presParOf" srcId="{AA5B6794-04F3-405B-8995-39C9846BC8BA}" destId="{D9A06DEA-2B53-47FA-9C2F-2169594D7AED}" srcOrd="1" destOrd="0" presId="urn:microsoft.com/office/officeart/2018/5/layout/IconCircleLabelList"/>
    <dgm:cxn modelId="{56B57033-4432-4390-BD3D-913DBB568A06}" type="presParOf" srcId="{AA5B6794-04F3-405B-8995-39C9846BC8BA}" destId="{84DA3835-1B94-49E1-A03D-8A043E9D1697}" srcOrd="2" destOrd="0" presId="urn:microsoft.com/office/officeart/2018/5/layout/IconCircleLabelList"/>
    <dgm:cxn modelId="{CB3F58B9-A086-46B6-9C00-395208E1E177}" type="presParOf" srcId="{AA5B6794-04F3-405B-8995-39C9846BC8BA}" destId="{115A158D-FB97-4798-9CBF-DCAFD9ECFC4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10E12F3-A6E7-47E8-8086-FA9D789AB5B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F8D2AB-F147-4EB1-819C-1B620F158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R1,701/month</a:t>
          </a:r>
          <a:r>
            <a:rPr lang="en-US" b="0" i="0" baseline="0"/>
            <a:t>: Average spent on groceries/household items; nearly </a:t>
          </a:r>
          <a:r>
            <a:rPr lang="en-US" b="1" i="0" baseline="0"/>
            <a:t>50%</a:t>
          </a:r>
          <a:r>
            <a:rPr lang="en-US" b="0" i="0" baseline="0"/>
            <a:t> report this as largest expense.</a:t>
          </a:r>
          <a:endParaRPr lang="en-US"/>
        </a:p>
      </dgm:t>
    </dgm:pt>
    <dgm:pt modelId="{3996BACF-A724-4F28-A344-733F704416E8}" type="parTrans" cxnId="{A1F3115C-8043-4814-98A0-2DA71293C303}">
      <dgm:prSet/>
      <dgm:spPr/>
      <dgm:t>
        <a:bodyPr/>
        <a:lstStyle/>
        <a:p>
          <a:endParaRPr lang="en-US"/>
        </a:p>
      </dgm:t>
    </dgm:pt>
    <dgm:pt modelId="{B89CB70B-32F3-4C5F-9DAC-DEA5D9392296}" type="sibTrans" cxnId="{A1F3115C-8043-4814-98A0-2DA71293C303}">
      <dgm:prSet/>
      <dgm:spPr/>
      <dgm:t>
        <a:bodyPr/>
        <a:lstStyle/>
        <a:p>
          <a:endParaRPr lang="en-US"/>
        </a:p>
      </dgm:t>
    </dgm:pt>
    <dgm:pt modelId="{5D6ABFCE-0939-48B2-ACCB-41F9F56DFA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38%</a:t>
          </a:r>
          <a:r>
            <a:rPr lang="en-US" b="0" i="0" baseline="0"/>
            <a:t>: Students spend a significant portion of their budget on takeout meals.</a:t>
          </a:r>
          <a:endParaRPr lang="en-US"/>
        </a:p>
      </dgm:t>
    </dgm:pt>
    <dgm:pt modelId="{2B465525-F094-497E-8E2C-D843D9F5190B}" type="parTrans" cxnId="{4DC6CFFC-6D1F-485B-B6C6-7778B191DF6C}">
      <dgm:prSet/>
      <dgm:spPr/>
      <dgm:t>
        <a:bodyPr/>
        <a:lstStyle/>
        <a:p>
          <a:endParaRPr lang="en-US"/>
        </a:p>
      </dgm:t>
    </dgm:pt>
    <dgm:pt modelId="{D0A705F4-AB03-48F8-92A4-17C45652CAC5}" type="sibTrans" cxnId="{4DC6CFFC-6D1F-485B-B6C6-7778B191DF6C}">
      <dgm:prSet/>
      <dgm:spPr/>
      <dgm:t>
        <a:bodyPr/>
        <a:lstStyle/>
        <a:p>
          <a:endParaRPr lang="en-US"/>
        </a:p>
      </dgm:t>
    </dgm:pt>
    <dgm:pt modelId="{34780BFF-3186-4360-AE0F-1177033071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R796/month</a:t>
          </a:r>
          <a:r>
            <a:rPr lang="en-US" b="0" i="0" baseline="0"/>
            <a:t>: Average spent on social &amp; entertainment activities.</a:t>
          </a:r>
          <a:endParaRPr lang="en-US"/>
        </a:p>
      </dgm:t>
    </dgm:pt>
    <dgm:pt modelId="{B0A8050E-9AB6-49CA-B22F-0955D5F14D1F}" type="parTrans" cxnId="{8343B5F7-ADE2-400C-8288-0AC2E639B9F3}">
      <dgm:prSet/>
      <dgm:spPr/>
      <dgm:t>
        <a:bodyPr/>
        <a:lstStyle/>
        <a:p>
          <a:endParaRPr lang="en-US"/>
        </a:p>
      </dgm:t>
    </dgm:pt>
    <dgm:pt modelId="{28F5E822-B35E-4713-9FB9-4462418CB54F}" type="sibTrans" cxnId="{8343B5F7-ADE2-400C-8288-0AC2E639B9F3}">
      <dgm:prSet/>
      <dgm:spPr/>
      <dgm:t>
        <a:bodyPr/>
        <a:lstStyle/>
        <a:p>
          <a:endParaRPr lang="en-US"/>
        </a:p>
      </dgm:t>
    </dgm:pt>
    <dgm:pt modelId="{14A56B18-D556-4FE6-90D7-96F591F0FE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58%</a:t>
          </a:r>
          <a:r>
            <a:rPr lang="en-US" b="0" i="0" baseline="0"/>
            <a:t>: Of income goes to essentials (18–24-year-olds).</a:t>
          </a:r>
          <a:endParaRPr lang="en-US"/>
        </a:p>
      </dgm:t>
    </dgm:pt>
    <dgm:pt modelId="{0CABB5D0-BA51-4CDF-A5D5-670A53ABE810}" type="parTrans" cxnId="{5EEBC2C4-4F93-4A10-990F-F7E4FADEA045}">
      <dgm:prSet/>
      <dgm:spPr/>
      <dgm:t>
        <a:bodyPr/>
        <a:lstStyle/>
        <a:p>
          <a:endParaRPr lang="en-US"/>
        </a:p>
      </dgm:t>
    </dgm:pt>
    <dgm:pt modelId="{BA203ECB-74B5-4AF7-921B-B4A36C66AC39}" type="sibTrans" cxnId="{5EEBC2C4-4F93-4A10-990F-F7E4FADEA045}">
      <dgm:prSet/>
      <dgm:spPr/>
      <dgm:t>
        <a:bodyPr/>
        <a:lstStyle/>
        <a:p>
          <a:endParaRPr lang="en-US"/>
        </a:p>
      </dgm:t>
    </dgm:pt>
    <dgm:pt modelId="{3EE1B390-AE63-4BCE-93E6-2F3CE6DCF5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Financial Gaps</a:t>
          </a:r>
          <a:r>
            <a:rPr lang="en-US" b="0" i="0" baseline="0"/>
            <a:t>: Delays in bursary payments (e.g., NSFAS) can leave students with nothing if they haven’t budgeted.</a:t>
          </a:r>
          <a:endParaRPr lang="en-US"/>
        </a:p>
      </dgm:t>
    </dgm:pt>
    <dgm:pt modelId="{CA29CFDE-0825-4BFF-B224-306FDA4F4EED}" type="parTrans" cxnId="{495A085F-7092-488C-80D8-58B7A313C446}">
      <dgm:prSet/>
      <dgm:spPr/>
      <dgm:t>
        <a:bodyPr/>
        <a:lstStyle/>
        <a:p>
          <a:endParaRPr lang="en-US"/>
        </a:p>
      </dgm:t>
    </dgm:pt>
    <dgm:pt modelId="{234FDF46-659A-4A0B-A5BC-56271D36BF58}" type="sibTrans" cxnId="{495A085F-7092-488C-80D8-58B7A313C446}">
      <dgm:prSet/>
      <dgm:spPr/>
      <dgm:t>
        <a:bodyPr/>
        <a:lstStyle/>
        <a:p>
          <a:endParaRPr lang="en-US"/>
        </a:p>
      </dgm:t>
    </dgm:pt>
    <dgm:pt modelId="{4E25D6E5-25CC-44EE-B141-565DFD3AE5AB}" type="pres">
      <dgm:prSet presAssocID="{D10E12F3-A6E7-47E8-8086-FA9D789AB5BE}" presName="root" presStyleCnt="0">
        <dgm:presLayoutVars>
          <dgm:dir/>
          <dgm:resizeHandles val="exact"/>
        </dgm:presLayoutVars>
      </dgm:prSet>
      <dgm:spPr/>
    </dgm:pt>
    <dgm:pt modelId="{4D2165C4-7D92-4EFB-BD11-7D35ED06C19B}" type="pres">
      <dgm:prSet presAssocID="{58F8D2AB-F147-4EB1-819C-1B620F158163}" presName="compNode" presStyleCnt="0"/>
      <dgm:spPr/>
    </dgm:pt>
    <dgm:pt modelId="{B447B74B-499C-4ABC-942E-5408CEB4FD3C}" type="pres">
      <dgm:prSet presAssocID="{58F8D2AB-F147-4EB1-819C-1B620F158163}" presName="bgRect" presStyleLbl="bgShp" presStyleIdx="0" presStyleCnt="5"/>
      <dgm:spPr/>
    </dgm:pt>
    <dgm:pt modelId="{C16F58F6-B6B5-44E8-8F9B-C9EF009E5D69}" type="pres">
      <dgm:prSet presAssocID="{58F8D2AB-F147-4EB1-819C-1B620F15816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sket"/>
        </a:ext>
      </dgm:extLst>
    </dgm:pt>
    <dgm:pt modelId="{93E4B113-8746-410C-BA4B-EA47ABC6B74A}" type="pres">
      <dgm:prSet presAssocID="{58F8D2AB-F147-4EB1-819C-1B620F158163}" presName="spaceRect" presStyleCnt="0"/>
      <dgm:spPr/>
    </dgm:pt>
    <dgm:pt modelId="{8FB6DFE7-2AAA-4F98-88A5-836D65C938DC}" type="pres">
      <dgm:prSet presAssocID="{58F8D2AB-F147-4EB1-819C-1B620F158163}" presName="parTx" presStyleLbl="revTx" presStyleIdx="0" presStyleCnt="5">
        <dgm:presLayoutVars>
          <dgm:chMax val="0"/>
          <dgm:chPref val="0"/>
        </dgm:presLayoutVars>
      </dgm:prSet>
      <dgm:spPr/>
    </dgm:pt>
    <dgm:pt modelId="{9751C6E2-2C9F-46CE-B47C-0C038E3CCE9C}" type="pres">
      <dgm:prSet presAssocID="{B89CB70B-32F3-4C5F-9DAC-DEA5D9392296}" presName="sibTrans" presStyleCnt="0"/>
      <dgm:spPr/>
    </dgm:pt>
    <dgm:pt modelId="{5E5B1774-4413-4724-A16D-9E5A44B8E3B7}" type="pres">
      <dgm:prSet presAssocID="{5D6ABFCE-0939-48B2-ACCB-41F9F56DFA70}" presName="compNode" presStyleCnt="0"/>
      <dgm:spPr/>
    </dgm:pt>
    <dgm:pt modelId="{9F06D302-97AA-46CC-AA91-D2CCC343A03B}" type="pres">
      <dgm:prSet presAssocID="{5D6ABFCE-0939-48B2-ACCB-41F9F56DFA70}" presName="bgRect" presStyleLbl="bgShp" presStyleIdx="1" presStyleCnt="5"/>
      <dgm:spPr/>
    </dgm:pt>
    <dgm:pt modelId="{743BF892-1B6C-4090-8DB3-AD2DBC401E0D}" type="pres">
      <dgm:prSet presAssocID="{5D6ABFCE-0939-48B2-ACCB-41F9F56DFA7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B123EC5-D910-4EC3-806F-BBC0A6EB7506}" type="pres">
      <dgm:prSet presAssocID="{5D6ABFCE-0939-48B2-ACCB-41F9F56DFA70}" presName="spaceRect" presStyleCnt="0"/>
      <dgm:spPr/>
    </dgm:pt>
    <dgm:pt modelId="{CAD6BCDB-D6EC-49C2-AA39-1D62DE794B87}" type="pres">
      <dgm:prSet presAssocID="{5D6ABFCE-0939-48B2-ACCB-41F9F56DFA70}" presName="parTx" presStyleLbl="revTx" presStyleIdx="1" presStyleCnt="5">
        <dgm:presLayoutVars>
          <dgm:chMax val="0"/>
          <dgm:chPref val="0"/>
        </dgm:presLayoutVars>
      </dgm:prSet>
      <dgm:spPr/>
    </dgm:pt>
    <dgm:pt modelId="{B8A90D13-9E0B-4A2F-8553-F816E33EB3E9}" type="pres">
      <dgm:prSet presAssocID="{D0A705F4-AB03-48F8-92A4-17C45652CAC5}" presName="sibTrans" presStyleCnt="0"/>
      <dgm:spPr/>
    </dgm:pt>
    <dgm:pt modelId="{F80629EB-A509-4E54-A38E-C3663852C145}" type="pres">
      <dgm:prSet presAssocID="{34780BFF-3186-4360-AE0F-1177033071FC}" presName="compNode" presStyleCnt="0"/>
      <dgm:spPr/>
    </dgm:pt>
    <dgm:pt modelId="{7515E4BC-2F5E-43A7-BD55-9CF8AEAB895A}" type="pres">
      <dgm:prSet presAssocID="{34780BFF-3186-4360-AE0F-1177033071FC}" presName="bgRect" presStyleLbl="bgShp" presStyleIdx="2" presStyleCnt="5"/>
      <dgm:spPr/>
    </dgm:pt>
    <dgm:pt modelId="{5F614B4A-EF94-4817-AE4B-3A191821204E}" type="pres">
      <dgm:prSet presAssocID="{34780BFF-3186-4360-AE0F-1177033071F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82D6B8EC-7217-4A76-A713-5584273E18E7}" type="pres">
      <dgm:prSet presAssocID="{34780BFF-3186-4360-AE0F-1177033071FC}" presName="spaceRect" presStyleCnt="0"/>
      <dgm:spPr/>
    </dgm:pt>
    <dgm:pt modelId="{5C4392EC-1181-409D-8B66-26DAA9B06E6F}" type="pres">
      <dgm:prSet presAssocID="{34780BFF-3186-4360-AE0F-1177033071FC}" presName="parTx" presStyleLbl="revTx" presStyleIdx="2" presStyleCnt="5">
        <dgm:presLayoutVars>
          <dgm:chMax val="0"/>
          <dgm:chPref val="0"/>
        </dgm:presLayoutVars>
      </dgm:prSet>
      <dgm:spPr/>
    </dgm:pt>
    <dgm:pt modelId="{3C1A7285-FCA0-4797-9AF6-EA3901775095}" type="pres">
      <dgm:prSet presAssocID="{28F5E822-B35E-4713-9FB9-4462418CB54F}" presName="sibTrans" presStyleCnt="0"/>
      <dgm:spPr/>
    </dgm:pt>
    <dgm:pt modelId="{F37EBCF3-3649-4835-B142-D444007C38E4}" type="pres">
      <dgm:prSet presAssocID="{14A56B18-D556-4FE6-90D7-96F591F0FE62}" presName="compNode" presStyleCnt="0"/>
      <dgm:spPr/>
    </dgm:pt>
    <dgm:pt modelId="{12CC02E8-46E1-49CC-A371-ED33CA9CB361}" type="pres">
      <dgm:prSet presAssocID="{14A56B18-D556-4FE6-90D7-96F591F0FE62}" presName="bgRect" presStyleLbl="bgShp" presStyleIdx="3" presStyleCnt="5"/>
      <dgm:spPr/>
    </dgm:pt>
    <dgm:pt modelId="{307E7BE3-9589-496A-9F3A-A8B4F891DB46}" type="pres">
      <dgm:prSet presAssocID="{14A56B18-D556-4FE6-90D7-96F591F0FE6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ll paint brush"/>
        </a:ext>
      </dgm:extLst>
    </dgm:pt>
    <dgm:pt modelId="{5657C9A3-3B9A-4E52-ACC5-820D006BD71D}" type="pres">
      <dgm:prSet presAssocID="{14A56B18-D556-4FE6-90D7-96F591F0FE62}" presName="spaceRect" presStyleCnt="0"/>
      <dgm:spPr/>
    </dgm:pt>
    <dgm:pt modelId="{659A988F-31FD-4017-A8E6-46F634B4AE99}" type="pres">
      <dgm:prSet presAssocID="{14A56B18-D556-4FE6-90D7-96F591F0FE62}" presName="parTx" presStyleLbl="revTx" presStyleIdx="3" presStyleCnt="5">
        <dgm:presLayoutVars>
          <dgm:chMax val="0"/>
          <dgm:chPref val="0"/>
        </dgm:presLayoutVars>
      </dgm:prSet>
      <dgm:spPr/>
    </dgm:pt>
    <dgm:pt modelId="{060AEC2E-C209-485A-8DE1-7203D79D0769}" type="pres">
      <dgm:prSet presAssocID="{BA203ECB-74B5-4AF7-921B-B4A36C66AC39}" presName="sibTrans" presStyleCnt="0"/>
      <dgm:spPr/>
    </dgm:pt>
    <dgm:pt modelId="{50623B02-C221-46EE-8C6C-6A70D021B2B9}" type="pres">
      <dgm:prSet presAssocID="{3EE1B390-AE63-4BCE-93E6-2F3CE6DCF5DC}" presName="compNode" presStyleCnt="0"/>
      <dgm:spPr/>
    </dgm:pt>
    <dgm:pt modelId="{6A623CDA-8A11-4A4B-946E-07B4152DF2CC}" type="pres">
      <dgm:prSet presAssocID="{3EE1B390-AE63-4BCE-93E6-2F3CE6DCF5DC}" presName="bgRect" presStyleLbl="bgShp" presStyleIdx="4" presStyleCnt="5"/>
      <dgm:spPr/>
    </dgm:pt>
    <dgm:pt modelId="{0FBE9D91-18FC-46C9-BCE2-641D862E791A}" type="pres">
      <dgm:prSet presAssocID="{3EE1B390-AE63-4BCE-93E6-2F3CE6DCF5D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43B01E67-F35F-4EE1-ADA6-16930423948C}" type="pres">
      <dgm:prSet presAssocID="{3EE1B390-AE63-4BCE-93E6-2F3CE6DCF5DC}" presName="spaceRect" presStyleCnt="0"/>
      <dgm:spPr/>
    </dgm:pt>
    <dgm:pt modelId="{7FC7837B-3C8E-4D3F-B0ED-6109328A6C2A}" type="pres">
      <dgm:prSet presAssocID="{3EE1B390-AE63-4BCE-93E6-2F3CE6DCF5D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05A5503F-2A25-4CFC-A103-5C6AE5728912}" type="presOf" srcId="{3EE1B390-AE63-4BCE-93E6-2F3CE6DCF5DC}" destId="{7FC7837B-3C8E-4D3F-B0ED-6109328A6C2A}" srcOrd="0" destOrd="0" presId="urn:microsoft.com/office/officeart/2018/2/layout/IconVerticalSolidList"/>
    <dgm:cxn modelId="{A1F3115C-8043-4814-98A0-2DA71293C303}" srcId="{D10E12F3-A6E7-47E8-8086-FA9D789AB5BE}" destId="{58F8D2AB-F147-4EB1-819C-1B620F158163}" srcOrd="0" destOrd="0" parTransId="{3996BACF-A724-4F28-A344-733F704416E8}" sibTransId="{B89CB70B-32F3-4C5F-9DAC-DEA5D9392296}"/>
    <dgm:cxn modelId="{495A085F-7092-488C-80D8-58B7A313C446}" srcId="{D10E12F3-A6E7-47E8-8086-FA9D789AB5BE}" destId="{3EE1B390-AE63-4BCE-93E6-2F3CE6DCF5DC}" srcOrd="4" destOrd="0" parTransId="{CA29CFDE-0825-4BFF-B224-306FDA4F4EED}" sibTransId="{234FDF46-659A-4A0B-A5BC-56271D36BF58}"/>
    <dgm:cxn modelId="{1A7BE360-AFB3-4EF6-9D95-40673588210D}" type="presOf" srcId="{58F8D2AB-F147-4EB1-819C-1B620F158163}" destId="{8FB6DFE7-2AAA-4F98-88A5-836D65C938DC}" srcOrd="0" destOrd="0" presId="urn:microsoft.com/office/officeart/2018/2/layout/IconVerticalSolidList"/>
    <dgm:cxn modelId="{B125BF75-36DD-42A8-A75A-224A7F2BB2B7}" type="presOf" srcId="{14A56B18-D556-4FE6-90D7-96F591F0FE62}" destId="{659A988F-31FD-4017-A8E6-46F634B4AE99}" srcOrd="0" destOrd="0" presId="urn:microsoft.com/office/officeart/2018/2/layout/IconVerticalSolidList"/>
    <dgm:cxn modelId="{6073165A-A21E-40ED-BDE5-D880FB5B5090}" type="presOf" srcId="{5D6ABFCE-0939-48B2-ACCB-41F9F56DFA70}" destId="{CAD6BCDB-D6EC-49C2-AA39-1D62DE794B87}" srcOrd="0" destOrd="0" presId="urn:microsoft.com/office/officeart/2018/2/layout/IconVerticalSolidList"/>
    <dgm:cxn modelId="{5EEBC2C4-4F93-4A10-990F-F7E4FADEA045}" srcId="{D10E12F3-A6E7-47E8-8086-FA9D789AB5BE}" destId="{14A56B18-D556-4FE6-90D7-96F591F0FE62}" srcOrd="3" destOrd="0" parTransId="{0CABB5D0-BA51-4CDF-A5D5-670A53ABE810}" sibTransId="{BA203ECB-74B5-4AF7-921B-B4A36C66AC39}"/>
    <dgm:cxn modelId="{B5C32CE4-E499-45DB-B416-74B41D9B8022}" type="presOf" srcId="{D10E12F3-A6E7-47E8-8086-FA9D789AB5BE}" destId="{4E25D6E5-25CC-44EE-B141-565DFD3AE5AB}" srcOrd="0" destOrd="0" presId="urn:microsoft.com/office/officeart/2018/2/layout/IconVerticalSolidList"/>
    <dgm:cxn modelId="{8343B5F7-ADE2-400C-8288-0AC2E639B9F3}" srcId="{D10E12F3-A6E7-47E8-8086-FA9D789AB5BE}" destId="{34780BFF-3186-4360-AE0F-1177033071FC}" srcOrd="2" destOrd="0" parTransId="{B0A8050E-9AB6-49CA-B22F-0955D5F14D1F}" sibTransId="{28F5E822-B35E-4713-9FB9-4462418CB54F}"/>
    <dgm:cxn modelId="{AAAAB1FB-867B-4A29-8B1A-0EEA23740E50}" type="presOf" srcId="{34780BFF-3186-4360-AE0F-1177033071FC}" destId="{5C4392EC-1181-409D-8B66-26DAA9B06E6F}" srcOrd="0" destOrd="0" presId="urn:microsoft.com/office/officeart/2018/2/layout/IconVerticalSolidList"/>
    <dgm:cxn modelId="{4DC6CFFC-6D1F-485B-B6C6-7778B191DF6C}" srcId="{D10E12F3-A6E7-47E8-8086-FA9D789AB5BE}" destId="{5D6ABFCE-0939-48B2-ACCB-41F9F56DFA70}" srcOrd="1" destOrd="0" parTransId="{2B465525-F094-497E-8E2C-D843D9F5190B}" sibTransId="{D0A705F4-AB03-48F8-92A4-17C45652CAC5}"/>
    <dgm:cxn modelId="{6567FBF6-C1B3-4E8C-8D4B-C0D79941885C}" type="presParOf" srcId="{4E25D6E5-25CC-44EE-B141-565DFD3AE5AB}" destId="{4D2165C4-7D92-4EFB-BD11-7D35ED06C19B}" srcOrd="0" destOrd="0" presId="urn:microsoft.com/office/officeart/2018/2/layout/IconVerticalSolidList"/>
    <dgm:cxn modelId="{40F9F0A2-854F-496B-8660-8713128602B7}" type="presParOf" srcId="{4D2165C4-7D92-4EFB-BD11-7D35ED06C19B}" destId="{B447B74B-499C-4ABC-942E-5408CEB4FD3C}" srcOrd="0" destOrd="0" presId="urn:microsoft.com/office/officeart/2018/2/layout/IconVerticalSolidList"/>
    <dgm:cxn modelId="{E97DFB37-D0AE-49C3-86BF-194E939DC729}" type="presParOf" srcId="{4D2165C4-7D92-4EFB-BD11-7D35ED06C19B}" destId="{C16F58F6-B6B5-44E8-8F9B-C9EF009E5D69}" srcOrd="1" destOrd="0" presId="urn:microsoft.com/office/officeart/2018/2/layout/IconVerticalSolidList"/>
    <dgm:cxn modelId="{6CE9CDD8-3C2C-40FE-AD9A-AD0A1A69C69F}" type="presParOf" srcId="{4D2165C4-7D92-4EFB-BD11-7D35ED06C19B}" destId="{93E4B113-8746-410C-BA4B-EA47ABC6B74A}" srcOrd="2" destOrd="0" presId="urn:microsoft.com/office/officeart/2018/2/layout/IconVerticalSolidList"/>
    <dgm:cxn modelId="{2F5D484B-D9C6-49F9-AD86-48278525BFA0}" type="presParOf" srcId="{4D2165C4-7D92-4EFB-BD11-7D35ED06C19B}" destId="{8FB6DFE7-2AAA-4F98-88A5-836D65C938DC}" srcOrd="3" destOrd="0" presId="urn:microsoft.com/office/officeart/2018/2/layout/IconVerticalSolidList"/>
    <dgm:cxn modelId="{450C27A4-49C8-441A-92C0-5C86F6E8561B}" type="presParOf" srcId="{4E25D6E5-25CC-44EE-B141-565DFD3AE5AB}" destId="{9751C6E2-2C9F-46CE-B47C-0C038E3CCE9C}" srcOrd="1" destOrd="0" presId="urn:microsoft.com/office/officeart/2018/2/layout/IconVerticalSolidList"/>
    <dgm:cxn modelId="{8AA8E43A-A17C-4B76-A048-202A2BD0FC2D}" type="presParOf" srcId="{4E25D6E5-25CC-44EE-B141-565DFD3AE5AB}" destId="{5E5B1774-4413-4724-A16D-9E5A44B8E3B7}" srcOrd="2" destOrd="0" presId="urn:microsoft.com/office/officeart/2018/2/layout/IconVerticalSolidList"/>
    <dgm:cxn modelId="{7316EB17-D1F7-43CF-A5FD-C1BCC3968EFB}" type="presParOf" srcId="{5E5B1774-4413-4724-A16D-9E5A44B8E3B7}" destId="{9F06D302-97AA-46CC-AA91-D2CCC343A03B}" srcOrd="0" destOrd="0" presId="urn:microsoft.com/office/officeart/2018/2/layout/IconVerticalSolidList"/>
    <dgm:cxn modelId="{EEDB0AE7-1BC0-4870-9B59-CFFA443DBE12}" type="presParOf" srcId="{5E5B1774-4413-4724-A16D-9E5A44B8E3B7}" destId="{743BF892-1B6C-4090-8DB3-AD2DBC401E0D}" srcOrd="1" destOrd="0" presId="urn:microsoft.com/office/officeart/2018/2/layout/IconVerticalSolidList"/>
    <dgm:cxn modelId="{63205653-C53F-4D91-BA9D-E1FF1FF5F1E8}" type="presParOf" srcId="{5E5B1774-4413-4724-A16D-9E5A44B8E3B7}" destId="{4B123EC5-D910-4EC3-806F-BBC0A6EB7506}" srcOrd="2" destOrd="0" presId="urn:microsoft.com/office/officeart/2018/2/layout/IconVerticalSolidList"/>
    <dgm:cxn modelId="{FCF99F0E-2236-4A83-9F9C-5740AE8D3AD8}" type="presParOf" srcId="{5E5B1774-4413-4724-A16D-9E5A44B8E3B7}" destId="{CAD6BCDB-D6EC-49C2-AA39-1D62DE794B87}" srcOrd="3" destOrd="0" presId="urn:microsoft.com/office/officeart/2018/2/layout/IconVerticalSolidList"/>
    <dgm:cxn modelId="{177F7732-E25E-49CF-BAA3-7AC1915AB8C3}" type="presParOf" srcId="{4E25D6E5-25CC-44EE-B141-565DFD3AE5AB}" destId="{B8A90D13-9E0B-4A2F-8553-F816E33EB3E9}" srcOrd="3" destOrd="0" presId="urn:microsoft.com/office/officeart/2018/2/layout/IconVerticalSolidList"/>
    <dgm:cxn modelId="{051B39A5-C0B9-4345-9865-E9A7A1BF2798}" type="presParOf" srcId="{4E25D6E5-25CC-44EE-B141-565DFD3AE5AB}" destId="{F80629EB-A509-4E54-A38E-C3663852C145}" srcOrd="4" destOrd="0" presId="urn:microsoft.com/office/officeart/2018/2/layout/IconVerticalSolidList"/>
    <dgm:cxn modelId="{38F17BF5-B7C2-4A69-8003-37FFB7FF914E}" type="presParOf" srcId="{F80629EB-A509-4E54-A38E-C3663852C145}" destId="{7515E4BC-2F5E-43A7-BD55-9CF8AEAB895A}" srcOrd="0" destOrd="0" presId="urn:microsoft.com/office/officeart/2018/2/layout/IconVerticalSolidList"/>
    <dgm:cxn modelId="{E6404E47-1688-4435-A38F-245629CD4869}" type="presParOf" srcId="{F80629EB-A509-4E54-A38E-C3663852C145}" destId="{5F614B4A-EF94-4817-AE4B-3A191821204E}" srcOrd="1" destOrd="0" presId="urn:microsoft.com/office/officeart/2018/2/layout/IconVerticalSolidList"/>
    <dgm:cxn modelId="{3D2F4F79-0422-46A0-AD2B-FE5CEBC95B62}" type="presParOf" srcId="{F80629EB-A509-4E54-A38E-C3663852C145}" destId="{82D6B8EC-7217-4A76-A713-5584273E18E7}" srcOrd="2" destOrd="0" presId="urn:microsoft.com/office/officeart/2018/2/layout/IconVerticalSolidList"/>
    <dgm:cxn modelId="{9B5519CB-17DE-4793-8FFE-461648A43FD1}" type="presParOf" srcId="{F80629EB-A509-4E54-A38E-C3663852C145}" destId="{5C4392EC-1181-409D-8B66-26DAA9B06E6F}" srcOrd="3" destOrd="0" presId="urn:microsoft.com/office/officeart/2018/2/layout/IconVerticalSolidList"/>
    <dgm:cxn modelId="{EA219A92-447D-488B-8DBB-89461EADCEA4}" type="presParOf" srcId="{4E25D6E5-25CC-44EE-B141-565DFD3AE5AB}" destId="{3C1A7285-FCA0-4797-9AF6-EA3901775095}" srcOrd="5" destOrd="0" presId="urn:microsoft.com/office/officeart/2018/2/layout/IconVerticalSolidList"/>
    <dgm:cxn modelId="{1E6F096F-FB62-43D7-99A4-8D567F9F5955}" type="presParOf" srcId="{4E25D6E5-25CC-44EE-B141-565DFD3AE5AB}" destId="{F37EBCF3-3649-4835-B142-D444007C38E4}" srcOrd="6" destOrd="0" presId="urn:microsoft.com/office/officeart/2018/2/layout/IconVerticalSolidList"/>
    <dgm:cxn modelId="{378C99C6-D893-4A0A-983E-C16BC2C8B92D}" type="presParOf" srcId="{F37EBCF3-3649-4835-B142-D444007C38E4}" destId="{12CC02E8-46E1-49CC-A371-ED33CA9CB361}" srcOrd="0" destOrd="0" presId="urn:microsoft.com/office/officeart/2018/2/layout/IconVerticalSolidList"/>
    <dgm:cxn modelId="{18F04603-7DBF-492F-B8ED-ABE77096CCB5}" type="presParOf" srcId="{F37EBCF3-3649-4835-B142-D444007C38E4}" destId="{307E7BE3-9589-496A-9F3A-A8B4F891DB46}" srcOrd="1" destOrd="0" presId="urn:microsoft.com/office/officeart/2018/2/layout/IconVerticalSolidList"/>
    <dgm:cxn modelId="{2F7122B2-92CF-43D1-9950-63D81560B1D5}" type="presParOf" srcId="{F37EBCF3-3649-4835-B142-D444007C38E4}" destId="{5657C9A3-3B9A-4E52-ACC5-820D006BD71D}" srcOrd="2" destOrd="0" presId="urn:microsoft.com/office/officeart/2018/2/layout/IconVerticalSolidList"/>
    <dgm:cxn modelId="{58FFB5D6-1F00-4E82-8BBD-E87C9F089C66}" type="presParOf" srcId="{F37EBCF3-3649-4835-B142-D444007C38E4}" destId="{659A988F-31FD-4017-A8E6-46F634B4AE99}" srcOrd="3" destOrd="0" presId="urn:microsoft.com/office/officeart/2018/2/layout/IconVerticalSolidList"/>
    <dgm:cxn modelId="{56525565-1674-4D7A-80D1-BE811276FDBC}" type="presParOf" srcId="{4E25D6E5-25CC-44EE-B141-565DFD3AE5AB}" destId="{060AEC2E-C209-485A-8DE1-7203D79D0769}" srcOrd="7" destOrd="0" presId="urn:microsoft.com/office/officeart/2018/2/layout/IconVerticalSolidList"/>
    <dgm:cxn modelId="{EFA5F7C1-B5AE-4A5A-86C3-069271D33413}" type="presParOf" srcId="{4E25D6E5-25CC-44EE-B141-565DFD3AE5AB}" destId="{50623B02-C221-46EE-8C6C-6A70D021B2B9}" srcOrd="8" destOrd="0" presId="urn:microsoft.com/office/officeart/2018/2/layout/IconVerticalSolidList"/>
    <dgm:cxn modelId="{6B818D55-95CE-4C05-AE55-B2D7A7B91D8F}" type="presParOf" srcId="{50623B02-C221-46EE-8C6C-6A70D021B2B9}" destId="{6A623CDA-8A11-4A4B-946E-07B4152DF2CC}" srcOrd="0" destOrd="0" presId="urn:microsoft.com/office/officeart/2018/2/layout/IconVerticalSolidList"/>
    <dgm:cxn modelId="{BD4D21E8-0224-4307-9B62-56F6C800F654}" type="presParOf" srcId="{50623B02-C221-46EE-8C6C-6A70D021B2B9}" destId="{0FBE9D91-18FC-46C9-BCE2-641D862E791A}" srcOrd="1" destOrd="0" presId="urn:microsoft.com/office/officeart/2018/2/layout/IconVerticalSolidList"/>
    <dgm:cxn modelId="{E398C45A-6B2D-48B0-97E2-3268C3B6F483}" type="presParOf" srcId="{50623B02-C221-46EE-8C6C-6A70D021B2B9}" destId="{43B01E67-F35F-4EE1-ADA6-16930423948C}" srcOrd="2" destOrd="0" presId="urn:microsoft.com/office/officeart/2018/2/layout/IconVerticalSolidList"/>
    <dgm:cxn modelId="{D7D23B2A-A628-4D26-8F2A-CC88146F4786}" type="presParOf" srcId="{50623B02-C221-46EE-8C6C-6A70D021B2B9}" destId="{7FC7837B-3C8E-4D3F-B0ED-6109328A6C2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3C4132D-F40A-4EEE-9DA2-E8992A5B1C9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CAC7AC-AAB9-4CC4-A76A-595ADC1B4E3C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Income Tracking – Know exactly how much you have and when it’s available.</a:t>
          </a:r>
        </a:p>
      </dgm:t>
    </dgm:pt>
    <dgm:pt modelId="{402C746F-202D-41B5-BA92-D0B41400C11E}" type="parTrans" cxnId="{A3232E8D-66F6-4D1B-899F-9E557A451200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7AE1F928-21EE-4327-AAA1-23F8CDC3E9D1}" type="sibTrans" cxnId="{A3232E8D-66F6-4D1B-899F-9E557A451200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F8F3B6FB-DD7B-4810-B7B0-0285CFCBBBB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Savings Goals – 3–12 months, color-changing progress bar.</a:t>
          </a:r>
        </a:p>
      </dgm:t>
    </dgm:pt>
    <dgm:pt modelId="{D6EC73AA-BB9C-467A-9D78-7ED00984A407}" type="parTrans" cxnId="{944AB3CE-486F-4123-AF66-AB259C6CC092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D0CD112A-B225-497B-90AC-7AEF0D98AC23}" type="sibTrans" cxnId="{944AB3CE-486F-4123-AF66-AB259C6CC092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481517DB-9D1B-473D-90F6-06CB10A1046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Expense Categorization – Essentials, entertainment, miscellaneous.</a:t>
          </a:r>
        </a:p>
      </dgm:t>
    </dgm:pt>
    <dgm:pt modelId="{DB9C8586-A947-41FA-8ECA-E1778C022016}" type="parTrans" cxnId="{6406380D-C741-42FA-B487-FFB645108358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011496C8-EE91-4102-8D4F-6E652336382F}" type="sibTrans" cxnId="{6406380D-C741-42FA-B487-FFB645108358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9CDE09EE-A9EB-42CF-9712-9C24BF8360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Gamification – XP rewards, badges, and milestones.</a:t>
          </a:r>
        </a:p>
      </dgm:t>
    </dgm:pt>
    <dgm:pt modelId="{D233F451-9954-4D7A-BE9A-EFB363B92A01}" type="parTrans" cxnId="{A084F871-14AD-4ECB-A275-2E0D764D13ED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2B3E43B4-05BA-4012-9F43-D1F5229AF481}" type="sibTrans" cxnId="{A084F871-14AD-4ECB-A275-2E0D764D13ED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E02BF84C-53C3-4200-9E99-000B9B702C03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Reflections &amp; Feedback – Monthly reminders to stay on track.</a:t>
          </a:r>
        </a:p>
      </dgm:t>
    </dgm:pt>
    <dgm:pt modelId="{576CF613-341C-41F3-A7FF-F45C21FFC028}" type="parTrans" cxnId="{AFA110EF-A968-488B-8FCE-EF1353BD551E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B897F278-8D40-4D8C-A433-6000E9443FA6}" type="sibTrans" cxnId="{AFA110EF-A968-488B-8FCE-EF1353BD551E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765B7EC5-8590-4BE5-B724-8D55C5FD80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Budget Guidance – Assisted or independent budgeting.</a:t>
          </a:r>
        </a:p>
      </dgm:t>
    </dgm:pt>
    <dgm:pt modelId="{FAE5BBE6-C268-4B42-B43E-00F0D6A89148}" type="parTrans" cxnId="{98F0F93B-5901-47DC-9448-F7C690CAD676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08335AE0-CEDC-4E02-8E1F-FD0FDB8221A2}" type="sibTrans" cxnId="{98F0F93B-5901-47DC-9448-F7C690CAD676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C5470FA7-22E7-48BE-BC66-CE90C84442C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/>
            <a:t>Real Rewards – Points redeemable for vouchers.</a:t>
          </a:r>
        </a:p>
      </dgm:t>
    </dgm:pt>
    <dgm:pt modelId="{D6EE204D-8DD3-4CDB-B2E3-FE15388C6D23}" type="parTrans" cxnId="{20F32593-F5B4-44E2-8AB3-26EAFE809442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9A07B4BA-DF0E-450C-B834-A4DF770A1E8E}" type="sibTrans" cxnId="{20F32593-F5B4-44E2-8AB3-26EAFE809442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4F4C5396-1695-46CE-BFB5-1C308CC5F42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1400" dirty="0"/>
            <a:t>FinTech Growth Opportunities – Saved money can later be invested in shares, ETFs, or micro-investments, helping students grow their wealth while learning financial literacy.</a:t>
          </a:r>
          <a:endParaRPr lang="en-US" sz="1400" dirty="0"/>
        </a:p>
      </dgm:t>
    </dgm:pt>
    <dgm:pt modelId="{C8CEFE68-7581-4D3B-8282-B4FA2FE77DA0}" type="parTrans" cxnId="{43246B1B-B6EB-42B4-8002-4BFC801C0E8A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D59FFC18-0DDD-4C71-B5C5-FA1FF1FD6971}" type="sibTrans" cxnId="{43246B1B-B6EB-42B4-8002-4BFC801C0E8A}">
      <dgm:prSet/>
      <dgm:spPr/>
      <dgm:t>
        <a:bodyPr/>
        <a:lstStyle/>
        <a:p>
          <a:pPr>
            <a:lnSpc>
              <a:spcPct val="100000"/>
            </a:lnSpc>
          </a:pPr>
          <a:endParaRPr lang="en-US" sz="2400"/>
        </a:p>
      </dgm:t>
    </dgm:pt>
    <dgm:pt modelId="{1FCF344E-94A5-4B42-992E-7C58B1D58CED}" type="pres">
      <dgm:prSet presAssocID="{43C4132D-F40A-4EEE-9DA2-E8992A5B1C95}" presName="root" presStyleCnt="0">
        <dgm:presLayoutVars>
          <dgm:dir/>
          <dgm:resizeHandles val="exact"/>
        </dgm:presLayoutVars>
      </dgm:prSet>
      <dgm:spPr/>
    </dgm:pt>
    <dgm:pt modelId="{3C39428C-EA2F-427B-B013-1FDC8E360991}" type="pres">
      <dgm:prSet presAssocID="{43C4132D-F40A-4EEE-9DA2-E8992A5B1C95}" presName="container" presStyleCnt="0">
        <dgm:presLayoutVars>
          <dgm:dir/>
          <dgm:resizeHandles val="exact"/>
        </dgm:presLayoutVars>
      </dgm:prSet>
      <dgm:spPr/>
    </dgm:pt>
    <dgm:pt modelId="{E8E955D3-06AC-49A4-AEE6-8063B8C5664E}" type="pres">
      <dgm:prSet presAssocID="{A1CAC7AC-AAB9-4CC4-A76A-595ADC1B4E3C}" presName="compNode" presStyleCnt="0"/>
      <dgm:spPr/>
    </dgm:pt>
    <dgm:pt modelId="{519F2399-CBEE-4495-8EFC-98014C7C2FAB}" type="pres">
      <dgm:prSet presAssocID="{A1CAC7AC-AAB9-4CC4-A76A-595ADC1B4E3C}" presName="iconBgRect" presStyleLbl="bgShp" presStyleIdx="0" presStyleCnt="8"/>
      <dgm:spPr/>
    </dgm:pt>
    <dgm:pt modelId="{DC3BB685-3E98-418B-88F9-8DD57CFE9AF9}" type="pres">
      <dgm:prSet presAssocID="{A1CAC7AC-AAB9-4CC4-A76A-595ADC1B4E3C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89C64DA5-4302-4A86-BE65-34406993806B}" type="pres">
      <dgm:prSet presAssocID="{A1CAC7AC-AAB9-4CC4-A76A-595ADC1B4E3C}" presName="spaceRect" presStyleCnt="0"/>
      <dgm:spPr/>
    </dgm:pt>
    <dgm:pt modelId="{FDCF2088-FEAF-4F00-93C2-DB67DFFE491D}" type="pres">
      <dgm:prSet presAssocID="{A1CAC7AC-AAB9-4CC4-A76A-595ADC1B4E3C}" presName="textRect" presStyleLbl="revTx" presStyleIdx="0" presStyleCnt="8">
        <dgm:presLayoutVars>
          <dgm:chMax val="1"/>
          <dgm:chPref val="1"/>
        </dgm:presLayoutVars>
      </dgm:prSet>
      <dgm:spPr/>
    </dgm:pt>
    <dgm:pt modelId="{3CEB5BF7-382D-4D80-9A13-26FE28F1F738}" type="pres">
      <dgm:prSet presAssocID="{7AE1F928-21EE-4327-AAA1-23F8CDC3E9D1}" presName="sibTrans" presStyleLbl="sibTrans2D1" presStyleIdx="0" presStyleCnt="0"/>
      <dgm:spPr/>
    </dgm:pt>
    <dgm:pt modelId="{48EFA2F4-F1DE-4360-8AB7-A2C45C5DBD17}" type="pres">
      <dgm:prSet presAssocID="{F8F3B6FB-DD7B-4810-B7B0-0285CFCBBBB2}" presName="compNode" presStyleCnt="0"/>
      <dgm:spPr/>
    </dgm:pt>
    <dgm:pt modelId="{E8A7823E-EC88-445E-BF35-04ECE06DDB48}" type="pres">
      <dgm:prSet presAssocID="{F8F3B6FB-DD7B-4810-B7B0-0285CFCBBBB2}" presName="iconBgRect" presStyleLbl="bgShp" presStyleIdx="1" presStyleCnt="8"/>
      <dgm:spPr/>
    </dgm:pt>
    <dgm:pt modelId="{CC4B2284-51BB-4948-A836-34F22B0CB77D}" type="pres">
      <dgm:prSet presAssocID="{F8F3B6FB-DD7B-4810-B7B0-0285CFCBBBB2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114C2730-19F4-46F8-831D-1FCA356AF851}" type="pres">
      <dgm:prSet presAssocID="{F8F3B6FB-DD7B-4810-B7B0-0285CFCBBBB2}" presName="spaceRect" presStyleCnt="0"/>
      <dgm:spPr/>
    </dgm:pt>
    <dgm:pt modelId="{AD16F30A-2B76-4E2D-8BD2-E3A228A69A3F}" type="pres">
      <dgm:prSet presAssocID="{F8F3B6FB-DD7B-4810-B7B0-0285CFCBBBB2}" presName="textRect" presStyleLbl="revTx" presStyleIdx="1" presStyleCnt="8">
        <dgm:presLayoutVars>
          <dgm:chMax val="1"/>
          <dgm:chPref val="1"/>
        </dgm:presLayoutVars>
      </dgm:prSet>
      <dgm:spPr/>
    </dgm:pt>
    <dgm:pt modelId="{E2C0ACEE-8D33-44CB-9B5C-DBDFA5D13031}" type="pres">
      <dgm:prSet presAssocID="{D0CD112A-B225-497B-90AC-7AEF0D98AC23}" presName="sibTrans" presStyleLbl="sibTrans2D1" presStyleIdx="0" presStyleCnt="0"/>
      <dgm:spPr/>
    </dgm:pt>
    <dgm:pt modelId="{AB96D6A2-ED17-426C-9B36-5328B4CC7432}" type="pres">
      <dgm:prSet presAssocID="{481517DB-9D1B-473D-90F6-06CB10A10460}" presName="compNode" presStyleCnt="0"/>
      <dgm:spPr/>
    </dgm:pt>
    <dgm:pt modelId="{F8264D43-2F65-4387-BF69-A2ABDA0A2D50}" type="pres">
      <dgm:prSet presAssocID="{481517DB-9D1B-473D-90F6-06CB10A10460}" presName="iconBgRect" presStyleLbl="bgShp" presStyleIdx="2" presStyleCnt="8"/>
      <dgm:spPr/>
    </dgm:pt>
    <dgm:pt modelId="{63EF378A-215A-42C1-AF0C-A36B97116E1F}" type="pres">
      <dgm:prSet presAssocID="{481517DB-9D1B-473D-90F6-06CB10A10460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283AD774-9B4D-4318-85F7-2A49711E7B32}" type="pres">
      <dgm:prSet presAssocID="{481517DB-9D1B-473D-90F6-06CB10A10460}" presName="spaceRect" presStyleCnt="0"/>
      <dgm:spPr/>
    </dgm:pt>
    <dgm:pt modelId="{B9ACFA7F-316B-4E05-99C1-7BC68667D84B}" type="pres">
      <dgm:prSet presAssocID="{481517DB-9D1B-473D-90F6-06CB10A10460}" presName="textRect" presStyleLbl="revTx" presStyleIdx="2" presStyleCnt="8">
        <dgm:presLayoutVars>
          <dgm:chMax val="1"/>
          <dgm:chPref val="1"/>
        </dgm:presLayoutVars>
      </dgm:prSet>
      <dgm:spPr/>
    </dgm:pt>
    <dgm:pt modelId="{FF763819-8E8A-4B88-9D71-C818642C86DE}" type="pres">
      <dgm:prSet presAssocID="{011496C8-EE91-4102-8D4F-6E652336382F}" presName="sibTrans" presStyleLbl="sibTrans2D1" presStyleIdx="0" presStyleCnt="0"/>
      <dgm:spPr/>
    </dgm:pt>
    <dgm:pt modelId="{F21DA7F9-3798-4D4A-95FD-38907C4CA444}" type="pres">
      <dgm:prSet presAssocID="{9CDE09EE-A9EB-42CF-9712-9C24BF836068}" presName="compNode" presStyleCnt="0"/>
      <dgm:spPr/>
    </dgm:pt>
    <dgm:pt modelId="{F833009E-D7F6-4C86-AAD3-82AA260E70D2}" type="pres">
      <dgm:prSet presAssocID="{9CDE09EE-A9EB-42CF-9712-9C24BF836068}" presName="iconBgRect" presStyleLbl="bgShp" presStyleIdx="3" presStyleCnt="8"/>
      <dgm:spPr/>
    </dgm:pt>
    <dgm:pt modelId="{B5880F6E-370F-4414-8B75-B2DA0C2C5359}" type="pres">
      <dgm:prSet presAssocID="{9CDE09EE-A9EB-42CF-9712-9C24BF836068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4CCA2B12-1F09-46CF-BA9C-3E7857DB8B1D}" type="pres">
      <dgm:prSet presAssocID="{9CDE09EE-A9EB-42CF-9712-9C24BF836068}" presName="spaceRect" presStyleCnt="0"/>
      <dgm:spPr/>
    </dgm:pt>
    <dgm:pt modelId="{740CF40F-E1EA-4AAB-B4C0-1A98A557E310}" type="pres">
      <dgm:prSet presAssocID="{9CDE09EE-A9EB-42CF-9712-9C24BF836068}" presName="textRect" presStyleLbl="revTx" presStyleIdx="3" presStyleCnt="8">
        <dgm:presLayoutVars>
          <dgm:chMax val="1"/>
          <dgm:chPref val="1"/>
        </dgm:presLayoutVars>
      </dgm:prSet>
      <dgm:spPr/>
    </dgm:pt>
    <dgm:pt modelId="{1F29EACD-3121-4AE4-899E-3B7F1400C04C}" type="pres">
      <dgm:prSet presAssocID="{2B3E43B4-05BA-4012-9F43-D1F5229AF481}" presName="sibTrans" presStyleLbl="sibTrans2D1" presStyleIdx="0" presStyleCnt="0"/>
      <dgm:spPr/>
    </dgm:pt>
    <dgm:pt modelId="{5A2BAD74-746A-43F0-A94F-692C6C77D5F7}" type="pres">
      <dgm:prSet presAssocID="{E02BF84C-53C3-4200-9E99-000B9B702C03}" presName="compNode" presStyleCnt="0"/>
      <dgm:spPr/>
    </dgm:pt>
    <dgm:pt modelId="{A2532CE5-1177-42EF-B51D-7EFB391A6E2C}" type="pres">
      <dgm:prSet presAssocID="{E02BF84C-53C3-4200-9E99-000B9B702C03}" presName="iconBgRect" presStyleLbl="bgShp" presStyleIdx="4" presStyleCnt="8"/>
      <dgm:spPr/>
    </dgm:pt>
    <dgm:pt modelId="{59EB0D07-081F-4A02-9162-7F02B24F5FB7}" type="pres">
      <dgm:prSet presAssocID="{E02BF84C-53C3-4200-9E99-000B9B702C0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rection"/>
        </a:ext>
      </dgm:extLst>
    </dgm:pt>
    <dgm:pt modelId="{93B2F5A7-1228-4887-9614-0A503A560BC4}" type="pres">
      <dgm:prSet presAssocID="{E02BF84C-53C3-4200-9E99-000B9B702C03}" presName="spaceRect" presStyleCnt="0"/>
      <dgm:spPr/>
    </dgm:pt>
    <dgm:pt modelId="{F98C8505-9628-4CE9-A45A-7160CAF3CBF2}" type="pres">
      <dgm:prSet presAssocID="{E02BF84C-53C3-4200-9E99-000B9B702C03}" presName="textRect" presStyleLbl="revTx" presStyleIdx="4" presStyleCnt="8">
        <dgm:presLayoutVars>
          <dgm:chMax val="1"/>
          <dgm:chPref val="1"/>
        </dgm:presLayoutVars>
      </dgm:prSet>
      <dgm:spPr/>
    </dgm:pt>
    <dgm:pt modelId="{E9F229A2-8979-4778-8A1A-E3B4592F2308}" type="pres">
      <dgm:prSet presAssocID="{B897F278-8D40-4D8C-A433-6000E9443FA6}" presName="sibTrans" presStyleLbl="sibTrans2D1" presStyleIdx="0" presStyleCnt="0"/>
      <dgm:spPr/>
    </dgm:pt>
    <dgm:pt modelId="{A9F9A169-45D6-46B3-AD43-A4315A549D57}" type="pres">
      <dgm:prSet presAssocID="{765B7EC5-8590-4BE5-B724-8D55C5FD80E1}" presName="compNode" presStyleCnt="0"/>
      <dgm:spPr/>
    </dgm:pt>
    <dgm:pt modelId="{BFF3168F-987C-4711-9E8D-66DE3B73AAFD}" type="pres">
      <dgm:prSet presAssocID="{765B7EC5-8590-4BE5-B724-8D55C5FD80E1}" presName="iconBgRect" presStyleLbl="bgShp" presStyleIdx="5" presStyleCnt="8"/>
      <dgm:spPr/>
    </dgm:pt>
    <dgm:pt modelId="{C549480C-7240-4A95-AD74-CCDE1DB69295}" type="pres">
      <dgm:prSet presAssocID="{765B7EC5-8590-4BE5-B724-8D55C5FD80E1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4EFD5BF3-275E-4B79-AE5E-A0A983B607C2}" type="pres">
      <dgm:prSet presAssocID="{765B7EC5-8590-4BE5-B724-8D55C5FD80E1}" presName="spaceRect" presStyleCnt="0"/>
      <dgm:spPr/>
    </dgm:pt>
    <dgm:pt modelId="{6D23D053-3B12-4575-839C-2A8A39EC1541}" type="pres">
      <dgm:prSet presAssocID="{765B7EC5-8590-4BE5-B724-8D55C5FD80E1}" presName="textRect" presStyleLbl="revTx" presStyleIdx="5" presStyleCnt="8">
        <dgm:presLayoutVars>
          <dgm:chMax val="1"/>
          <dgm:chPref val="1"/>
        </dgm:presLayoutVars>
      </dgm:prSet>
      <dgm:spPr/>
    </dgm:pt>
    <dgm:pt modelId="{95A53CC8-EB89-4682-AD0F-22CA4A13761D}" type="pres">
      <dgm:prSet presAssocID="{08335AE0-CEDC-4E02-8E1F-FD0FDB8221A2}" presName="sibTrans" presStyleLbl="sibTrans2D1" presStyleIdx="0" presStyleCnt="0"/>
      <dgm:spPr/>
    </dgm:pt>
    <dgm:pt modelId="{E703C4AE-6ED6-49EA-A91E-EF998A63BD80}" type="pres">
      <dgm:prSet presAssocID="{C5470FA7-22E7-48BE-BC66-CE90C84442C2}" presName="compNode" presStyleCnt="0"/>
      <dgm:spPr/>
    </dgm:pt>
    <dgm:pt modelId="{3270F5B3-64DA-44A7-A1D6-3F058AE8FD42}" type="pres">
      <dgm:prSet presAssocID="{C5470FA7-22E7-48BE-BC66-CE90C84442C2}" presName="iconBgRect" presStyleLbl="bgShp" presStyleIdx="6" presStyleCnt="8"/>
      <dgm:spPr/>
    </dgm:pt>
    <dgm:pt modelId="{C2F9C365-4CF7-4099-A905-8744A2AE1027}" type="pres">
      <dgm:prSet presAssocID="{C5470FA7-22E7-48BE-BC66-CE90C84442C2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FBA3C9DF-79DB-4888-A412-6F1B0F071E1A}" type="pres">
      <dgm:prSet presAssocID="{C5470FA7-22E7-48BE-BC66-CE90C84442C2}" presName="spaceRect" presStyleCnt="0"/>
      <dgm:spPr/>
    </dgm:pt>
    <dgm:pt modelId="{8BE6673C-7FED-4C00-871C-F4CE4FA8714E}" type="pres">
      <dgm:prSet presAssocID="{C5470FA7-22E7-48BE-BC66-CE90C84442C2}" presName="textRect" presStyleLbl="revTx" presStyleIdx="6" presStyleCnt="8">
        <dgm:presLayoutVars>
          <dgm:chMax val="1"/>
          <dgm:chPref val="1"/>
        </dgm:presLayoutVars>
      </dgm:prSet>
      <dgm:spPr/>
    </dgm:pt>
    <dgm:pt modelId="{AC91604F-7C86-40B9-9746-8E380F55D21C}" type="pres">
      <dgm:prSet presAssocID="{9A07B4BA-DF0E-450C-B834-A4DF770A1E8E}" presName="sibTrans" presStyleLbl="sibTrans2D1" presStyleIdx="0" presStyleCnt="0"/>
      <dgm:spPr/>
    </dgm:pt>
    <dgm:pt modelId="{BCF4BE83-82E6-450F-A040-F04E75B06F50}" type="pres">
      <dgm:prSet presAssocID="{4F4C5396-1695-46CE-BFB5-1C308CC5F428}" presName="compNode" presStyleCnt="0"/>
      <dgm:spPr/>
    </dgm:pt>
    <dgm:pt modelId="{4C89E037-4779-43F7-8889-C87A59AA91D6}" type="pres">
      <dgm:prSet presAssocID="{4F4C5396-1695-46CE-BFB5-1C308CC5F428}" presName="iconBgRect" presStyleLbl="bgShp" presStyleIdx="7" presStyleCnt="8"/>
      <dgm:spPr/>
    </dgm:pt>
    <dgm:pt modelId="{144C33FA-25CD-4119-A88C-9B7D37A5190A}" type="pres">
      <dgm:prSet presAssocID="{4F4C5396-1695-46CE-BFB5-1C308CC5F428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9F47B9A4-1345-4B31-943A-EFBA046D9BD2}" type="pres">
      <dgm:prSet presAssocID="{4F4C5396-1695-46CE-BFB5-1C308CC5F428}" presName="spaceRect" presStyleCnt="0"/>
      <dgm:spPr/>
    </dgm:pt>
    <dgm:pt modelId="{EA20149B-5553-43C6-8D28-DD7C2C8AFE34}" type="pres">
      <dgm:prSet presAssocID="{4F4C5396-1695-46CE-BFB5-1C308CC5F428}" presName="textRect" presStyleLbl="revTx" presStyleIdx="7" presStyleCnt="8" custScaleX="137895" custLinFactNeighborX="14797">
        <dgm:presLayoutVars>
          <dgm:chMax val="1"/>
          <dgm:chPref val="1"/>
        </dgm:presLayoutVars>
      </dgm:prSet>
      <dgm:spPr/>
    </dgm:pt>
  </dgm:ptLst>
  <dgm:cxnLst>
    <dgm:cxn modelId="{6406380D-C741-42FA-B487-FFB645108358}" srcId="{43C4132D-F40A-4EEE-9DA2-E8992A5B1C95}" destId="{481517DB-9D1B-473D-90F6-06CB10A10460}" srcOrd="2" destOrd="0" parTransId="{DB9C8586-A947-41FA-8ECA-E1778C022016}" sibTransId="{011496C8-EE91-4102-8D4F-6E652336382F}"/>
    <dgm:cxn modelId="{43246B1B-B6EB-42B4-8002-4BFC801C0E8A}" srcId="{43C4132D-F40A-4EEE-9DA2-E8992A5B1C95}" destId="{4F4C5396-1695-46CE-BFB5-1C308CC5F428}" srcOrd="7" destOrd="0" parTransId="{C8CEFE68-7581-4D3B-8282-B4FA2FE77DA0}" sibTransId="{D59FFC18-0DDD-4C71-B5C5-FA1FF1FD6971}"/>
    <dgm:cxn modelId="{5F00FF1D-12A8-4253-ABE7-AA48A485294E}" type="presOf" srcId="{7AE1F928-21EE-4327-AAA1-23F8CDC3E9D1}" destId="{3CEB5BF7-382D-4D80-9A13-26FE28F1F738}" srcOrd="0" destOrd="0" presId="urn:microsoft.com/office/officeart/2018/2/layout/IconCircleList"/>
    <dgm:cxn modelId="{6187E030-F8C8-4448-84A6-A7842E4F9EBC}" type="presOf" srcId="{9A07B4BA-DF0E-450C-B834-A4DF770A1E8E}" destId="{AC91604F-7C86-40B9-9746-8E380F55D21C}" srcOrd="0" destOrd="0" presId="urn:microsoft.com/office/officeart/2018/2/layout/IconCircleList"/>
    <dgm:cxn modelId="{98F0F93B-5901-47DC-9448-F7C690CAD676}" srcId="{43C4132D-F40A-4EEE-9DA2-E8992A5B1C95}" destId="{765B7EC5-8590-4BE5-B724-8D55C5FD80E1}" srcOrd="5" destOrd="0" parTransId="{FAE5BBE6-C268-4B42-B43E-00F0D6A89148}" sibTransId="{08335AE0-CEDC-4E02-8E1F-FD0FDB8221A2}"/>
    <dgm:cxn modelId="{BC69103D-4B9E-4DF7-8DCE-7DEAE68E07B5}" type="presOf" srcId="{D0CD112A-B225-497B-90AC-7AEF0D98AC23}" destId="{E2C0ACEE-8D33-44CB-9B5C-DBDFA5D13031}" srcOrd="0" destOrd="0" presId="urn:microsoft.com/office/officeart/2018/2/layout/IconCircleList"/>
    <dgm:cxn modelId="{A5059A3F-AA38-4E50-AAA9-B5975EDDE59F}" type="presOf" srcId="{E02BF84C-53C3-4200-9E99-000B9B702C03}" destId="{F98C8505-9628-4CE9-A45A-7160CAF3CBF2}" srcOrd="0" destOrd="0" presId="urn:microsoft.com/office/officeart/2018/2/layout/IconCircleList"/>
    <dgm:cxn modelId="{49D8BC5F-722A-4CA0-9A04-2A9BEF623322}" type="presOf" srcId="{2B3E43B4-05BA-4012-9F43-D1F5229AF481}" destId="{1F29EACD-3121-4AE4-899E-3B7F1400C04C}" srcOrd="0" destOrd="0" presId="urn:microsoft.com/office/officeart/2018/2/layout/IconCircleList"/>
    <dgm:cxn modelId="{9E6FD36A-BBB6-4E30-9A88-1E2BB28619C8}" type="presOf" srcId="{08335AE0-CEDC-4E02-8E1F-FD0FDB8221A2}" destId="{95A53CC8-EB89-4682-AD0F-22CA4A13761D}" srcOrd="0" destOrd="0" presId="urn:microsoft.com/office/officeart/2018/2/layout/IconCircleList"/>
    <dgm:cxn modelId="{F13C8E6E-100C-498A-A82D-445CBEA37C42}" type="presOf" srcId="{C5470FA7-22E7-48BE-BC66-CE90C84442C2}" destId="{8BE6673C-7FED-4C00-871C-F4CE4FA8714E}" srcOrd="0" destOrd="0" presId="urn:microsoft.com/office/officeart/2018/2/layout/IconCircleList"/>
    <dgm:cxn modelId="{8308E070-7044-4CD6-81A6-47DE5774B050}" type="presOf" srcId="{4F4C5396-1695-46CE-BFB5-1C308CC5F428}" destId="{EA20149B-5553-43C6-8D28-DD7C2C8AFE34}" srcOrd="0" destOrd="0" presId="urn:microsoft.com/office/officeart/2018/2/layout/IconCircleList"/>
    <dgm:cxn modelId="{A084F871-14AD-4ECB-A275-2E0D764D13ED}" srcId="{43C4132D-F40A-4EEE-9DA2-E8992A5B1C95}" destId="{9CDE09EE-A9EB-42CF-9712-9C24BF836068}" srcOrd="3" destOrd="0" parTransId="{D233F451-9954-4D7A-BE9A-EFB363B92A01}" sibTransId="{2B3E43B4-05BA-4012-9F43-D1F5229AF481}"/>
    <dgm:cxn modelId="{76C34380-AB85-4777-B3CB-FE557FAC9A9B}" type="presOf" srcId="{43C4132D-F40A-4EEE-9DA2-E8992A5B1C95}" destId="{1FCF344E-94A5-4B42-992E-7C58B1D58CED}" srcOrd="0" destOrd="0" presId="urn:microsoft.com/office/officeart/2018/2/layout/IconCircleList"/>
    <dgm:cxn modelId="{A3232E8D-66F6-4D1B-899F-9E557A451200}" srcId="{43C4132D-F40A-4EEE-9DA2-E8992A5B1C95}" destId="{A1CAC7AC-AAB9-4CC4-A76A-595ADC1B4E3C}" srcOrd="0" destOrd="0" parTransId="{402C746F-202D-41B5-BA92-D0B41400C11E}" sibTransId="{7AE1F928-21EE-4327-AAA1-23F8CDC3E9D1}"/>
    <dgm:cxn modelId="{20F32593-F5B4-44E2-8AB3-26EAFE809442}" srcId="{43C4132D-F40A-4EEE-9DA2-E8992A5B1C95}" destId="{C5470FA7-22E7-48BE-BC66-CE90C84442C2}" srcOrd="6" destOrd="0" parTransId="{D6EE204D-8DD3-4CDB-B2E3-FE15388C6D23}" sibTransId="{9A07B4BA-DF0E-450C-B834-A4DF770A1E8E}"/>
    <dgm:cxn modelId="{A107D393-AFB9-46C7-A651-2F5C79725532}" type="presOf" srcId="{481517DB-9D1B-473D-90F6-06CB10A10460}" destId="{B9ACFA7F-316B-4E05-99C1-7BC68667D84B}" srcOrd="0" destOrd="0" presId="urn:microsoft.com/office/officeart/2018/2/layout/IconCircleList"/>
    <dgm:cxn modelId="{5188409A-4FA6-4E3D-B985-FDA4D0114399}" type="presOf" srcId="{011496C8-EE91-4102-8D4F-6E652336382F}" destId="{FF763819-8E8A-4B88-9D71-C818642C86DE}" srcOrd="0" destOrd="0" presId="urn:microsoft.com/office/officeart/2018/2/layout/IconCircleList"/>
    <dgm:cxn modelId="{582609B8-89D3-40C2-93A3-4808D8481DD4}" type="presOf" srcId="{A1CAC7AC-AAB9-4CC4-A76A-595ADC1B4E3C}" destId="{FDCF2088-FEAF-4F00-93C2-DB67DFFE491D}" srcOrd="0" destOrd="0" presId="urn:microsoft.com/office/officeart/2018/2/layout/IconCircleList"/>
    <dgm:cxn modelId="{944AB3CE-486F-4123-AF66-AB259C6CC092}" srcId="{43C4132D-F40A-4EEE-9DA2-E8992A5B1C95}" destId="{F8F3B6FB-DD7B-4810-B7B0-0285CFCBBBB2}" srcOrd="1" destOrd="0" parTransId="{D6EC73AA-BB9C-467A-9D78-7ED00984A407}" sibTransId="{D0CD112A-B225-497B-90AC-7AEF0D98AC23}"/>
    <dgm:cxn modelId="{9B4632D5-0F74-4FB8-B5B6-4EC9646EF9FA}" type="presOf" srcId="{9CDE09EE-A9EB-42CF-9712-9C24BF836068}" destId="{740CF40F-E1EA-4AAB-B4C0-1A98A557E310}" srcOrd="0" destOrd="0" presId="urn:microsoft.com/office/officeart/2018/2/layout/IconCircleList"/>
    <dgm:cxn modelId="{AC6FE3D7-2AAD-4211-8E02-4CE9D907EF97}" type="presOf" srcId="{765B7EC5-8590-4BE5-B724-8D55C5FD80E1}" destId="{6D23D053-3B12-4575-839C-2A8A39EC1541}" srcOrd="0" destOrd="0" presId="urn:microsoft.com/office/officeart/2018/2/layout/IconCircleList"/>
    <dgm:cxn modelId="{AFA110EF-A968-488B-8FCE-EF1353BD551E}" srcId="{43C4132D-F40A-4EEE-9DA2-E8992A5B1C95}" destId="{E02BF84C-53C3-4200-9E99-000B9B702C03}" srcOrd="4" destOrd="0" parTransId="{576CF613-341C-41F3-A7FF-F45C21FFC028}" sibTransId="{B897F278-8D40-4D8C-A433-6000E9443FA6}"/>
    <dgm:cxn modelId="{FD6446F1-30E4-401D-A561-82389B46F323}" type="presOf" srcId="{F8F3B6FB-DD7B-4810-B7B0-0285CFCBBBB2}" destId="{AD16F30A-2B76-4E2D-8BD2-E3A228A69A3F}" srcOrd="0" destOrd="0" presId="urn:microsoft.com/office/officeart/2018/2/layout/IconCircleList"/>
    <dgm:cxn modelId="{846D5EF4-59EC-4584-AB1D-3CB986922DFA}" type="presOf" srcId="{B897F278-8D40-4D8C-A433-6000E9443FA6}" destId="{E9F229A2-8979-4778-8A1A-E3B4592F2308}" srcOrd="0" destOrd="0" presId="urn:microsoft.com/office/officeart/2018/2/layout/IconCircleList"/>
    <dgm:cxn modelId="{87F55E1A-DB47-496A-BF6C-FEE2D855211D}" type="presParOf" srcId="{1FCF344E-94A5-4B42-992E-7C58B1D58CED}" destId="{3C39428C-EA2F-427B-B013-1FDC8E360991}" srcOrd="0" destOrd="0" presId="urn:microsoft.com/office/officeart/2018/2/layout/IconCircleList"/>
    <dgm:cxn modelId="{50A831DC-53BC-46E0-93C4-AB52C5143877}" type="presParOf" srcId="{3C39428C-EA2F-427B-B013-1FDC8E360991}" destId="{E8E955D3-06AC-49A4-AEE6-8063B8C5664E}" srcOrd="0" destOrd="0" presId="urn:microsoft.com/office/officeart/2018/2/layout/IconCircleList"/>
    <dgm:cxn modelId="{9F68FC20-8451-4C9D-89F6-8DD690BD02F1}" type="presParOf" srcId="{E8E955D3-06AC-49A4-AEE6-8063B8C5664E}" destId="{519F2399-CBEE-4495-8EFC-98014C7C2FAB}" srcOrd="0" destOrd="0" presId="urn:microsoft.com/office/officeart/2018/2/layout/IconCircleList"/>
    <dgm:cxn modelId="{091A003A-517D-46E9-B9A3-7C9C8BB49F68}" type="presParOf" srcId="{E8E955D3-06AC-49A4-AEE6-8063B8C5664E}" destId="{DC3BB685-3E98-418B-88F9-8DD57CFE9AF9}" srcOrd="1" destOrd="0" presId="urn:microsoft.com/office/officeart/2018/2/layout/IconCircleList"/>
    <dgm:cxn modelId="{36A8CC3A-63DA-49E6-A25D-8884F51943FF}" type="presParOf" srcId="{E8E955D3-06AC-49A4-AEE6-8063B8C5664E}" destId="{89C64DA5-4302-4A86-BE65-34406993806B}" srcOrd="2" destOrd="0" presId="urn:microsoft.com/office/officeart/2018/2/layout/IconCircleList"/>
    <dgm:cxn modelId="{6EF99354-CA3E-47CB-9CA3-33AF33DA27C3}" type="presParOf" srcId="{E8E955D3-06AC-49A4-AEE6-8063B8C5664E}" destId="{FDCF2088-FEAF-4F00-93C2-DB67DFFE491D}" srcOrd="3" destOrd="0" presId="urn:microsoft.com/office/officeart/2018/2/layout/IconCircleList"/>
    <dgm:cxn modelId="{1D03C684-6DB2-4BB4-A69F-B72CD5561C24}" type="presParOf" srcId="{3C39428C-EA2F-427B-B013-1FDC8E360991}" destId="{3CEB5BF7-382D-4D80-9A13-26FE28F1F738}" srcOrd="1" destOrd="0" presId="urn:microsoft.com/office/officeart/2018/2/layout/IconCircleList"/>
    <dgm:cxn modelId="{D4F5BF76-D13D-4A85-A90E-FF5A800D7858}" type="presParOf" srcId="{3C39428C-EA2F-427B-B013-1FDC8E360991}" destId="{48EFA2F4-F1DE-4360-8AB7-A2C45C5DBD17}" srcOrd="2" destOrd="0" presId="urn:microsoft.com/office/officeart/2018/2/layout/IconCircleList"/>
    <dgm:cxn modelId="{F1B6D8C5-4D3D-4DAF-91FF-185A8EF3818B}" type="presParOf" srcId="{48EFA2F4-F1DE-4360-8AB7-A2C45C5DBD17}" destId="{E8A7823E-EC88-445E-BF35-04ECE06DDB48}" srcOrd="0" destOrd="0" presId="urn:microsoft.com/office/officeart/2018/2/layout/IconCircleList"/>
    <dgm:cxn modelId="{E5E40FB2-7D47-42B7-93CE-866ACF2ED657}" type="presParOf" srcId="{48EFA2F4-F1DE-4360-8AB7-A2C45C5DBD17}" destId="{CC4B2284-51BB-4948-A836-34F22B0CB77D}" srcOrd="1" destOrd="0" presId="urn:microsoft.com/office/officeart/2018/2/layout/IconCircleList"/>
    <dgm:cxn modelId="{A75354BC-0DBF-43AC-9809-A44CE3016A25}" type="presParOf" srcId="{48EFA2F4-F1DE-4360-8AB7-A2C45C5DBD17}" destId="{114C2730-19F4-46F8-831D-1FCA356AF851}" srcOrd="2" destOrd="0" presId="urn:microsoft.com/office/officeart/2018/2/layout/IconCircleList"/>
    <dgm:cxn modelId="{61D6FB0D-2946-427D-8F46-E232D47CB66C}" type="presParOf" srcId="{48EFA2F4-F1DE-4360-8AB7-A2C45C5DBD17}" destId="{AD16F30A-2B76-4E2D-8BD2-E3A228A69A3F}" srcOrd="3" destOrd="0" presId="urn:microsoft.com/office/officeart/2018/2/layout/IconCircleList"/>
    <dgm:cxn modelId="{5D180336-924E-4AE8-A050-1372EDFB75CF}" type="presParOf" srcId="{3C39428C-EA2F-427B-B013-1FDC8E360991}" destId="{E2C0ACEE-8D33-44CB-9B5C-DBDFA5D13031}" srcOrd="3" destOrd="0" presId="urn:microsoft.com/office/officeart/2018/2/layout/IconCircleList"/>
    <dgm:cxn modelId="{90AC3742-3AC4-4ED7-87D4-69A80EC76822}" type="presParOf" srcId="{3C39428C-EA2F-427B-B013-1FDC8E360991}" destId="{AB96D6A2-ED17-426C-9B36-5328B4CC7432}" srcOrd="4" destOrd="0" presId="urn:microsoft.com/office/officeart/2018/2/layout/IconCircleList"/>
    <dgm:cxn modelId="{D4DF81C0-1E97-4989-AF6C-C93019B34206}" type="presParOf" srcId="{AB96D6A2-ED17-426C-9B36-5328B4CC7432}" destId="{F8264D43-2F65-4387-BF69-A2ABDA0A2D50}" srcOrd="0" destOrd="0" presId="urn:microsoft.com/office/officeart/2018/2/layout/IconCircleList"/>
    <dgm:cxn modelId="{FC5E63EA-8EC2-46C1-9990-B8B4FF7134CD}" type="presParOf" srcId="{AB96D6A2-ED17-426C-9B36-5328B4CC7432}" destId="{63EF378A-215A-42C1-AF0C-A36B97116E1F}" srcOrd="1" destOrd="0" presId="urn:microsoft.com/office/officeart/2018/2/layout/IconCircleList"/>
    <dgm:cxn modelId="{C6AEBC3B-02B0-4DDA-8F14-89723D827695}" type="presParOf" srcId="{AB96D6A2-ED17-426C-9B36-5328B4CC7432}" destId="{283AD774-9B4D-4318-85F7-2A49711E7B32}" srcOrd="2" destOrd="0" presId="urn:microsoft.com/office/officeart/2018/2/layout/IconCircleList"/>
    <dgm:cxn modelId="{F7443ED8-B37A-416A-BB38-0B5971EC3CD8}" type="presParOf" srcId="{AB96D6A2-ED17-426C-9B36-5328B4CC7432}" destId="{B9ACFA7F-316B-4E05-99C1-7BC68667D84B}" srcOrd="3" destOrd="0" presId="urn:microsoft.com/office/officeart/2018/2/layout/IconCircleList"/>
    <dgm:cxn modelId="{DD877342-E440-455F-9D18-BB4BB44F2C9B}" type="presParOf" srcId="{3C39428C-EA2F-427B-B013-1FDC8E360991}" destId="{FF763819-8E8A-4B88-9D71-C818642C86DE}" srcOrd="5" destOrd="0" presId="urn:microsoft.com/office/officeart/2018/2/layout/IconCircleList"/>
    <dgm:cxn modelId="{600485C1-F2C0-4745-A8C9-102EEE1CC66F}" type="presParOf" srcId="{3C39428C-EA2F-427B-B013-1FDC8E360991}" destId="{F21DA7F9-3798-4D4A-95FD-38907C4CA444}" srcOrd="6" destOrd="0" presId="urn:microsoft.com/office/officeart/2018/2/layout/IconCircleList"/>
    <dgm:cxn modelId="{2A6EF4E3-E05C-4F14-8EAA-D2274773865E}" type="presParOf" srcId="{F21DA7F9-3798-4D4A-95FD-38907C4CA444}" destId="{F833009E-D7F6-4C86-AAD3-82AA260E70D2}" srcOrd="0" destOrd="0" presId="urn:microsoft.com/office/officeart/2018/2/layout/IconCircleList"/>
    <dgm:cxn modelId="{E52B098C-7ED6-447E-83B8-0B341D88D698}" type="presParOf" srcId="{F21DA7F9-3798-4D4A-95FD-38907C4CA444}" destId="{B5880F6E-370F-4414-8B75-B2DA0C2C5359}" srcOrd="1" destOrd="0" presId="urn:microsoft.com/office/officeart/2018/2/layout/IconCircleList"/>
    <dgm:cxn modelId="{5FC7445E-EB33-4A67-B645-54A0A2ACDDA9}" type="presParOf" srcId="{F21DA7F9-3798-4D4A-95FD-38907C4CA444}" destId="{4CCA2B12-1F09-46CF-BA9C-3E7857DB8B1D}" srcOrd="2" destOrd="0" presId="urn:microsoft.com/office/officeart/2018/2/layout/IconCircleList"/>
    <dgm:cxn modelId="{E8536C06-17F4-4E09-B57C-896EB1429D31}" type="presParOf" srcId="{F21DA7F9-3798-4D4A-95FD-38907C4CA444}" destId="{740CF40F-E1EA-4AAB-B4C0-1A98A557E310}" srcOrd="3" destOrd="0" presId="urn:microsoft.com/office/officeart/2018/2/layout/IconCircleList"/>
    <dgm:cxn modelId="{3F86DB1F-CBE7-4B22-ACAD-E294C6524CBA}" type="presParOf" srcId="{3C39428C-EA2F-427B-B013-1FDC8E360991}" destId="{1F29EACD-3121-4AE4-899E-3B7F1400C04C}" srcOrd="7" destOrd="0" presId="urn:microsoft.com/office/officeart/2018/2/layout/IconCircleList"/>
    <dgm:cxn modelId="{34549B0C-6DA7-4AD1-A6EC-0ACE99E2FC17}" type="presParOf" srcId="{3C39428C-EA2F-427B-B013-1FDC8E360991}" destId="{5A2BAD74-746A-43F0-A94F-692C6C77D5F7}" srcOrd="8" destOrd="0" presId="urn:microsoft.com/office/officeart/2018/2/layout/IconCircleList"/>
    <dgm:cxn modelId="{C14F9E98-D0B7-4737-BA09-0EF3114709CB}" type="presParOf" srcId="{5A2BAD74-746A-43F0-A94F-692C6C77D5F7}" destId="{A2532CE5-1177-42EF-B51D-7EFB391A6E2C}" srcOrd="0" destOrd="0" presId="urn:microsoft.com/office/officeart/2018/2/layout/IconCircleList"/>
    <dgm:cxn modelId="{7F2CEF94-EEAE-474C-A952-DCA664FCF53B}" type="presParOf" srcId="{5A2BAD74-746A-43F0-A94F-692C6C77D5F7}" destId="{59EB0D07-081F-4A02-9162-7F02B24F5FB7}" srcOrd="1" destOrd="0" presId="urn:microsoft.com/office/officeart/2018/2/layout/IconCircleList"/>
    <dgm:cxn modelId="{B80DB780-E1DD-48B0-878F-7EE8E89DF16C}" type="presParOf" srcId="{5A2BAD74-746A-43F0-A94F-692C6C77D5F7}" destId="{93B2F5A7-1228-4887-9614-0A503A560BC4}" srcOrd="2" destOrd="0" presId="urn:microsoft.com/office/officeart/2018/2/layout/IconCircleList"/>
    <dgm:cxn modelId="{732FDAB9-56BB-4BC3-90F7-AF494EC7404A}" type="presParOf" srcId="{5A2BAD74-746A-43F0-A94F-692C6C77D5F7}" destId="{F98C8505-9628-4CE9-A45A-7160CAF3CBF2}" srcOrd="3" destOrd="0" presId="urn:microsoft.com/office/officeart/2018/2/layout/IconCircleList"/>
    <dgm:cxn modelId="{335A884A-465D-4B6F-968B-51A630478304}" type="presParOf" srcId="{3C39428C-EA2F-427B-B013-1FDC8E360991}" destId="{E9F229A2-8979-4778-8A1A-E3B4592F2308}" srcOrd="9" destOrd="0" presId="urn:microsoft.com/office/officeart/2018/2/layout/IconCircleList"/>
    <dgm:cxn modelId="{D740B31C-7D5C-49FA-BDCB-B1D8F85732FB}" type="presParOf" srcId="{3C39428C-EA2F-427B-B013-1FDC8E360991}" destId="{A9F9A169-45D6-46B3-AD43-A4315A549D57}" srcOrd="10" destOrd="0" presId="urn:microsoft.com/office/officeart/2018/2/layout/IconCircleList"/>
    <dgm:cxn modelId="{912C5E1C-4F26-4ADF-8122-A887C8EC9FEE}" type="presParOf" srcId="{A9F9A169-45D6-46B3-AD43-A4315A549D57}" destId="{BFF3168F-987C-4711-9E8D-66DE3B73AAFD}" srcOrd="0" destOrd="0" presId="urn:microsoft.com/office/officeart/2018/2/layout/IconCircleList"/>
    <dgm:cxn modelId="{45724D31-9BE0-43D1-99BF-805F3F2E8ABB}" type="presParOf" srcId="{A9F9A169-45D6-46B3-AD43-A4315A549D57}" destId="{C549480C-7240-4A95-AD74-CCDE1DB69295}" srcOrd="1" destOrd="0" presId="urn:microsoft.com/office/officeart/2018/2/layout/IconCircleList"/>
    <dgm:cxn modelId="{695741DD-151C-45DF-9D4F-35971D19903A}" type="presParOf" srcId="{A9F9A169-45D6-46B3-AD43-A4315A549D57}" destId="{4EFD5BF3-275E-4B79-AE5E-A0A983B607C2}" srcOrd="2" destOrd="0" presId="urn:microsoft.com/office/officeart/2018/2/layout/IconCircleList"/>
    <dgm:cxn modelId="{A63C7FE8-555C-4490-95DA-DDFB99C98448}" type="presParOf" srcId="{A9F9A169-45D6-46B3-AD43-A4315A549D57}" destId="{6D23D053-3B12-4575-839C-2A8A39EC1541}" srcOrd="3" destOrd="0" presId="urn:microsoft.com/office/officeart/2018/2/layout/IconCircleList"/>
    <dgm:cxn modelId="{73F7A5FA-3755-4769-9AB8-227D32661C7D}" type="presParOf" srcId="{3C39428C-EA2F-427B-B013-1FDC8E360991}" destId="{95A53CC8-EB89-4682-AD0F-22CA4A13761D}" srcOrd="11" destOrd="0" presId="urn:microsoft.com/office/officeart/2018/2/layout/IconCircleList"/>
    <dgm:cxn modelId="{D9429DA9-392D-471C-A59B-2DD5A21FC626}" type="presParOf" srcId="{3C39428C-EA2F-427B-B013-1FDC8E360991}" destId="{E703C4AE-6ED6-49EA-A91E-EF998A63BD80}" srcOrd="12" destOrd="0" presId="urn:microsoft.com/office/officeart/2018/2/layout/IconCircleList"/>
    <dgm:cxn modelId="{743A7106-F87E-49FF-853D-0A0C4E9ECF6E}" type="presParOf" srcId="{E703C4AE-6ED6-49EA-A91E-EF998A63BD80}" destId="{3270F5B3-64DA-44A7-A1D6-3F058AE8FD42}" srcOrd="0" destOrd="0" presId="urn:microsoft.com/office/officeart/2018/2/layout/IconCircleList"/>
    <dgm:cxn modelId="{ADB101D4-3467-4AC4-8D73-C46D9C0C6809}" type="presParOf" srcId="{E703C4AE-6ED6-49EA-A91E-EF998A63BD80}" destId="{C2F9C365-4CF7-4099-A905-8744A2AE1027}" srcOrd="1" destOrd="0" presId="urn:microsoft.com/office/officeart/2018/2/layout/IconCircleList"/>
    <dgm:cxn modelId="{75BD6A18-65AF-465A-9396-5C5995BCE24A}" type="presParOf" srcId="{E703C4AE-6ED6-49EA-A91E-EF998A63BD80}" destId="{FBA3C9DF-79DB-4888-A412-6F1B0F071E1A}" srcOrd="2" destOrd="0" presId="urn:microsoft.com/office/officeart/2018/2/layout/IconCircleList"/>
    <dgm:cxn modelId="{21E02A8F-F174-4D88-8632-5FD0DED93748}" type="presParOf" srcId="{E703C4AE-6ED6-49EA-A91E-EF998A63BD80}" destId="{8BE6673C-7FED-4C00-871C-F4CE4FA8714E}" srcOrd="3" destOrd="0" presId="urn:microsoft.com/office/officeart/2018/2/layout/IconCircleList"/>
    <dgm:cxn modelId="{E1CDE839-5C34-4C08-8AAD-63B2AD818B9D}" type="presParOf" srcId="{3C39428C-EA2F-427B-B013-1FDC8E360991}" destId="{AC91604F-7C86-40B9-9746-8E380F55D21C}" srcOrd="13" destOrd="0" presId="urn:microsoft.com/office/officeart/2018/2/layout/IconCircleList"/>
    <dgm:cxn modelId="{AE7328EC-C313-424F-B6BD-83BC2D7C788B}" type="presParOf" srcId="{3C39428C-EA2F-427B-B013-1FDC8E360991}" destId="{BCF4BE83-82E6-450F-A040-F04E75B06F50}" srcOrd="14" destOrd="0" presId="urn:microsoft.com/office/officeart/2018/2/layout/IconCircleList"/>
    <dgm:cxn modelId="{2C700949-AB94-41F3-9E00-E81B6924F2CD}" type="presParOf" srcId="{BCF4BE83-82E6-450F-A040-F04E75B06F50}" destId="{4C89E037-4779-43F7-8889-C87A59AA91D6}" srcOrd="0" destOrd="0" presId="urn:microsoft.com/office/officeart/2018/2/layout/IconCircleList"/>
    <dgm:cxn modelId="{8A1E03E6-F9BE-47E7-AA6E-67C55DD78C52}" type="presParOf" srcId="{BCF4BE83-82E6-450F-A040-F04E75B06F50}" destId="{144C33FA-25CD-4119-A88C-9B7D37A5190A}" srcOrd="1" destOrd="0" presId="urn:microsoft.com/office/officeart/2018/2/layout/IconCircleList"/>
    <dgm:cxn modelId="{154BB4AD-C6FF-47BA-B2AD-703CBA43FEB5}" type="presParOf" srcId="{BCF4BE83-82E6-450F-A040-F04E75B06F50}" destId="{9F47B9A4-1345-4B31-943A-EFBA046D9BD2}" srcOrd="2" destOrd="0" presId="urn:microsoft.com/office/officeart/2018/2/layout/IconCircleList"/>
    <dgm:cxn modelId="{6EDE6D27-AD01-4585-B5F6-BD4A295735DF}" type="presParOf" srcId="{BCF4BE83-82E6-450F-A040-F04E75B06F50}" destId="{EA20149B-5553-43C6-8D28-DD7C2C8AFE3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10F569B-B286-4E42-B8A1-7225F7945B5B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4B7344A9-B25E-4B2F-9995-CE64CFEB6379}">
      <dgm:prSet custT="1"/>
      <dgm:spPr/>
      <dgm:t>
        <a:bodyPr/>
        <a:lstStyle/>
        <a:p>
          <a:r>
            <a:rPr lang="en-GB" sz="1200" b="1" dirty="0"/>
            <a:t>Expense Prediction:</a:t>
          </a:r>
        </a:p>
        <a:p>
          <a:r>
            <a:rPr lang="en-GB" sz="1200" dirty="0"/>
            <a:t>Predict and automatically alerts users about upcoming bills, subscriptions, or recurring expenses to avoid budget surprises.</a:t>
          </a:r>
          <a:endParaRPr lang="en-US" sz="1200" dirty="0"/>
        </a:p>
      </dgm:t>
    </dgm:pt>
    <dgm:pt modelId="{9F256FA5-7ECC-4BB4-99F9-F057F55BC93B}" type="parTrans" cxnId="{2AC77E6E-2C58-4D23-BF1D-907502EA43ED}">
      <dgm:prSet/>
      <dgm:spPr/>
      <dgm:t>
        <a:bodyPr/>
        <a:lstStyle/>
        <a:p>
          <a:endParaRPr lang="en-US" sz="2000"/>
        </a:p>
      </dgm:t>
    </dgm:pt>
    <dgm:pt modelId="{0195E6E1-CA2C-4A74-9FCD-2575A226ACC9}" type="sibTrans" cxnId="{2AC77E6E-2C58-4D23-BF1D-907502EA43ED}">
      <dgm:prSet/>
      <dgm:spPr/>
      <dgm:t>
        <a:bodyPr/>
        <a:lstStyle/>
        <a:p>
          <a:endParaRPr lang="en-US" sz="1800"/>
        </a:p>
      </dgm:t>
    </dgm:pt>
    <dgm:pt modelId="{269D5F17-F2DC-4FE3-9500-03E8D2EE0E33}">
      <dgm:prSet custT="1"/>
      <dgm:spPr/>
      <dgm:t>
        <a:bodyPr/>
        <a:lstStyle/>
        <a:p>
          <a:r>
            <a:rPr lang="en-GB" sz="1200" b="1" dirty="0"/>
            <a:t>Bank Integration:</a:t>
          </a:r>
          <a:r>
            <a:rPr lang="en-GB" sz="1200" dirty="0"/>
            <a:t> </a:t>
          </a:r>
        </a:p>
        <a:p>
          <a:r>
            <a:rPr lang="en-GB" sz="1200" dirty="0"/>
            <a:t>Allow users to sync their bank accounts to automatically track and categorize their expenses and income.</a:t>
          </a:r>
          <a:endParaRPr lang="en-US" sz="1200" dirty="0"/>
        </a:p>
      </dgm:t>
    </dgm:pt>
    <dgm:pt modelId="{14FA7763-09B5-4405-97A4-618C05C7391F}" type="parTrans" cxnId="{2EA3C805-4C0B-4A63-AECD-E1A93B2A8831}">
      <dgm:prSet/>
      <dgm:spPr/>
      <dgm:t>
        <a:bodyPr/>
        <a:lstStyle/>
        <a:p>
          <a:endParaRPr lang="en-US" sz="2000"/>
        </a:p>
      </dgm:t>
    </dgm:pt>
    <dgm:pt modelId="{B38E1601-E470-4DF4-BDC3-C073196AC49A}" type="sibTrans" cxnId="{2EA3C805-4C0B-4A63-AECD-E1A93B2A8831}">
      <dgm:prSet/>
      <dgm:spPr/>
      <dgm:t>
        <a:bodyPr/>
        <a:lstStyle/>
        <a:p>
          <a:endParaRPr lang="en-US" sz="1800"/>
        </a:p>
      </dgm:t>
    </dgm:pt>
    <dgm:pt modelId="{E2AD1424-8774-45DB-91BB-132AB7A66322}">
      <dgm:prSet custT="1"/>
      <dgm:spPr/>
      <dgm:t>
        <a:bodyPr/>
        <a:lstStyle/>
        <a:p>
          <a:r>
            <a:rPr lang="en-GB" sz="1200" b="1" dirty="0"/>
            <a:t>Customizable Budget Categories:</a:t>
          </a:r>
          <a:r>
            <a:rPr lang="en-GB" sz="1200" dirty="0"/>
            <a:t> </a:t>
          </a:r>
        </a:p>
        <a:p>
          <a:r>
            <a:rPr lang="en-GB" sz="1200" dirty="0"/>
            <a:t>Enable users to create custom categories for specific expenses to tailor the app to their lifestyle.</a:t>
          </a:r>
          <a:endParaRPr lang="en-US" sz="1200" dirty="0"/>
        </a:p>
      </dgm:t>
    </dgm:pt>
    <dgm:pt modelId="{AA3CB32B-D5E5-4C20-9A6E-8B345049C29B}" type="parTrans" cxnId="{CA08D16F-6A7B-4344-A5A0-392E0AF42A2B}">
      <dgm:prSet/>
      <dgm:spPr/>
      <dgm:t>
        <a:bodyPr/>
        <a:lstStyle/>
        <a:p>
          <a:endParaRPr lang="en-US" sz="2000"/>
        </a:p>
      </dgm:t>
    </dgm:pt>
    <dgm:pt modelId="{CFD270B5-87FA-4981-BC95-061593AA9A06}" type="sibTrans" cxnId="{CA08D16F-6A7B-4344-A5A0-392E0AF42A2B}">
      <dgm:prSet/>
      <dgm:spPr/>
      <dgm:t>
        <a:bodyPr/>
        <a:lstStyle/>
        <a:p>
          <a:endParaRPr lang="en-US" sz="1800"/>
        </a:p>
      </dgm:t>
    </dgm:pt>
    <dgm:pt modelId="{16600CEA-C807-4F7C-9BAC-E87F03A4BE12}">
      <dgm:prSet custT="1"/>
      <dgm:spPr/>
      <dgm:t>
        <a:bodyPr/>
        <a:lstStyle/>
        <a:p>
          <a:r>
            <a:rPr lang="en-GB" sz="1200" b="1" dirty="0"/>
            <a:t>Financial Advice &amp; Tips:</a:t>
          </a:r>
          <a:r>
            <a:rPr lang="en-GB" sz="1200" dirty="0"/>
            <a:t> </a:t>
          </a:r>
        </a:p>
        <a:p>
          <a:r>
            <a:rPr lang="en-GB" sz="1200" dirty="0"/>
            <a:t>Include personalized tips or educational content for improving spending habits and saving money based on their financial behaviours.</a:t>
          </a:r>
          <a:endParaRPr lang="en-US" sz="1200" dirty="0"/>
        </a:p>
      </dgm:t>
    </dgm:pt>
    <dgm:pt modelId="{978707FC-1D97-4656-B2B9-AD8D2C29DAFF}" type="parTrans" cxnId="{37EEB424-DCC3-4DC1-B51F-026832A34A98}">
      <dgm:prSet/>
      <dgm:spPr/>
      <dgm:t>
        <a:bodyPr/>
        <a:lstStyle/>
        <a:p>
          <a:endParaRPr lang="en-US" sz="2000"/>
        </a:p>
      </dgm:t>
    </dgm:pt>
    <dgm:pt modelId="{74EDE4C7-E720-4E8C-9092-98B98B019B51}" type="sibTrans" cxnId="{37EEB424-DCC3-4DC1-B51F-026832A34A98}">
      <dgm:prSet/>
      <dgm:spPr/>
      <dgm:t>
        <a:bodyPr/>
        <a:lstStyle/>
        <a:p>
          <a:endParaRPr lang="en-US" sz="1800"/>
        </a:p>
      </dgm:t>
    </dgm:pt>
    <dgm:pt modelId="{4D524FB6-D92B-4A67-B2BC-53F0710EB2A0}">
      <dgm:prSet custT="1"/>
      <dgm:spPr/>
      <dgm:t>
        <a:bodyPr/>
        <a:lstStyle/>
        <a:p>
          <a:r>
            <a:rPr lang="en-GB" sz="1200" b="1" dirty="0"/>
            <a:t>Progress Insights &amp; Analytics:</a:t>
          </a:r>
          <a:r>
            <a:rPr lang="en-GB" sz="1200" dirty="0"/>
            <a:t> </a:t>
          </a:r>
        </a:p>
        <a:p>
          <a:r>
            <a:rPr lang="en-GB" sz="1200" dirty="0"/>
            <a:t>Provide more detailed insights into spending patterns over time, helping users understand where they can cut back.</a:t>
          </a:r>
          <a:endParaRPr lang="en-US" sz="1200" dirty="0"/>
        </a:p>
      </dgm:t>
    </dgm:pt>
    <dgm:pt modelId="{5DCDFA30-C4D5-48A6-989F-B54D741FDEBA}" type="parTrans" cxnId="{2388155C-EC55-4154-9A95-23F78005AAAD}">
      <dgm:prSet/>
      <dgm:spPr/>
      <dgm:t>
        <a:bodyPr/>
        <a:lstStyle/>
        <a:p>
          <a:endParaRPr lang="en-US" sz="2000"/>
        </a:p>
      </dgm:t>
    </dgm:pt>
    <dgm:pt modelId="{EDC6AE39-4054-4527-8495-C804BC683B23}" type="sibTrans" cxnId="{2388155C-EC55-4154-9A95-23F78005AAAD}">
      <dgm:prSet/>
      <dgm:spPr/>
      <dgm:t>
        <a:bodyPr/>
        <a:lstStyle/>
        <a:p>
          <a:endParaRPr lang="en-US" sz="1800"/>
        </a:p>
      </dgm:t>
    </dgm:pt>
    <dgm:pt modelId="{DDFDC9E8-A022-4AD0-975F-1B379C2532F3}">
      <dgm:prSet custT="1"/>
      <dgm:spPr/>
      <dgm:t>
        <a:bodyPr/>
        <a:lstStyle/>
        <a:p>
          <a:r>
            <a:rPr lang="en-GB" sz="1200" b="1" dirty="0"/>
            <a:t>Community and Social Features:</a:t>
          </a:r>
          <a:r>
            <a:rPr lang="en-GB" sz="1200" dirty="0"/>
            <a:t> </a:t>
          </a:r>
        </a:p>
        <a:p>
          <a:r>
            <a:rPr lang="en-GB" sz="1200" dirty="0"/>
            <a:t>Create a community feature where users can share their savings goals and achievements and motivate each other.</a:t>
          </a:r>
          <a:endParaRPr lang="en-US" sz="1200" dirty="0"/>
        </a:p>
      </dgm:t>
    </dgm:pt>
    <dgm:pt modelId="{2ECBB412-51EE-4E88-954D-49E13CB5E6A9}" type="parTrans" cxnId="{1A947A3F-2A24-4B2C-82A9-E31267EA67C8}">
      <dgm:prSet/>
      <dgm:spPr/>
      <dgm:t>
        <a:bodyPr/>
        <a:lstStyle/>
        <a:p>
          <a:endParaRPr lang="en-US" sz="2000"/>
        </a:p>
      </dgm:t>
    </dgm:pt>
    <dgm:pt modelId="{3D0C6F1F-4A01-42D9-98EA-D6821087FDEC}" type="sibTrans" cxnId="{1A947A3F-2A24-4B2C-82A9-E31267EA67C8}">
      <dgm:prSet/>
      <dgm:spPr/>
      <dgm:t>
        <a:bodyPr/>
        <a:lstStyle/>
        <a:p>
          <a:endParaRPr lang="en-US" sz="1800"/>
        </a:p>
      </dgm:t>
    </dgm:pt>
    <dgm:pt modelId="{9D38A0A1-3476-4BB0-804B-9DB71BF38123}">
      <dgm:prSet custT="1"/>
      <dgm:spPr/>
      <dgm:t>
        <a:bodyPr/>
        <a:lstStyle/>
        <a:p>
          <a:r>
            <a:rPr lang="en-GB" sz="1300" b="1" dirty="0"/>
            <a:t>Mobile App</a:t>
          </a:r>
          <a:r>
            <a:rPr lang="en-GB" sz="1300" dirty="0"/>
            <a:t>: Transform the web application into a mobile app for easier access and real-time tracking.</a:t>
          </a:r>
          <a:endParaRPr lang="en-US" sz="1300" dirty="0"/>
        </a:p>
      </dgm:t>
    </dgm:pt>
    <dgm:pt modelId="{EBC77EC1-2301-4803-B223-0548E46E98C0}" type="parTrans" cxnId="{356E0469-5317-4897-9C7C-815B21763A9E}">
      <dgm:prSet/>
      <dgm:spPr/>
      <dgm:t>
        <a:bodyPr/>
        <a:lstStyle/>
        <a:p>
          <a:endParaRPr lang="en-US" sz="2000"/>
        </a:p>
      </dgm:t>
    </dgm:pt>
    <dgm:pt modelId="{46396C2F-A921-4EAF-A852-0BF3A40B7E33}" type="sibTrans" cxnId="{356E0469-5317-4897-9C7C-815B21763A9E}">
      <dgm:prSet/>
      <dgm:spPr/>
      <dgm:t>
        <a:bodyPr/>
        <a:lstStyle/>
        <a:p>
          <a:endParaRPr lang="en-US" sz="1800"/>
        </a:p>
      </dgm:t>
    </dgm:pt>
    <dgm:pt modelId="{483B8587-A696-4025-8251-77E537D59A14}" type="pres">
      <dgm:prSet presAssocID="{310F569B-B286-4E42-B8A1-7225F7945B5B}" presName="root" presStyleCnt="0">
        <dgm:presLayoutVars>
          <dgm:dir/>
          <dgm:resizeHandles val="exact"/>
        </dgm:presLayoutVars>
      </dgm:prSet>
      <dgm:spPr/>
    </dgm:pt>
    <dgm:pt modelId="{766B2190-F13D-4780-A51A-21F2301CE419}" type="pres">
      <dgm:prSet presAssocID="{4B7344A9-B25E-4B2F-9995-CE64CFEB6379}" presName="compNode" presStyleCnt="0"/>
      <dgm:spPr/>
    </dgm:pt>
    <dgm:pt modelId="{8F744E8D-BF4F-4A1A-8814-24BCAE47D78A}" type="pres">
      <dgm:prSet presAssocID="{4B7344A9-B25E-4B2F-9995-CE64CFEB6379}" presName="iconRect" presStyleLbl="node1" presStyleIdx="0" presStyleCnt="7" custLinFactY="-100000" custLinFactNeighborX="43300" custLinFactNeighborY="-10327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D712E63-7F60-404E-875A-F5FB8B5E6228}" type="pres">
      <dgm:prSet presAssocID="{4B7344A9-B25E-4B2F-9995-CE64CFEB6379}" presName="spaceRect" presStyleCnt="0"/>
      <dgm:spPr/>
    </dgm:pt>
    <dgm:pt modelId="{6763EF24-7755-4913-B1A5-F7D6A58465AA}" type="pres">
      <dgm:prSet presAssocID="{4B7344A9-B25E-4B2F-9995-CE64CFEB6379}" presName="textRect" presStyleLbl="revTx" presStyleIdx="0" presStyleCnt="7" custScaleX="100000" custScaleY="100642" custLinFactY="-51736" custLinFactNeighborX="23050" custLinFactNeighborY="-100000">
        <dgm:presLayoutVars>
          <dgm:chMax val="1"/>
          <dgm:chPref val="1"/>
        </dgm:presLayoutVars>
      </dgm:prSet>
      <dgm:spPr/>
    </dgm:pt>
    <dgm:pt modelId="{C2C18525-C078-41D1-8A1C-3D243BC09F61}" type="pres">
      <dgm:prSet presAssocID="{0195E6E1-CA2C-4A74-9FCD-2575A226ACC9}" presName="sibTrans" presStyleCnt="0"/>
      <dgm:spPr/>
    </dgm:pt>
    <dgm:pt modelId="{368CEC9F-2555-49AD-A3EE-4FB81D25EE44}" type="pres">
      <dgm:prSet presAssocID="{269D5F17-F2DC-4FE3-9500-03E8D2EE0E33}" presName="compNode" presStyleCnt="0"/>
      <dgm:spPr/>
    </dgm:pt>
    <dgm:pt modelId="{B6FFBC1E-2F02-4F26-843D-7428C4DBC50C}" type="pres">
      <dgm:prSet presAssocID="{269D5F17-F2DC-4FE3-9500-03E8D2EE0E33}" presName="iconRect" presStyleLbl="node1" presStyleIdx="1" presStyleCnt="7" custLinFactY="100000" custLinFactNeighborX="21622" custLinFactNeighborY="10577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6A0B2358-BDD7-4BC1-BC10-848E88935DAD}" type="pres">
      <dgm:prSet presAssocID="{269D5F17-F2DC-4FE3-9500-03E8D2EE0E33}" presName="spaceRect" presStyleCnt="0"/>
      <dgm:spPr/>
    </dgm:pt>
    <dgm:pt modelId="{EAC9B1FA-46E6-4FF1-BD6D-7C9820B41588}" type="pres">
      <dgm:prSet presAssocID="{269D5F17-F2DC-4FE3-9500-03E8D2EE0E33}" presName="textRect" presStyleLbl="revTx" presStyleIdx="1" presStyleCnt="7" custLinFactY="10354" custLinFactNeighborX="10533" custLinFactNeighborY="100000">
        <dgm:presLayoutVars>
          <dgm:chMax val="1"/>
          <dgm:chPref val="1"/>
        </dgm:presLayoutVars>
      </dgm:prSet>
      <dgm:spPr/>
    </dgm:pt>
    <dgm:pt modelId="{BC1F85B1-EF80-460B-A16A-6ABDEF307347}" type="pres">
      <dgm:prSet presAssocID="{B38E1601-E470-4DF4-BDC3-C073196AC49A}" presName="sibTrans" presStyleCnt="0"/>
      <dgm:spPr/>
    </dgm:pt>
    <dgm:pt modelId="{E179787D-32A2-4658-AB6B-0ED5E7EA8A24}" type="pres">
      <dgm:prSet presAssocID="{E2AD1424-8774-45DB-91BB-132AB7A66322}" presName="compNode" presStyleCnt="0"/>
      <dgm:spPr/>
    </dgm:pt>
    <dgm:pt modelId="{A7FAA660-1126-49AF-B3F0-F3E3C03ABB14}" type="pres">
      <dgm:prSet presAssocID="{E2AD1424-8774-45DB-91BB-132AB7A66322}" presName="iconRect" presStyleLbl="node1" presStyleIdx="2" presStyleCnt="7" custLinFactY="-100000" custLinFactNeighborX="-27921" custLinFactNeighborY="-10134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A0BAF64A-3E9E-4A3F-BCD3-419EED1E13D6}" type="pres">
      <dgm:prSet presAssocID="{E2AD1424-8774-45DB-91BB-132AB7A66322}" presName="spaceRect" presStyleCnt="0"/>
      <dgm:spPr/>
    </dgm:pt>
    <dgm:pt modelId="{C4B49F14-F78B-44F6-BF72-7DDFAB4D074F}" type="pres">
      <dgm:prSet presAssocID="{E2AD1424-8774-45DB-91BB-132AB7A66322}" presName="textRect" presStyleLbl="revTx" presStyleIdx="2" presStyleCnt="7" custScaleX="109302" custLinFactY="-49397" custLinFactNeighborX="-12711" custLinFactNeighborY="-100000">
        <dgm:presLayoutVars>
          <dgm:chMax val="1"/>
          <dgm:chPref val="1"/>
        </dgm:presLayoutVars>
      </dgm:prSet>
      <dgm:spPr/>
    </dgm:pt>
    <dgm:pt modelId="{9E209DDA-5998-4CB5-BE76-50A834F6A1D2}" type="pres">
      <dgm:prSet presAssocID="{CFD270B5-87FA-4981-BC95-061593AA9A06}" presName="sibTrans" presStyleCnt="0"/>
      <dgm:spPr/>
    </dgm:pt>
    <dgm:pt modelId="{9B08DDEB-F3AF-4A17-A396-57EFC1D83D78}" type="pres">
      <dgm:prSet presAssocID="{16600CEA-C807-4F7C-9BAC-E87F03A4BE12}" presName="compNode" presStyleCnt="0"/>
      <dgm:spPr/>
    </dgm:pt>
    <dgm:pt modelId="{F9F5B422-9EDC-46E2-9584-757D5D067BC3}" type="pres">
      <dgm:prSet presAssocID="{16600CEA-C807-4F7C-9BAC-E87F03A4BE12}" presName="iconRect" presStyleLbl="node1" presStyleIdx="3" presStyleCnt="7" custLinFactX="86116" custLinFactY="-100000" custLinFactNeighborX="100000" custLinFactNeighborY="-10777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F973C5A8-8D2E-4016-BF34-3B7EAEE27C17}" type="pres">
      <dgm:prSet presAssocID="{16600CEA-C807-4F7C-9BAC-E87F03A4BE12}" presName="spaceRect" presStyleCnt="0"/>
      <dgm:spPr/>
    </dgm:pt>
    <dgm:pt modelId="{1148C10D-BE13-419E-BACB-B75D1AD9B5EA}" type="pres">
      <dgm:prSet presAssocID="{16600CEA-C807-4F7C-9BAC-E87F03A4BE12}" presName="textRect" presStyleLbl="revTx" presStyleIdx="3" presStyleCnt="7" custLinFactY="-51241" custLinFactNeighborX="91211" custLinFactNeighborY="-100000">
        <dgm:presLayoutVars>
          <dgm:chMax val="1"/>
          <dgm:chPref val="1"/>
        </dgm:presLayoutVars>
      </dgm:prSet>
      <dgm:spPr/>
    </dgm:pt>
    <dgm:pt modelId="{A92685B1-3F0D-4F0F-A505-246E2BB50C4B}" type="pres">
      <dgm:prSet presAssocID="{74EDE4C7-E720-4E8C-9092-98B98B019B51}" presName="sibTrans" presStyleCnt="0"/>
      <dgm:spPr/>
    </dgm:pt>
    <dgm:pt modelId="{0194FDF2-71B0-4873-B22F-55EE9AB8F303}" type="pres">
      <dgm:prSet presAssocID="{4D524FB6-D92B-4A67-B2BC-53F0710EB2A0}" presName="compNode" presStyleCnt="0"/>
      <dgm:spPr/>
    </dgm:pt>
    <dgm:pt modelId="{D38A9492-DE0A-4AA4-8777-138F7F6D4121}" type="pres">
      <dgm:prSet presAssocID="{4D524FB6-D92B-4A67-B2BC-53F0710EB2A0}" presName="iconRect" presStyleLbl="node1" presStyleIdx="4" presStyleCnt="7" custLinFactX="73216" custLinFactY="100000" custLinFactNeighborX="100000" custLinFactNeighborY="101011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15334E7F-7A4C-484B-BD81-662ED953DD6E}" type="pres">
      <dgm:prSet presAssocID="{4D524FB6-D92B-4A67-B2BC-53F0710EB2A0}" presName="spaceRect" presStyleCnt="0"/>
      <dgm:spPr/>
    </dgm:pt>
    <dgm:pt modelId="{BE0F21A0-6230-4847-B103-6C3AD0367C07}" type="pres">
      <dgm:prSet presAssocID="{4D524FB6-D92B-4A67-B2BC-53F0710EB2A0}" presName="textRect" presStyleLbl="revTx" presStyleIdx="4" presStyleCnt="7" custScaleX="121605" custLinFactNeighborX="78237" custLinFactNeighborY="95802">
        <dgm:presLayoutVars>
          <dgm:chMax val="1"/>
          <dgm:chPref val="1"/>
        </dgm:presLayoutVars>
      </dgm:prSet>
      <dgm:spPr/>
    </dgm:pt>
    <dgm:pt modelId="{CA5648A6-F9D9-4E8B-9448-49219220F668}" type="pres">
      <dgm:prSet presAssocID="{EDC6AE39-4054-4527-8495-C804BC683B23}" presName="sibTrans" presStyleCnt="0"/>
      <dgm:spPr/>
    </dgm:pt>
    <dgm:pt modelId="{FCAEA6FD-A84D-46C3-8188-CB4C241E4FF7}" type="pres">
      <dgm:prSet presAssocID="{DDFDC9E8-A022-4AD0-975F-1B379C2532F3}" presName="compNode" presStyleCnt="0"/>
      <dgm:spPr/>
    </dgm:pt>
    <dgm:pt modelId="{D6197970-856D-4960-9F41-313038635AD8}" type="pres">
      <dgm:prSet presAssocID="{DDFDC9E8-A022-4AD0-975F-1B379C2532F3}" presName="iconRect" presStyleLbl="node1" presStyleIdx="5" presStyleCnt="7" custLinFactX="8553" custLinFactY="-100000" custLinFactNeighborX="100000" custLinFactNeighborY="-103533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72883847-19AA-40EA-B841-F397457D297A}" type="pres">
      <dgm:prSet presAssocID="{DDFDC9E8-A022-4AD0-975F-1B379C2532F3}" presName="spaceRect" presStyleCnt="0"/>
      <dgm:spPr/>
    </dgm:pt>
    <dgm:pt modelId="{F1E86D9B-0996-484A-8D83-992FDA9F34C8}" type="pres">
      <dgm:prSet presAssocID="{DDFDC9E8-A022-4AD0-975F-1B379C2532F3}" presName="textRect" presStyleLbl="revTx" presStyleIdx="5" presStyleCnt="7" custLinFactY="-49497" custLinFactNeighborX="56669" custLinFactNeighborY="-100000">
        <dgm:presLayoutVars>
          <dgm:chMax val="1"/>
          <dgm:chPref val="1"/>
        </dgm:presLayoutVars>
      </dgm:prSet>
      <dgm:spPr/>
    </dgm:pt>
    <dgm:pt modelId="{9612E6AD-4508-4CC2-AAB7-4FF2131C796D}" type="pres">
      <dgm:prSet presAssocID="{3D0C6F1F-4A01-42D9-98EA-D6821087FDEC}" presName="sibTrans" presStyleCnt="0"/>
      <dgm:spPr/>
    </dgm:pt>
    <dgm:pt modelId="{10CD12CC-6C97-4443-B48B-1509E4AE4FD1}" type="pres">
      <dgm:prSet presAssocID="{9D38A0A1-3476-4BB0-804B-9DB71BF38123}" presName="compNode" presStyleCnt="0"/>
      <dgm:spPr/>
    </dgm:pt>
    <dgm:pt modelId="{4F7B036A-4B67-4A07-BA29-57EDDB99BC98}" type="pres">
      <dgm:prSet presAssocID="{9D38A0A1-3476-4BB0-804B-9DB71BF38123}" presName="iconRect" presStyleLbl="node1" presStyleIdx="6" presStyleCnt="7" custLinFactX="-400000" custLinFactY="100000" custLinFactNeighborX="-474820" custLinFactNeighborY="107544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11A57288-9313-4516-A600-6A29C992EFBF}" type="pres">
      <dgm:prSet presAssocID="{9D38A0A1-3476-4BB0-804B-9DB71BF38123}" presName="spaceRect" presStyleCnt="0"/>
      <dgm:spPr/>
    </dgm:pt>
    <dgm:pt modelId="{F874056F-42C2-463C-8952-26BCA9CA1DA4}" type="pres">
      <dgm:prSet presAssocID="{9D38A0A1-3476-4BB0-804B-9DB71BF38123}" presName="textRect" presStyleLbl="revTx" presStyleIdx="6" presStyleCnt="7" custLinFactX="-189149" custLinFactY="14018" custLinFactNeighborX="-200000" custLinFactNeighborY="100000">
        <dgm:presLayoutVars>
          <dgm:chMax val="1"/>
          <dgm:chPref val="1"/>
        </dgm:presLayoutVars>
      </dgm:prSet>
      <dgm:spPr/>
    </dgm:pt>
  </dgm:ptLst>
  <dgm:cxnLst>
    <dgm:cxn modelId="{2EA3C805-4C0B-4A63-AECD-E1A93B2A8831}" srcId="{310F569B-B286-4E42-B8A1-7225F7945B5B}" destId="{269D5F17-F2DC-4FE3-9500-03E8D2EE0E33}" srcOrd="1" destOrd="0" parTransId="{14FA7763-09B5-4405-97A4-618C05C7391F}" sibTransId="{B38E1601-E470-4DF4-BDC3-C073196AC49A}"/>
    <dgm:cxn modelId="{37EEB424-DCC3-4DC1-B51F-026832A34A98}" srcId="{310F569B-B286-4E42-B8A1-7225F7945B5B}" destId="{16600CEA-C807-4F7C-9BAC-E87F03A4BE12}" srcOrd="3" destOrd="0" parTransId="{978707FC-1D97-4656-B2B9-AD8D2C29DAFF}" sibTransId="{74EDE4C7-E720-4E8C-9092-98B98B019B51}"/>
    <dgm:cxn modelId="{1A947A3F-2A24-4B2C-82A9-E31267EA67C8}" srcId="{310F569B-B286-4E42-B8A1-7225F7945B5B}" destId="{DDFDC9E8-A022-4AD0-975F-1B379C2532F3}" srcOrd="5" destOrd="0" parTransId="{2ECBB412-51EE-4E88-954D-49E13CB5E6A9}" sibTransId="{3D0C6F1F-4A01-42D9-98EA-D6821087FDEC}"/>
    <dgm:cxn modelId="{2388155C-EC55-4154-9A95-23F78005AAAD}" srcId="{310F569B-B286-4E42-B8A1-7225F7945B5B}" destId="{4D524FB6-D92B-4A67-B2BC-53F0710EB2A0}" srcOrd="4" destOrd="0" parTransId="{5DCDFA30-C4D5-48A6-989F-B54D741FDEBA}" sibTransId="{EDC6AE39-4054-4527-8495-C804BC683B23}"/>
    <dgm:cxn modelId="{2F4D2C65-2908-4DCA-985A-C4E743E44CC9}" type="presOf" srcId="{DDFDC9E8-A022-4AD0-975F-1B379C2532F3}" destId="{F1E86D9B-0996-484A-8D83-992FDA9F34C8}" srcOrd="0" destOrd="0" presId="urn:microsoft.com/office/officeart/2018/2/layout/IconLabelList"/>
    <dgm:cxn modelId="{356E0469-5317-4897-9C7C-815B21763A9E}" srcId="{310F569B-B286-4E42-B8A1-7225F7945B5B}" destId="{9D38A0A1-3476-4BB0-804B-9DB71BF38123}" srcOrd="6" destOrd="0" parTransId="{EBC77EC1-2301-4803-B223-0548E46E98C0}" sibTransId="{46396C2F-A921-4EAF-A852-0BF3A40B7E33}"/>
    <dgm:cxn modelId="{2AC77E6E-2C58-4D23-BF1D-907502EA43ED}" srcId="{310F569B-B286-4E42-B8A1-7225F7945B5B}" destId="{4B7344A9-B25E-4B2F-9995-CE64CFEB6379}" srcOrd="0" destOrd="0" parTransId="{9F256FA5-7ECC-4BB4-99F9-F057F55BC93B}" sibTransId="{0195E6E1-CA2C-4A74-9FCD-2575A226ACC9}"/>
    <dgm:cxn modelId="{CA08D16F-6A7B-4344-A5A0-392E0AF42A2B}" srcId="{310F569B-B286-4E42-B8A1-7225F7945B5B}" destId="{E2AD1424-8774-45DB-91BB-132AB7A66322}" srcOrd="2" destOrd="0" parTransId="{AA3CB32B-D5E5-4C20-9A6E-8B345049C29B}" sibTransId="{CFD270B5-87FA-4981-BC95-061593AA9A06}"/>
    <dgm:cxn modelId="{DC58F570-567D-45DA-B382-1F94E7E15260}" type="presOf" srcId="{4B7344A9-B25E-4B2F-9995-CE64CFEB6379}" destId="{6763EF24-7755-4913-B1A5-F7D6A58465AA}" srcOrd="0" destOrd="0" presId="urn:microsoft.com/office/officeart/2018/2/layout/IconLabelList"/>
    <dgm:cxn modelId="{B0570194-AB22-43F9-AF7A-627D26BD38B3}" type="presOf" srcId="{16600CEA-C807-4F7C-9BAC-E87F03A4BE12}" destId="{1148C10D-BE13-419E-BACB-B75D1AD9B5EA}" srcOrd="0" destOrd="0" presId="urn:microsoft.com/office/officeart/2018/2/layout/IconLabelList"/>
    <dgm:cxn modelId="{3DD58FA8-CD1E-48BF-80FA-0F8FB272486C}" type="presOf" srcId="{E2AD1424-8774-45DB-91BB-132AB7A66322}" destId="{C4B49F14-F78B-44F6-BF72-7DDFAB4D074F}" srcOrd="0" destOrd="0" presId="urn:microsoft.com/office/officeart/2018/2/layout/IconLabelList"/>
    <dgm:cxn modelId="{8B8132DC-A544-4674-A52D-B3AEEB2CC189}" type="presOf" srcId="{269D5F17-F2DC-4FE3-9500-03E8D2EE0E33}" destId="{EAC9B1FA-46E6-4FF1-BD6D-7C9820B41588}" srcOrd="0" destOrd="0" presId="urn:microsoft.com/office/officeart/2018/2/layout/IconLabelList"/>
    <dgm:cxn modelId="{30CFC2DC-BFA8-458F-A7B3-BCEC37A3D8F9}" type="presOf" srcId="{310F569B-B286-4E42-B8A1-7225F7945B5B}" destId="{483B8587-A696-4025-8251-77E537D59A14}" srcOrd="0" destOrd="0" presId="urn:microsoft.com/office/officeart/2018/2/layout/IconLabelList"/>
    <dgm:cxn modelId="{A7DBC1E3-DC4C-486C-9EC0-47267FD4BF7E}" type="presOf" srcId="{4D524FB6-D92B-4A67-B2BC-53F0710EB2A0}" destId="{BE0F21A0-6230-4847-B103-6C3AD0367C07}" srcOrd="0" destOrd="0" presId="urn:microsoft.com/office/officeart/2018/2/layout/IconLabelList"/>
    <dgm:cxn modelId="{8A7A2CE4-56BC-40AA-9B99-C9A32A234BDD}" type="presOf" srcId="{9D38A0A1-3476-4BB0-804B-9DB71BF38123}" destId="{F874056F-42C2-463C-8952-26BCA9CA1DA4}" srcOrd="0" destOrd="0" presId="urn:microsoft.com/office/officeart/2018/2/layout/IconLabelList"/>
    <dgm:cxn modelId="{07062B1D-59F3-4862-BBA2-ACFE209A35DF}" type="presParOf" srcId="{483B8587-A696-4025-8251-77E537D59A14}" destId="{766B2190-F13D-4780-A51A-21F2301CE419}" srcOrd="0" destOrd="0" presId="urn:microsoft.com/office/officeart/2018/2/layout/IconLabelList"/>
    <dgm:cxn modelId="{28734388-8D1A-4A5B-9E39-58D12B903FCB}" type="presParOf" srcId="{766B2190-F13D-4780-A51A-21F2301CE419}" destId="{8F744E8D-BF4F-4A1A-8814-24BCAE47D78A}" srcOrd="0" destOrd="0" presId="urn:microsoft.com/office/officeart/2018/2/layout/IconLabelList"/>
    <dgm:cxn modelId="{E60072AC-0C0A-4317-97CF-C548A678ABE3}" type="presParOf" srcId="{766B2190-F13D-4780-A51A-21F2301CE419}" destId="{1D712E63-7F60-404E-875A-F5FB8B5E6228}" srcOrd="1" destOrd="0" presId="urn:microsoft.com/office/officeart/2018/2/layout/IconLabelList"/>
    <dgm:cxn modelId="{E1AAF8DC-DB28-4968-9DFD-9120D23B1A07}" type="presParOf" srcId="{766B2190-F13D-4780-A51A-21F2301CE419}" destId="{6763EF24-7755-4913-B1A5-F7D6A58465AA}" srcOrd="2" destOrd="0" presId="urn:microsoft.com/office/officeart/2018/2/layout/IconLabelList"/>
    <dgm:cxn modelId="{C1B4E977-EE38-490D-803B-140500209767}" type="presParOf" srcId="{483B8587-A696-4025-8251-77E537D59A14}" destId="{C2C18525-C078-41D1-8A1C-3D243BC09F61}" srcOrd="1" destOrd="0" presId="urn:microsoft.com/office/officeart/2018/2/layout/IconLabelList"/>
    <dgm:cxn modelId="{020E9E0C-7748-43AF-A8E3-DEE3B08738CD}" type="presParOf" srcId="{483B8587-A696-4025-8251-77E537D59A14}" destId="{368CEC9F-2555-49AD-A3EE-4FB81D25EE44}" srcOrd="2" destOrd="0" presId="urn:microsoft.com/office/officeart/2018/2/layout/IconLabelList"/>
    <dgm:cxn modelId="{AAFFA426-14AE-4C6F-86DF-77373F639C9D}" type="presParOf" srcId="{368CEC9F-2555-49AD-A3EE-4FB81D25EE44}" destId="{B6FFBC1E-2F02-4F26-843D-7428C4DBC50C}" srcOrd="0" destOrd="0" presId="urn:microsoft.com/office/officeart/2018/2/layout/IconLabelList"/>
    <dgm:cxn modelId="{D909FB1C-DC0F-4763-A427-318164D91E10}" type="presParOf" srcId="{368CEC9F-2555-49AD-A3EE-4FB81D25EE44}" destId="{6A0B2358-BDD7-4BC1-BC10-848E88935DAD}" srcOrd="1" destOrd="0" presId="urn:microsoft.com/office/officeart/2018/2/layout/IconLabelList"/>
    <dgm:cxn modelId="{B1721ADA-AA79-47D3-AA9A-D83872D1A7B9}" type="presParOf" srcId="{368CEC9F-2555-49AD-A3EE-4FB81D25EE44}" destId="{EAC9B1FA-46E6-4FF1-BD6D-7C9820B41588}" srcOrd="2" destOrd="0" presId="urn:microsoft.com/office/officeart/2018/2/layout/IconLabelList"/>
    <dgm:cxn modelId="{B49D05F5-EF81-4B6A-9A35-12196412A820}" type="presParOf" srcId="{483B8587-A696-4025-8251-77E537D59A14}" destId="{BC1F85B1-EF80-460B-A16A-6ABDEF307347}" srcOrd="3" destOrd="0" presId="urn:microsoft.com/office/officeart/2018/2/layout/IconLabelList"/>
    <dgm:cxn modelId="{6BE677C9-3A89-469D-A4A4-097322A08FAF}" type="presParOf" srcId="{483B8587-A696-4025-8251-77E537D59A14}" destId="{E179787D-32A2-4658-AB6B-0ED5E7EA8A24}" srcOrd="4" destOrd="0" presId="urn:microsoft.com/office/officeart/2018/2/layout/IconLabelList"/>
    <dgm:cxn modelId="{28200DCD-7943-4614-A789-4522428F787B}" type="presParOf" srcId="{E179787D-32A2-4658-AB6B-0ED5E7EA8A24}" destId="{A7FAA660-1126-49AF-B3F0-F3E3C03ABB14}" srcOrd="0" destOrd="0" presId="urn:microsoft.com/office/officeart/2018/2/layout/IconLabelList"/>
    <dgm:cxn modelId="{4F9FB39C-70DE-44D9-B4BE-DC7BC285F0DA}" type="presParOf" srcId="{E179787D-32A2-4658-AB6B-0ED5E7EA8A24}" destId="{A0BAF64A-3E9E-4A3F-BCD3-419EED1E13D6}" srcOrd="1" destOrd="0" presId="urn:microsoft.com/office/officeart/2018/2/layout/IconLabelList"/>
    <dgm:cxn modelId="{A74C92DC-7478-4239-93D4-24918897CC5B}" type="presParOf" srcId="{E179787D-32A2-4658-AB6B-0ED5E7EA8A24}" destId="{C4B49F14-F78B-44F6-BF72-7DDFAB4D074F}" srcOrd="2" destOrd="0" presId="urn:microsoft.com/office/officeart/2018/2/layout/IconLabelList"/>
    <dgm:cxn modelId="{8203819A-E379-4EA5-8E28-3D1BE9E03C6F}" type="presParOf" srcId="{483B8587-A696-4025-8251-77E537D59A14}" destId="{9E209DDA-5998-4CB5-BE76-50A834F6A1D2}" srcOrd="5" destOrd="0" presId="urn:microsoft.com/office/officeart/2018/2/layout/IconLabelList"/>
    <dgm:cxn modelId="{ADC6F74C-E929-4755-8C49-731F6A4DB553}" type="presParOf" srcId="{483B8587-A696-4025-8251-77E537D59A14}" destId="{9B08DDEB-F3AF-4A17-A396-57EFC1D83D78}" srcOrd="6" destOrd="0" presId="urn:microsoft.com/office/officeart/2018/2/layout/IconLabelList"/>
    <dgm:cxn modelId="{C04A6A3F-AEB2-4875-A7C1-5CEFE268C347}" type="presParOf" srcId="{9B08DDEB-F3AF-4A17-A396-57EFC1D83D78}" destId="{F9F5B422-9EDC-46E2-9584-757D5D067BC3}" srcOrd="0" destOrd="0" presId="urn:microsoft.com/office/officeart/2018/2/layout/IconLabelList"/>
    <dgm:cxn modelId="{9DB4E99A-AE1D-46CF-87D6-C5E7D71B8F6D}" type="presParOf" srcId="{9B08DDEB-F3AF-4A17-A396-57EFC1D83D78}" destId="{F973C5A8-8D2E-4016-BF34-3B7EAEE27C17}" srcOrd="1" destOrd="0" presId="urn:microsoft.com/office/officeart/2018/2/layout/IconLabelList"/>
    <dgm:cxn modelId="{2E0D9E88-76BA-4D1F-BE4C-7F3E2E74B2B4}" type="presParOf" srcId="{9B08DDEB-F3AF-4A17-A396-57EFC1D83D78}" destId="{1148C10D-BE13-419E-BACB-B75D1AD9B5EA}" srcOrd="2" destOrd="0" presId="urn:microsoft.com/office/officeart/2018/2/layout/IconLabelList"/>
    <dgm:cxn modelId="{3F453671-5D7A-44D0-9CEE-A030BFD88B4C}" type="presParOf" srcId="{483B8587-A696-4025-8251-77E537D59A14}" destId="{A92685B1-3F0D-4F0F-A505-246E2BB50C4B}" srcOrd="7" destOrd="0" presId="urn:microsoft.com/office/officeart/2018/2/layout/IconLabelList"/>
    <dgm:cxn modelId="{EBB9E5DD-4E2A-4A17-934B-D14C6706A9EF}" type="presParOf" srcId="{483B8587-A696-4025-8251-77E537D59A14}" destId="{0194FDF2-71B0-4873-B22F-55EE9AB8F303}" srcOrd="8" destOrd="0" presId="urn:microsoft.com/office/officeart/2018/2/layout/IconLabelList"/>
    <dgm:cxn modelId="{EB61D65C-56BF-4905-AB2D-44F55706E288}" type="presParOf" srcId="{0194FDF2-71B0-4873-B22F-55EE9AB8F303}" destId="{D38A9492-DE0A-4AA4-8777-138F7F6D4121}" srcOrd="0" destOrd="0" presId="urn:microsoft.com/office/officeart/2018/2/layout/IconLabelList"/>
    <dgm:cxn modelId="{75BA8570-FD70-4938-8ADA-D28000281330}" type="presParOf" srcId="{0194FDF2-71B0-4873-B22F-55EE9AB8F303}" destId="{15334E7F-7A4C-484B-BD81-662ED953DD6E}" srcOrd="1" destOrd="0" presId="urn:microsoft.com/office/officeart/2018/2/layout/IconLabelList"/>
    <dgm:cxn modelId="{A879294A-68F9-4709-A964-869BD5B92F31}" type="presParOf" srcId="{0194FDF2-71B0-4873-B22F-55EE9AB8F303}" destId="{BE0F21A0-6230-4847-B103-6C3AD0367C07}" srcOrd="2" destOrd="0" presId="urn:microsoft.com/office/officeart/2018/2/layout/IconLabelList"/>
    <dgm:cxn modelId="{4CB06C3E-B641-4886-A9BF-C25A93C319A7}" type="presParOf" srcId="{483B8587-A696-4025-8251-77E537D59A14}" destId="{CA5648A6-F9D9-4E8B-9448-49219220F668}" srcOrd="9" destOrd="0" presId="urn:microsoft.com/office/officeart/2018/2/layout/IconLabelList"/>
    <dgm:cxn modelId="{022BCD78-BDE5-4B70-B48E-DCB2B83AF88A}" type="presParOf" srcId="{483B8587-A696-4025-8251-77E537D59A14}" destId="{FCAEA6FD-A84D-46C3-8188-CB4C241E4FF7}" srcOrd="10" destOrd="0" presId="urn:microsoft.com/office/officeart/2018/2/layout/IconLabelList"/>
    <dgm:cxn modelId="{A4D94B9B-3E42-4B21-AEED-3DCD75D7F115}" type="presParOf" srcId="{FCAEA6FD-A84D-46C3-8188-CB4C241E4FF7}" destId="{D6197970-856D-4960-9F41-313038635AD8}" srcOrd="0" destOrd="0" presId="urn:microsoft.com/office/officeart/2018/2/layout/IconLabelList"/>
    <dgm:cxn modelId="{D2D5001E-B068-442B-B8B0-9B0308AA9FF6}" type="presParOf" srcId="{FCAEA6FD-A84D-46C3-8188-CB4C241E4FF7}" destId="{72883847-19AA-40EA-B841-F397457D297A}" srcOrd="1" destOrd="0" presId="urn:microsoft.com/office/officeart/2018/2/layout/IconLabelList"/>
    <dgm:cxn modelId="{E56EEAEC-2510-409C-AF7E-9333E6093AB8}" type="presParOf" srcId="{FCAEA6FD-A84D-46C3-8188-CB4C241E4FF7}" destId="{F1E86D9B-0996-484A-8D83-992FDA9F34C8}" srcOrd="2" destOrd="0" presId="urn:microsoft.com/office/officeart/2018/2/layout/IconLabelList"/>
    <dgm:cxn modelId="{7BB9F26C-CE52-474E-AB50-840953215DE0}" type="presParOf" srcId="{483B8587-A696-4025-8251-77E537D59A14}" destId="{9612E6AD-4508-4CC2-AAB7-4FF2131C796D}" srcOrd="11" destOrd="0" presId="urn:microsoft.com/office/officeart/2018/2/layout/IconLabelList"/>
    <dgm:cxn modelId="{76CE9E53-AB52-447E-836C-21571D70C76A}" type="presParOf" srcId="{483B8587-A696-4025-8251-77E537D59A14}" destId="{10CD12CC-6C97-4443-B48B-1509E4AE4FD1}" srcOrd="12" destOrd="0" presId="urn:microsoft.com/office/officeart/2018/2/layout/IconLabelList"/>
    <dgm:cxn modelId="{162F0701-4089-4A86-9E42-809845E94108}" type="presParOf" srcId="{10CD12CC-6C97-4443-B48B-1509E4AE4FD1}" destId="{4F7B036A-4B67-4A07-BA29-57EDDB99BC98}" srcOrd="0" destOrd="0" presId="urn:microsoft.com/office/officeart/2018/2/layout/IconLabelList"/>
    <dgm:cxn modelId="{741C4B6C-4DC5-4F03-9149-B854D0E50613}" type="presParOf" srcId="{10CD12CC-6C97-4443-B48B-1509E4AE4FD1}" destId="{11A57288-9313-4516-A600-6A29C992EFBF}" srcOrd="1" destOrd="0" presId="urn:microsoft.com/office/officeart/2018/2/layout/IconLabelList"/>
    <dgm:cxn modelId="{4947EDFF-E018-46CC-9AEA-A6716C305003}" type="presParOf" srcId="{10CD12CC-6C97-4443-B48B-1509E4AE4FD1}" destId="{F874056F-42C2-463C-8952-26BCA9CA1DA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73174C3-9719-4CED-AF3D-040736EAF881}" type="doc">
      <dgm:prSet loTypeId="urn:microsoft.com/office/officeart/2005/8/layout/chart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B0A4F6B-97B6-4424-BE31-2EDFBB856F2F}">
      <dgm:prSet custT="1"/>
      <dgm:spPr/>
      <dgm:t>
        <a:bodyPr/>
        <a:lstStyle/>
        <a:p>
          <a:r>
            <a:rPr lang="en-US" sz="1400" b="1" i="0" baseline="0" dirty="0"/>
            <a:t>Empowers Students:</a:t>
          </a:r>
          <a:r>
            <a:rPr lang="en-US" sz="1400" b="0" i="0" baseline="0" dirty="0"/>
            <a:t> Helps students take control of their finances and make informed spending decisions.</a:t>
          </a:r>
          <a:endParaRPr lang="en-US" sz="1400" dirty="0"/>
        </a:p>
      </dgm:t>
    </dgm:pt>
    <dgm:pt modelId="{163AD31E-F2E5-49B6-AAEA-9991DE5A9C22}" type="parTrans" cxnId="{A1160D80-4F52-4BB2-8A42-E9FE29FDC594}">
      <dgm:prSet/>
      <dgm:spPr/>
      <dgm:t>
        <a:bodyPr/>
        <a:lstStyle/>
        <a:p>
          <a:endParaRPr lang="en-US" sz="2000"/>
        </a:p>
      </dgm:t>
    </dgm:pt>
    <dgm:pt modelId="{E44ECA5F-3DB4-461A-BA33-71FC078B2C88}" type="sibTrans" cxnId="{A1160D80-4F52-4BB2-8A42-E9FE29FDC594}">
      <dgm:prSet/>
      <dgm:spPr/>
      <dgm:t>
        <a:bodyPr/>
        <a:lstStyle/>
        <a:p>
          <a:endParaRPr lang="en-US" sz="2000"/>
        </a:p>
      </dgm:t>
    </dgm:pt>
    <dgm:pt modelId="{1BD1346D-1562-4960-B658-127EE4E3CF83}">
      <dgm:prSet custT="1"/>
      <dgm:spPr/>
      <dgm:t>
        <a:bodyPr/>
        <a:lstStyle/>
        <a:p>
          <a:r>
            <a:rPr lang="en-US" sz="1400" b="1" i="0" baseline="0"/>
            <a:t>Reduces Stress:</a:t>
          </a:r>
          <a:r>
            <a:rPr lang="en-US" sz="1400" b="0" i="0" baseline="0"/>
            <a:t> Decreases financial anxiety by providing clear tracking and guidance.</a:t>
          </a:r>
          <a:endParaRPr lang="en-US" sz="1400"/>
        </a:p>
      </dgm:t>
    </dgm:pt>
    <dgm:pt modelId="{007F2FBC-F389-4C78-89A9-8FE212289034}" type="parTrans" cxnId="{A5435377-5B4B-4F0E-8232-483FB707FDB9}">
      <dgm:prSet/>
      <dgm:spPr/>
      <dgm:t>
        <a:bodyPr/>
        <a:lstStyle/>
        <a:p>
          <a:endParaRPr lang="en-US" sz="2000"/>
        </a:p>
      </dgm:t>
    </dgm:pt>
    <dgm:pt modelId="{58DF9C89-EC9D-4F0A-9375-8A44C02EDAAD}" type="sibTrans" cxnId="{A5435377-5B4B-4F0E-8232-483FB707FDB9}">
      <dgm:prSet/>
      <dgm:spPr/>
      <dgm:t>
        <a:bodyPr/>
        <a:lstStyle/>
        <a:p>
          <a:endParaRPr lang="en-US" sz="2000"/>
        </a:p>
      </dgm:t>
    </dgm:pt>
    <dgm:pt modelId="{142948F2-943B-4925-A99C-ADFFDA315F07}">
      <dgm:prSet custT="1"/>
      <dgm:spPr/>
      <dgm:t>
        <a:bodyPr/>
        <a:lstStyle/>
        <a:p>
          <a:r>
            <a:rPr lang="en-US" sz="1400" b="1" i="0" baseline="0"/>
            <a:t>Promotes Healthy Financial Habits:</a:t>
          </a:r>
          <a:r>
            <a:rPr lang="en-US" sz="1400" b="0" i="0" baseline="0"/>
            <a:t> Encourages budgeting, saving, and responsible spending from an early stage.</a:t>
          </a:r>
          <a:endParaRPr lang="en-US" sz="1400"/>
        </a:p>
      </dgm:t>
    </dgm:pt>
    <dgm:pt modelId="{82DD75F5-3E2B-46D6-8844-575B1CDBE23D}" type="parTrans" cxnId="{4132887D-602D-4240-866B-ABD4E0F7A9BE}">
      <dgm:prSet/>
      <dgm:spPr/>
      <dgm:t>
        <a:bodyPr/>
        <a:lstStyle/>
        <a:p>
          <a:endParaRPr lang="en-US" sz="2000"/>
        </a:p>
      </dgm:t>
    </dgm:pt>
    <dgm:pt modelId="{935D9756-DBE9-4529-B402-4BAF3D8D8DC7}" type="sibTrans" cxnId="{4132887D-602D-4240-866B-ABD4E0F7A9BE}">
      <dgm:prSet/>
      <dgm:spPr/>
      <dgm:t>
        <a:bodyPr/>
        <a:lstStyle/>
        <a:p>
          <a:endParaRPr lang="en-US" sz="2000"/>
        </a:p>
      </dgm:t>
    </dgm:pt>
    <dgm:pt modelId="{00EDC3E8-1365-4041-9240-1BCC2D47BA7E}">
      <dgm:prSet custT="1"/>
      <dgm:spPr/>
      <dgm:t>
        <a:bodyPr/>
        <a:lstStyle/>
        <a:p>
          <a:r>
            <a:rPr lang="en-US" sz="1400" b="1" i="0" baseline="0"/>
            <a:t>Gamified Motivation:</a:t>
          </a:r>
          <a:r>
            <a:rPr lang="en-US" sz="1400" b="0" i="0" baseline="0"/>
            <a:t> XP rewards and monthly reflections make financial management engaging and fun.</a:t>
          </a:r>
          <a:endParaRPr lang="en-US" sz="1400"/>
        </a:p>
      </dgm:t>
    </dgm:pt>
    <dgm:pt modelId="{8327A2C5-DCCC-4742-82FD-E4D342690FBF}" type="parTrans" cxnId="{57CD9D58-C515-4841-A361-257E8AC8BF3D}">
      <dgm:prSet/>
      <dgm:spPr/>
      <dgm:t>
        <a:bodyPr/>
        <a:lstStyle/>
        <a:p>
          <a:endParaRPr lang="en-US" sz="2000"/>
        </a:p>
      </dgm:t>
    </dgm:pt>
    <dgm:pt modelId="{F0A66973-B2A9-4124-9478-A2717C9958F7}" type="sibTrans" cxnId="{57CD9D58-C515-4841-A361-257E8AC8BF3D}">
      <dgm:prSet/>
      <dgm:spPr/>
      <dgm:t>
        <a:bodyPr/>
        <a:lstStyle/>
        <a:p>
          <a:endParaRPr lang="en-US" sz="2000"/>
        </a:p>
      </dgm:t>
    </dgm:pt>
    <dgm:pt modelId="{6E37642A-FD59-48B7-9EDE-A5AD85C6D348}">
      <dgm:prSet custT="1"/>
      <dgm:spPr/>
      <dgm:t>
        <a:bodyPr/>
        <a:lstStyle/>
        <a:p>
          <a:r>
            <a:rPr lang="en-US" sz="1400" b="1" i="0" baseline="0"/>
            <a:t>Long-Term Benefits:</a:t>
          </a:r>
          <a:r>
            <a:rPr lang="en-US" sz="1400" b="0" i="0" baseline="0"/>
            <a:t> Prepares students for future financial independence and responsible money management.</a:t>
          </a:r>
          <a:endParaRPr lang="en-US" sz="1400"/>
        </a:p>
      </dgm:t>
    </dgm:pt>
    <dgm:pt modelId="{31965693-6116-4232-B9B6-CE1DCE426F43}" type="parTrans" cxnId="{904CF26D-C182-4280-B9F2-700240D711F9}">
      <dgm:prSet/>
      <dgm:spPr/>
      <dgm:t>
        <a:bodyPr/>
        <a:lstStyle/>
        <a:p>
          <a:endParaRPr lang="en-US" sz="2000"/>
        </a:p>
      </dgm:t>
    </dgm:pt>
    <dgm:pt modelId="{05108E19-25DF-4221-BAD7-F5421D761CB6}" type="sibTrans" cxnId="{904CF26D-C182-4280-B9F2-700240D711F9}">
      <dgm:prSet/>
      <dgm:spPr/>
      <dgm:t>
        <a:bodyPr/>
        <a:lstStyle/>
        <a:p>
          <a:endParaRPr lang="en-US" sz="2000"/>
        </a:p>
      </dgm:t>
    </dgm:pt>
    <dgm:pt modelId="{0288B779-9FAB-4F1A-AB60-30D880F1BB1C}">
      <dgm:prSet custT="1"/>
      <dgm:spPr/>
      <dgm:t>
        <a:bodyPr/>
        <a:lstStyle/>
        <a:p>
          <a:r>
            <a:rPr lang="en-US" sz="1400" b="1" i="0" baseline="0"/>
            <a:t>Community Impact (Future):</a:t>
          </a:r>
          <a:r>
            <a:rPr lang="en-US" sz="1400" b="0" i="0" baseline="0"/>
            <a:t> Social features and shared achievements foster a supportive financial community.</a:t>
          </a:r>
          <a:endParaRPr lang="en-US" sz="1400"/>
        </a:p>
      </dgm:t>
    </dgm:pt>
    <dgm:pt modelId="{4FE4DF1C-66C5-455C-A991-C2ABEE7127BB}" type="parTrans" cxnId="{05D957A3-91A3-44A6-BDB8-9C97D007D3C2}">
      <dgm:prSet/>
      <dgm:spPr/>
      <dgm:t>
        <a:bodyPr/>
        <a:lstStyle/>
        <a:p>
          <a:endParaRPr lang="en-US" sz="2000"/>
        </a:p>
      </dgm:t>
    </dgm:pt>
    <dgm:pt modelId="{B0529D20-8818-4BE9-AEBC-02C8358CA3C1}" type="sibTrans" cxnId="{05D957A3-91A3-44A6-BDB8-9C97D007D3C2}">
      <dgm:prSet/>
      <dgm:spPr/>
      <dgm:t>
        <a:bodyPr/>
        <a:lstStyle/>
        <a:p>
          <a:endParaRPr lang="en-US" sz="2000"/>
        </a:p>
      </dgm:t>
    </dgm:pt>
    <dgm:pt modelId="{AEE4CDAB-B0AC-43EB-907D-6ED4AED625F9}" type="pres">
      <dgm:prSet presAssocID="{173174C3-9719-4CED-AF3D-040736EAF881}" presName="compositeShape" presStyleCnt="0">
        <dgm:presLayoutVars>
          <dgm:chMax val="7"/>
          <dgm:dir/>
          <dgm:resizeHandles val="exact"/>
        </dgm:presLayoutVars>
      </dgm:prSet>
      <dgm:spPr/>
    </dgm:pt>
    <dgm:pt modelId="{0F4A3236-D385-4C24-BD43-EB971ED4946C}" type="pres">
      <dgm:prSet presAssocID="{173174C3-9719-4CED-AF3D-040736EAF881}" presName="wedge1" presStyleLbl="node1" presStyleIdx="0" presStyleCnt="6" custLinFactNeighborX="-424" custLinFactNeighborY="564"/>
      <dgm:spPr/>
    </dgm:pt>
    <dgm:pt modelId="{EC32F014-C86C-4FF7-A23B-4F7733DC7DCF}" type="pres">
      <dgm:prSet presAssocID="{173174C3-9719-4CED-AF3D-040736EAF881}" presName="wedge1Tx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1845B727-C130-4957-9882-70B790B87ECF}" type="pres">
      <dgm:prSet presAssocID="{173174C3-9719-4CED-AF3D-040736EAF881}" presName="wedge2" presStyleLbl="node1" presStyleIdx="1" presStyleCnt="6"/>
      <dgm:spPr/>
    </dgm:pt>
    <dgm:pt modelId="{E8A9A680-503E-4799-AF6D-5CE891005D1B}" type="pres">
      <dgm:prSet presAssocID="{173174C3-9719-4CED-AF3D-040736EAF881}" presName="wedge2Tx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99B48EF6-7A4F-4F42-9E22-B4A0ED2C241C}" type="pres">
      <dgm:prSet presAssocID="{173174C3-9719-4CED-AF3D-040736EAF881}" presName="wedge3" presStyleLbl="node1" presStyleIdx="2" presStyleCnt="6"/>
      <dgm:spPr/>
    </dgm:pt>
    <dgm:pt modelId="{69049849-609E-43AA-897F-D046CB64A3A3}" type="pres">
      <dgm:prSet presAssocID="{173174C3-9719-4CED-AF3D-040736EAF881}" presName="wedge3Tx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078FEE7D-6D51-404C-B500-6C51E570EFB2}" type="pres">
      <dgm:prSet presAssocID="{173174C3-9719-4CED-AF3D-040736EAF881}" presName="wedge4" presStyleLbl="node1" presStyleIdx="3" presStyleCnt="6"/>
      <dgm:spPr/>
    </dgm:pt>
    <dgm:pt modelId="{DA572E77-0A4E-48B9-972A-6723A186BF04}" type="pres">
      <dgm:prSet presAssocID="{173174C3-9719-4CED-AF3D-040736EAF881}" presName="wedge4Tx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C762D47E-29B0-4088-847A-06488CCB27BA}" type="pres">
      <dgm:prSet presAssocID="{173174C3-9719-4CED-AF3D-040736EAF881}" presName="wedge5" presStyleLbl="node1" presStyleIdx="4" presStyleCnt="6"/>
      <dgm:spPr/>
    </dgm:pt>
    <dgm:pt modelId="{5CD32930-FC96-4862-842E-2C3A94695767}" type="pres">
      <dgm:prSet presAssocID="{173174C3-9719-4CED-AF3D-040736EAF881}" presName="wedge5Tx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7DA19E92-4D95-4D53-A012-C90188083FB5}" type="pres">
      <dgm:prSet presAssocID="{173174C3-9719-4CED-AF3D-040736EAF881}" presName="wedge6" presStyleLbl="node1" presStyleIdx="5" presStyleCnt="6"/>
      <dgm:spPr/>
    </dgm:pt>
    <dgm:pt modelId="{AD3E9295-EB66-42E7-B603-2B253479635D}" type="pres">
      <dgm:prSet presAssocID="{173174C3-9719-4CED-AF3D-040736EAF881}" presName="wedge6Tx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B96B2B3B-BF3F-4107-AD11-37D29E23349F}" type="presOf" srcId="{142948F2-943B-4925-A99C-ADFFDA315F07}" destId="{99B48EF6-7A4F-4F42-9E22-B4A0ED2C241C}" srcOrd="0" destOrd="0" presId="urn:microsoft.com/office/officeart/2005/8/layout/chart3"/>
    <dgm:cxn modelId="{6976DD5B-42F1-4902-B836-D015890A144C}" type="presOf" srcId="{1BD1346D-1562-4960-B658-127EE4E3CF83}" destId="{E8A9A680-503E-4799-AF6D-5CE891005D1B}" srcOrd="1" destOrd="0" presId="urn:microsoft.com/office/officeart/2005/8/layout/chart3"/>
    <dgm:cxn modelId="{A5E7CD4C-1E20-476D-9DD7-436D5CB0DEB4}" type="presOf" srcId="{6E37642A-FD59-48B7-9EDE-A5AD85C6D348}" destId="{C762D47E-29B0-4088-847A-06488CCB27BA}" srcOrd="0" destOrd="0" presId="urn:microsoft.com/office/officeart/2005/8/layout/chart3"/>
    <dgm:cxn modelId="{904CF26D-C182-4280-B9F2-700240D711F9}" srcId="{173174C3-9719-4CED-AF3D-040736EAF881}" destId="{6E37642A-FD59-48B7-9EDE-A5AD85C6D348}" srcOrd="4" destOrd="0" parTransId="{31965693-6116-4232-B9B6-CE1DCE426F43}" sibTransId="{05108E19-25DF-4221-BAD7-F5421D761CB6}"/>
    <dgm:cxn modelId="{A5435377-5B4B-4F0E-8232-483FB707FDB9}" srcId="{173174C3-9719-4CED-AF3D-040736EAF881}" destId="{1BD1346D-1562-4960-B658-127EE4E3CF83}" srcOrd="1" destOrd="0" parTransId="{007F2FBC-F389-4C78-89A9-8FE212289034}" sibTransId="{58DF9C89-EC9D-4F0A-9375-8A44C02EDAAD}"/>
    <dgm:cxn modelId="{57CD9D58-C515-4841-A361-257E8AC8BF3D}" srcId="{173174C3-9719-4CED-AF3D-040736EAF881}" destId="{00EDC3E8-1365-4041-9240-1BCC2D47BA7E}" srcOrd="3" destOrd="0" parTransId="{8327A2C5-DCCC-4742-82FD-E4D342690FBF}" sibTransId="{F0A66973-B2A9-4124-9478-A2717C9958F7}"/>
    <dgm:cxn modelId="{429EAA58-438A-4CC1-B4A9-BEEEF09BC1C2}" type="presOf" srcId="{00EDC3E8-1365-4041-9240-1BCC2D47BA7E}" destId="{DA572E77-0A4E-48B9-972A-6723A186BF04}" srcOrd="1" destOrd="0" presId="urn:microsoft.com/office/officeart/2005/8/layout/chart3"/>
    <dgm:cxn modelId="{FB9BA859-7BAA-42FC-BDC8-4588EE3128E7}" type="presOf" srcId="{1B0A4F6B-97B6-4424-BE31-2EDFBB856F2F}" destId="{0F4A3236-D385-4C24-BD43-EB971ED4946C}" srcOrd="0" destOrd="0" presId="urn:microsoft.com/office/officeart/2005/8/layout/chart3"/>
    <dgm:cxn modelId="{4132887D-602D-4240-866B-ABD4E0F7A9BE}" srcId="{173174C3-9719-4CED-AF3D-040736EAF881}" destId="{142948F2-943B-4925-A99C-ADFFDA315F07}" srcOrd="2" destOrd="0" parTransId="{82DD75F5-3E2B-46D6-8844-575B1CDBE23D}" sibTransId="{935D9756-DBE9-4529-B402-4BAF3D8D8DC7}"/>
    <dgm:cxn modelId="{7C907F7F-A3DA-4667-8C64-3647CBF523B9}" type="presOf" srcId="{142948F2-943B-4925-A99C-ADFFDA315F07}" destId="{69049849-609E-43AA-897F-D046CB64A3A3}" srcOrd="1" destOrd="0" presId="urn:microsoft.com/office/officeart/2005/8/layout/chart3"/>
    <dgm:cxn modelId="{A1160D80-4F52-4BB2-8A42-E9FE29FDC594}" srcId="{173174C3-9719-4CED-AF3D-040736EAF881}" destId="{1B0A4F6B-97B6-4424-BE31-2EDFBB856F2F}" srcOrd="0" destOrd="0" parTransId="{163AD31E-F2E5-49B6-AAEA-9991DE5A9C22}" sibTransId="{E44ECA5F-3DB4-461A-BA33-71FC078B2C88}"/>
    <dgm:cxn modelId="{0B110D85-509E-4FD4-9DCC-BE94A869C535}" type="presOf" srcId="{00EDC3E8-1365-4041-9240-1BCC2D47BA7E}" destId="{078FEE7D-6D51-404C-B500-6C51E570EFB2}" srcOrd="0" destOrd="0" presId="urn:microsoft.com/office/officeart/2005/8/layout/chart3"/>
    <dgm:cxn modelId="{22C1CE94-5FE6-42F5-B4EA-6902B743894A}" type="presOf" srcId="{1B0A4F6B-97B6-4424-BE31-2EDFBB856F2F}" destId="{EC32F014-C86C-4FF7-A23B-4F7733DC7DCF}" srcOrd="1" destOrd="0" presId="urn:microsoft.com/office/officeart/2005/8/layout/chart3"/>
    <dgm:cxn modelId="{05D957A3-91A3-44A6-BDB8-9C97D007D3C2}" srcId="{173174C3-9719-4CED-AF3D-040736EAF881}" destId="{0288B779-9FAB-4F1A-AB60-30D880F1BB1C}" srcOrd="5" destOrd="0" parTransId="{4FE4DF1C-66C5-455C-A991-C2ABEE7127BB}" sibTransId="{B0529D20-8818-4BE9-AEBC-02C8358CA3C1}"/>
    <dgm:cxn modelId="{F541B6A5-8E13-407B-A019-BED435EE2CEB}" type="presOf" srcId="{0288B779-9FAB-4F1A-AB60-30D880F1BB1C}" destId="{AD3E9295-EB66-42E7-B603-2B253479635D}" srcOrd="1" destOrd="0" presId="urn:microsoft.com/office/officeart/2005/8/layout/chart3"/>
    <dgm:cxn modelId="{CB3DAFB9-2243-4D19-8175-E9F938F50DFE}" type="presOf" srcId="{1BD1346D-1562-4960-B658-127EE4E3CF83}" destId="{1845B727-C130-4957-9882-70B790B87ECF}" srcOrd="0" destOrd="0" presId="urn:microsoft.com/office/officeart/2005/8/layout/chart3"/>
    <dgm:cxn modelId="{DFE7A1CC-F263-4799-BE5B-639623A4AFA7}" type="presOf" srcId="{0288B779-9FAB-4F1A-AB60-30D880F1BB1C}" destId="{7DA19E92-4D95-4D53-A012-C90188083FB5}" srcOrd="0" destOrd="0" presId="urn:microsoft.com/office/officeart/2005/8/layout/chart3"/>
    <dgm:cxn modelId="{D475D3CC-B274-4CE7-B3C6-7D3C8786C29E}" type="presOf" srcId="{6E37642A-FD59-48B7-9EDE-A5AD85C6D348}" destId="{5CD32930-FC96-4862-842E-2C3A94695767}" srcOrd="1" destOrd="0" presId="urn:microsoft.com/office/officeart/2005/8/layout/chart3"/>
    <dgm:cxn modelId="{F24C2BDE-430F-4B3C-9B5E-1A03CB382884}" type="presOf" srcId="{173174C3-9719-4CED-AF3D-040736EAF881}" destId="{AEE4CDAB-B0AC-43EB-907D-6ED4AED625F9}" srcOrd="0" destOrd="0" presId="urn:microsoft.com/office/officeart/2005/8/layout/chart3"/>
    <dgm:cxn modelId="{A0CDF404-C7F2-4789-BA84-8232B7346CE5}" type="presParOf" srcId="{AEE4CDAB-B0AC-43EB-907D-6ED4AED625F9}" destId="{0F4A3236-D385-4C24-BD43-EB971ED4946C}" srcOrd="0" destOrd="0" presId="urn:microsoft.com/office/officeart/2005/8/layout/chart3"/>
    <dgm:cxn modelId="{0741763E-51E5-4B15-96BD-B3BA9C8C0AFE}" type="presParOf" srcId="{AEE4CDAB-B0AC-43EB-907D-6ED4AED625F9}" destId="{EC32F014-C86C-4FF7-A23B-4F7733DC7DCF}" srcOrd="1" destOrd="0" presId="urn:microsoft.com/office/officeart/2005/8/layout/chart3"/>
    <dgm:cxn modelId="{ABD9EEE6-8F60-47A8-9EA1-AF6888412981}" type="presParOf" srcId="{AEE4CDAB-B0AC-43EB-907D-6ED4AED625F9}" destId="{1845B727-C130-4957-9882-70B790B87ECF}" srcOrd="2" destOrd="0" presId="urn:microsoft.com/office/officeart/2005/8/layout/chart3"/>
    <dgm:cxn modelId="{A4A079F2-E30A-4FB8-978C-3E721D22823A}" type="presParOf" srcId="{AEE4CDAB-B0AC-43EB-907D-6ED4AED625F9}" destId="{E8A9A680-503E-4799-AF6D-5CE891005D1B}" srcOrd="3" destOrd="0" presId="urn:microsoft.com/office/officeart/2005/8/layout/chart3"/>
    <dgm:cxn modelId="{F3F60E03-431D-476A-8A80-F59680D3A50B}" type="presParOf" srcId="{AEE4CDAB-B0AC-43EB-907D-6ED4AED625F9}" destId="{99B48EF6-7A4F-4F42-9E22-B4A0ED2C241C}" srcOrd="4" destOrd="0" presId="urn:microsoft.com/office/officeart/2005/8/layout/chart3"/>
    <dgm:cxn modelId="{F6A82A5C-4201-49BB-A2C0-05C00AED2875}" type="presParOf" srcId="{AEE4CDAB-B0AC-43EB-907D-6ED4AED625F9}" destId="{69049849-609E-43AA-897F-D046CB64A3A3}" srcOrd="5" destOrd="0" presId="urn:microsoft.com/office/officeart/2005/8/layout/chart3"/>
    <dgm:cxn modelId="{B85274B8-34B0-42BA-9889-C3CCE0F7413F}" type="presParOf" srcId="{AEE4CDAB-B0AC-43EB-907D-6ED4AED625F9}" destId="{078FEE7D-6D51-404C-B500-6C51E570EFB2}" srcOrd="6" destOrd="0" presId="urn:microsoft.com/office/officeart/2005/8/layout/chart3"/>
    <dgm:cxn modelId="{136B4EDB-76FC-4C90-9296-921C06830D2C}" type="presParOf" srcId="{AEE4CDAB-B0AC-43EB-907D-6ED4AED625F9}" destId="{DA572E77-0A4E-48B9-972A-6723A186BF04}" srcOrd="7" destOrd="0" presId="urn:microsoft.com/office/officeart/2005/8/layout/chart3"/>
    <dgm:cxn modelId="{8ECCE8C2-FDF6-4F47-B7DC-5B3C12DC87C9}" type="presParOf" srcId="{AEE4CDAB-B0AC-43EB-907D-6ED4AED625F9}" destId="{C762D47E-29B0-4088-847A-06488CCB27BA}" srcOrd="8" destOrd="0" presId="urn:microsoft.com/office/officeart/2005/8/layout/chart3"/>
    <dgm:cxn modelId="{EDDEFECE-A638-4DC2-BF71-3C6589161641}" type="presParOf" srcId="{AEE4CDAB-B0AC-43EB-907D-6ED4AED625F9}" destId="{5CD32930-FC96-4862-842E-2C3A94695767}" srcOrd="9" destOrd="0" presId="urn:microsoft.com/office/officeart/2005/8/layout/chart3"/>
    <dgm:cxn modelId="{632E8C54-E0E9-4800-9D3E-5BB11D5B77C1}" type="presParOf" srcId="{AEE4CDAB-B0AC-43EB-907D-6ED4AED625F9}" destId="{7DA19E92-4D95-4D53-A012-C90188083FB5}" srcOrd="10" destOrd="0" presId="urn:microsoft.com/office/officeart/2005/8/layout/chart3"/>
    <dgm:cxn modelId="{53FA2319-DE9F-4084-9FF8-4BF39C9C2164}" type="presParOf" srcId="{AEE4CDAB-B0AC-43EB-907D-6ED4AED625F9}" destId="{AD3E9295-EB66-42E7-B603-2B253479635D}" srcOrd="11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55156A8-672E-4A98-96F3-70365AB968C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7D46C50-F157-4838-B91E-E75B47F74F51}">
      <dgm:prSet/>
      <dgm:spPr/>
      <dgm:t>
        <a:bodyPr/>
        <a:lstStyle/>
        <a:p>
          <a:r>
            <a:rPr lang="en-ZA"/>
            <a:t>Node.js</a:t>
          </a:r>
          <a:endParaRPr lang="en-US"/>
        </a:p>
      </dgm:t>
    </dgm:pt>
    <dgm:pt modelId="{67153EA3-F93B-4AA5-9DC6-A81C7A56660E}" type="parTrans" cxnId="{B31679C5-FB88-45E3-9B74-F0A9D72B5042}">
      <dgm:prSet/>
      <dgm:spPr/>
      <dgm:t>
        <a:bodyPr/>
        <a:lstStyle/>
        <a:p>
          <a:endParaRPr lang="en-US"/>
        </a:p>
      </dgm:t>
    </dgm:pt>
    <dgm:pt modelId="{46A4F4B1-226F-4384-9175-3F6EAA57966C}" type="sibTrans" cxnId="{B31679C5-FB88-45E3-9B74-F0A9D72B5042}">
      <dgm:prSet/>
      <dgm:spPr/>
      <dgm:t>
        <a:bodyPr/>
        <a:lstStyle/>
        <a:p>
          <a:endParaRPr lang="en-US"/>
        </a:p>
      </dgm:t>
    </dgm:pt>
    <dgm:pt modelId="{D88946FF-C53D-4824-B456-99E162FCA435}">
      <dgm:prSet/>
      <dgm:spPr/>
      <dgm:t>
        <a:bodyPr/>
        <a:lstStyle/>
        <a:p>
          <a:r>
            <a:rPr lang="en-ZA"/>
            <a:t>Tailwind</a:t>
          </a:r>
          <a:endParaRPr lang="en-US"/>
        </a:p>
      </dgm:t>
    </dgm:pt>
    <dgm:pt modelId="{BC83DAA4-6CA4-4B18-965D-EFD5BE6D56AB}" type="parTrans" cxnId="{3A13C92A-0EBD-4D87-97CA-0D3B8F3CD254}">
      <dgm:prSet/>
      <dgm:spPr/>
      <dgm:t>
        <a:bodyPr/>
        <a:lstStyle/>
        <a:p>
          <a:endParaRPr lang="en-US"/>
        </a:p>
      </dgm:t>
    </dgm:pt>
    <dgm:pt modelId="{17E14F95-D5F5-462B-B69E-D7E9964397C3}" type="sibTrans" cxnId="{3A13C92A-0EBD-4D87-97CA-0D3B8F3CD254}">
      <dgm:prSet/>
      <dgm:spPr/>
      <dgm:t>
        <a:bodyPr/>
        <a:lstStyle/>
        <a:p>
          <a:endParaRPr lang="en-US"/>
        </a:p>
      </dgm:t>
    </dgm:pt>
    <dgm:pt modelId="{3A0DD098-A291-428B-9321-953096042F91}" type="pres">
      <dgm:prSet presAssocID="{C55156A8-672E-4A98-96F3-70365AB968C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B1ACCF6-55A4-490A-8BE1-720D7D2B8CCA}" type="pres">
      <dgm:prSet presAssocID="{37D46C50-F157-4838-B91E-E75B47F74F51}" presName="hierRoot1" presStyleCnt="0"/>
      <dgm:spPr/>
    </dgm:pt>
    <dgm:pt modelId="{D49A66D4-DF83-4A33-9C0D-469C5B6A54F2}" type="pres">
      <dgm:prSet presAssocID="{37D46C50-F157-4838-B91E-E75B47F74F51}" presName="composite" presStyleCnt="0"/>
      <dgm:spPr/>
    </dgm:pt>
    <dgm:pt modelId="{A369796A-8F9E-4C85-966C-563A0BB0748A}" type="pres">
      <dgm:prSet presAssocID="{37D46C50-F157-4838-B91E-E75B47F74F51}" presName="background" presStyleLbl="node0" presStyleIdx="0" presStyleCnt="2"/>
      <dgm:spPr/>
    </dgm:pt>
    <dgm:pt modelId="{6D602792-DD6B-4CF7-8A2D-3EB45C3A6B3B}" type="pres">
      <dgm:prSet presAssocID="{37D46C50-F157-4838-B91E-E75B47F74F51}" presName="text" presStyleLbl="fgAcc0" presStyleIdx="0" presStyleCnt="2">
        <dgm:presLayoutVars>
          <dgm:chPref val="3"/>
        </dgm:presLayoutVars>
      </dgm:prSet>
      <dgm:spPr/>
    </dgm:pt>
    <dgm:pt modelId="{7173D8FE-EBC6-4E3E-A53B-553D7A78BD90}" type="pres">
      <dgm:prSet presAssocID="{37D46C50-F157-4838-B91E-E75B47F74F51}" presName="hierChild2" presStyleCnt="0"/>
      <dgm:spPr/>
    </dgm:pt>
    <dgm:pt modelId="{5DF0BF61-13F7-4DCF-94C4-5CC0DA10B8AF}" type="pres">
      <dgm:prSet presAssocID="{D88946FF-C53D-4824-B456-99E162FCA435}" presName="hierRoot1" presStyleCnt="0"/>
      <dgm:spPr/>
    </dgm:pt>
    <dgm:pt modelId="{ECFA27EC-6A1D-47AF-A5E1-9065EEA302B5}" type="pres">
      <dgm:prSet presAssocID="{D88946FF-C53D-4824-B456-99E162FCA435}" presName="composite" presStyleCnt="0"/>
      <dgm:spPr/>
    </dgm:pt>
    <dgm:pt modelId="{E2027859-9104-4782-B9DB-39488CD62880}" type="pres">
      <dgm:prSet presAssocID="{D88946FF-C53D-4824-B456-99E162FCA435}" presName="background" presStyleLbl="node0" presStyleIdx="1" presStyleCnt="2"/>
      <dgm:spPr/>
    </dgm:pt>
    <dgm:pt modelId="{1F4F1345-0139-463E-A0AE-CFF11881F61C}" type="pres">
      <dgm:prSet presAssocID="{D88946FF-C53D-4824-B456-99E162FCA435}" presName="text" presStyleLbl="fgAcc0" presStyleIdx="1" presStyleCnt="2">
        <dgm:presLayoutVars>
          <dgm:chPref val="3"/>
        </dgm:presLayoutVars>
      </dgm:prSet>
      <dgm:spPr/>
    </dgm:pt>
    <dgm:pt modelId="{D0C02EBA-9F88-4E98-827F-D0162E4FD3E3}" type="pres">
      <dgm:prSet presAssocID="{D88946FF-C53D-4824-B456-99E162FCA435}" presName="hierChild2" presStyleCnt="0"/>
      <dgm:spPr/>
    </dgm:pt>
  </dgm:ptLst>
  <dgm:cxnLst>
    <dgm:cxn modelId="{78706926-DD8D-4574-913D-78301DDC32D5}" type="presOf" srcId="{C55156A8-672E-4A98-96F3-70365AB968C1}" destId="{3A0DD098-A291-428B-9321-953096042F91}" srcOrd="0" destOrd="0" presId="urn:microsoft.com/office/officeart/2005/8/layout/hierarchy1"/>
    <dgm:cxn modelId="{3A13C92A-0EBD-4D87-97CA-0D3B8F3CD254}" srcId="{C55156A8-672E-4A98-96F3-70365AB968C1}" destId="{D88946FF-C53D-4824-B456-99E162FCA435}" srcOrd="1" destOrd="0" parTransId="{BC83DAA4-6CA4-4B18-965D-EFD5BE6D56AB}" sibTransId="{17E14F95-D5F5-462B-B69E-D7E9964397C3}"/>
    <dgm:cxn modelId="{FFCFBF65-1F76-403F-9812-48B98DED7075}" type="presOf" srcId="{D88946FF-C53D-4824-B456-99E162FCA435}" destId="{1F4F1345-0139-463E-A0AE-CFF11881F61C}" srcOrd="0" destOrd="0" presId="urn:microsoft.com/office/officeart/2005/8/layout/hierarchy1"/>
    <dgm:cxn modelId="{18F3437A-50D9-4D56-9AD5-A283DE61CB46}" type="presOf" srcId="{37D46C50-F157-4838-B91E-E75B47F74F51}" destId="{6D602792-DD6B-4CF7-8A2D-3EB45C3A6B3B}" srcOrd="0" destOrd="0" presId="urn:microsoft.com/office/officeart/2005/8/layout/hierarchy1"/>
    <dgm:cxn modelId="{B31679C5-FB88-45E3-9B74-F0A9D72B5042}" srcId="{C55156A8-672E-4A98-96F3-70365AB968C1}" destId="{37D46C50-F157-4838-B91E-E75B47F74F51}" srcOrd="0" destOrd="0" parTransId="{67153EA3-F93B-4AA5-9DC6-A81C7A56660E}" sibTransId="{46A4F4B1-226F-4384-9175-3F6EAA57966C}"/>
    <dgm:cxn modelId="{22C0DCC5-CF11-4310-822D-DC8D3A455CB9}" type="presParOf" srcId="{3A0DD098-A291-428B-9321-953096042F91}" destId="{6B1ACCF6-55A4-490A-8BE1-720D7D2B8CCA}" srcOrd="0" destOrd="0" presId="urn:microsoft.com/office/officeart/2005/8/layout/hierarchy1"/>
    <dgm:cxn modelId="{5D17210A-8026-4BF9-BE25-AAB4086D62A7}" type="presParOf" srcId="{6B1ACCF6-55A4-490A-8BE1-720D7D2B8CCA}" destId="{D49A66D4-DF83-4A33-9C0D-469C5B6A54F2}" srcOrd="0" destOrd="0" presId="urn:microsoft.com/office/officeart/2005/8/layout/hierarchy1"/>
    <dgm:cxn modelId="{9C47C985-168E-4AB9-976A-13047EB9956B}" type="presParOf" srcId="{D49A66D4-DF83-4A33-9C0D-469C5B6A54F2}" destId="{A369796A-8F9E-4C85-966C-563A0BB0748A}" srcOrd="0" destOrd="0" presId="urn:microsoft.com/office/officeart/2005/8/layout/hierarchy1"/>
    <dgm:cxn modelId="{141F2027-EB36-4673-83A3-7CB3FDCF0927}" type="presParOf" srcId="{D49A66D4-DF83-4A33-9C0D-469C5B6A54F2}" destId="{6D602792-DD6B-4CF7-8A2D-3EB45C3A6B3B}" srcOrd="1" destOrd="0" presId="urn:microsoft.com/office/officeart/2005/8/layout/hierarchy1"/>
    <dgm:cxn modelId="{D18635BC-0F80-420A-8124-CB61F1DBF628}" type="presParOf" srcId="{6B1ACCF6-55A4-490A-8BE1-720D7D2B8CCA}" destId="{7173D8FE-EBC6-4E3E-A53B-553D7A78BD90}" srcOrd="1" destOrd="0" presId="urn:microsoft.com/office/officeart/2005/8/layout/hierarchy1"/>
    <dgm:cxn modelId="{3BF00FA9-9486-4D47-923F-6D475769D134}" type="presParOf" srcId="{3A0DD098-A291-428B-9321-953096042F91}" destId="{5DF0BF61-13F7-4DCF-94C4-5CC0DA10B8AF}" srcOrd="1" destOrd="0" presId="urn:microsoft.com/office/officeart/2005/8/layout/hierarchy1"/>
    <dgm:cxn modelId="{0F729CB9-EF5B-4B17-AA29-0E2E36772D51}" type="presParOf" srcId="{5DF0BF61-13F7-4DCF-94C4-5CC0DA10B8AF}" destId="{ECFA27EC-6A1D-47AF-A5E1-9065EEA302B5}" srcOrd="0" destOrd="0" presId="urn:microsoft.com/office/officeart/2005/8/layout/hierarchy1"/>
    <dgm:cxn modelId="{1648158B-BFA3-445F-B4E8-FABFC518F37A}" type="presParOf" srcId="{ECFA27EC-6A1D-47AF-A5E1-9065EEA302B5}" destId="{E2027859-9104-4782-B9DB-39488CD62880}" srcOrd="0" destOrd="0" presId="urn:microsoft.com/office/officeart/2005/8/layout/hierarchy1"/>
    <dgm:cxn modelId="{06E02C15-58DC-43DB-AE52-2E10B8C37EF6}" type="presParOf" srcId="{ECFA27EC-6A1D-47AF-A5E1-9065EEA302B5}" destId="{1F4F1345-0139-463E-A0AE-CFF11881F61C}" srcOrd="1" destOrd="0" presId="urn:microsoft.com/office/officeart/2005/8/layout/hierarchy1"/>
    <dgm:cxn modelId="{06C99F11-770E-49EE-A69C-F72FA66D5F14}" type="presParOf" srcId="{5DF0BF61-13F7-4DCF-94C4-5CC0DA10B8AF}" destId="{D0C02EBA-9F88-4E98-827F-D0162E4FD3E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523275A-0A56-40EE-88C2-0EEDCCC70AE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35E466B-F60A-4580-9EB6-4E5928B8E23D}">
      <dgm:prSet custT="1"/>
      <dgm:spPr/>
      <dgm:t>
        <a:bodyPr/>
        <a:lstStyle/>
        <a:p>
          <a:pPr>
            <a:defRPr cap="all"/>
          </a:pPr>
          <a:r>
            <a:rPr lang="en-US" sz="1400" b="1" i="0" baseline="0" dirty="0"/>
            <a:t>Budget Buddy</a:t>
          </a:r>
          <a:r>
            <a:rPr lang="en-US" sz="1400" b="0" i="0" baseline="0" dirty="0"/>
            <a:t> empowers students to take control of their finances.</a:t>
          </a:r>
          <a:endParaRPr lang="en-US" sz="1400" dirty="0"/>
        </a:p>
      </dgm:t>
    </dgm:pt>
    <dgm:pt modelId="{0328983B-813A-46A8-A4EB-51BC870FA640}" type="parTrans" cxnId="{F6FDF454-C917-4428-982C-07D3C0054E0D}">
      <dgm:prSet/>
      <dgm:spPr/>
      <dgm:t>
        <a:bodyPr/>
        <a:lstStyle/>
        <a:p>
          <a:endParaRPr lang="en-US" sz="2400"/>
        </a:p>
      </dgm:t>
    </dgm:pt>
    <dgm:pt modelId="{808F5E9E-AC5E-4352-A359-366CA3EA6773}" type="sibTrans" cxnId="{F6FDF454-C917-4428-982C-07D3C0054E0D}">
      <dgm:prSet/>
      <dgm:spPr/>
      <dgm:t>
        <a:bodyPr/>
        <a:lstStyle/>
        <a:p>
          <a:endParaRPr lang="en-US" sz="2400"/>
        </a:p>
      </dgm:t>
    </dgm:pt>
    <dgm:pt modelId="{D55DC67E-B469-4C61-A895-A77812963A23}">
      <dgm:prSet custT="1"/>
      <dgm:spPr/>
      <dgm:t>
        <a:bodyPr/>
        <a:lstStyle/>
        <a:p>
          <a:pPr>
            <a:defRPr cap="all"/>
          </a:pPr>
          <a:r>
            <a:rPr lang="en-US" sz="1400" b="0" i="0" baseline="0"/>
            <a:t>Turns budgeting into a </a:t>
          </a:r>
          <a:r>
            <a:rPr lang="en-US" sz="1400" b="1" i="0" baseline="0"/>
            <a:t>fun, rewarding, and educational experience</a:t>
          </a:r>
          <a:r>
            <a:rPr lang="en-US" sz="1400" b="0" i="0" baseline="0"/>
            <a:t>.</a:t>
          </a:r>
          <a:endParaRPr lang="en-US" sz="1400"/>
        </a:p>
      </dgm:t>
    </dgm:pt>
    <dgm:pt modelId="{887BF5FB-359F-4F51-B020-0EE86A2D1CE3}" type="parTrans" cxnId="{C9AA10AA-8FA7-4738-BC6A-251C25BA5D1A}">
      <dgm:prSet/>
      <dgm:spPr/>
      <dgm:t>
        <a:bodyPr/>
        <a:lstStyle/>
        <a:p>
          <a:endParaRPr lang="en-US" sz="2400"/>
        </a:p>
      </dgm:t>
    </dgm:pt>
    <dgm:pt modelId="{3B583763-635B-465C-96B4-37718ADE4E66}" type="sibTrans" cxnId="{C9AA10AA-8FA7-4738-BC6A-251C25BA5D1A}">
      <dgm:prSet/>
      <dgm:spPr/>
      <dgm:t>
        <a:bodyPr/>
        <a:lstStyle/>
        <a:p>
          <a:endParaRPr lang="en-US" sz="2400"/>
        </a:p>
      </dgm:t>
    </dgm:pt>
    <dgm:pt modelId="{A9BA3BFC-D5BB-4811-9BB7-DC7FD0EDA56B}">
      <dgm:prSet custT="1"/>
      <dgm:spPr/>
      <dgm:t>
        <a:bodyPr/>
        <a:lstStyle/>
        <a:p>
          <a:pPr>
            <a:defRPr cap="all"/>
          </a:pPr>
          <a:r>
            <a:rPr lang="en-US" sz="1400" b="0" i="0" baseline="0"/>
            <a:t>Encourages </a:t>
          </a:r>
          <a:r>
            <a:rPr lang="en-US" sz="1400" b="1" i="0" baseline="0"/>
            <a:t>healthy financial habits</a:t>
          </a:r>
          <a:r>
            <a:rPr lang="en-US" sz="1400" b="0" i="0" baseline="0"/>
            <a:t> through gamification and tracking.</a:t>
          </a:r>
          <a:endParaRPr lang="en-US" sz="1400"/>
        </a:p>
      </dgm:t>
    </dgm:pt>
    <dgm:pt modelId="{3A68F46C-5A45-4B65-9FBF-918F525A6870}" type="parTrans" cxnId="{E8FAF054-D5F1-4F2C-B8DA-E33ED72B0821}">
      <dgm:prSet/>
      <dgm:spPr/>
      <dgm:t>
        <a:bodyPr/>
        <a:lstStyle/>
        <a:p>
          <a:endParaRPr lang="en-US" sz="2400"/>
        </a:p>
      </dgm:t>
    </dgm:pt>
    <dgm:pt modelId="{C8DC5457-517E-4C1E-B448-F93348D65E5D}" type="sibTrans" cxnId="{E8FAF054-D5F1-4F2C-B8DA-E33ED72B0821}">
      <dgm:prSet/>
      <dgm:spPr/>
      <dgm:t>
        <a:bodyPr/>
        <a:lstStyle/>
        <a:p>
          <a:endParaRPr lang="en-US" sz="2400"/>
        </a:p>
      </dgm:t>
    </dgm:pt>
    <dgm:pt modelId="{B931A7A7-1DD5-4D7E-A6E7-CEF71F7A2FE4}">
      <dgm:prSet custT="1"/>
      <dgm:spPr/>
      <dgm:t>
        <a:bodyPr/>
        <a:lstStyle/>
        <a:p>
          <a:pPr>
            <a:defRPr cap="all"/>
          </a:pPr>
          <a:r>
            <a:rPr lang="en-US" sz="1400" b="0" i="0" baseline="0"/>
            <a:t>Provides </a:t>
          </a:r>
          <a:r>
            <a:rPr lang="en-US" sz="1400" b="1" i="0" baseline="0"/>
            <a:t>insight, reflection, and motivation</a:t>
          </a:r>
          <a:r>
            <a:rPr lang="en-US" sz="1400" b="0" i="0" baseline="0"/>
            <a:t> for better money management.</a:t>
          </a:r>
          <a:endParaRPr lang="en-US" sz="1400"/>
        </a:p>
      </dgm:t>
    </dgm:pt>
    <dgm:pt modelId="{B3938845-8305-4AC0-BA57-7BC1CEF51BFA}" type="parTrans" cxnId="{1E411987-8FD3-437F-B95B-820FC6E8C3AC}">
      <dgm:prSet/>
      <dgm:spPr/>
      <dgm:t>
        <a:bodyPr/>
        <a:lstStyle/>
        <a:p>
          <a:endParaRPr lang="en-US" sz="2400"/>
        </a:p>
      </dgm:t>
    </dgm:pt>
    <dgm:pt modelId="{86B132B7-2C5A-4CA1-A88E-7E93EBE43143}" type="sibTrans" cxnId="{1E411987-8FD3-437F-B95B-820FC6E8C3AC}">
      <dgm:prSet/>
      <dgm:spPr/>
      <dgm:t>
        <a:bodyPr/>
        <a:lstStyle/>
        <a:p>
          <a:endParaRPr lang="en-US" sz="2400"/>
        </a:p>
      </dgm:t>
    </dgm:pt>
    <dgm:pt modelId="{90078342-D3B0-4602-8244-7355E0E1AA45}">
      <dgm:prSet custT="1"/>
      <dgm:spPr/>
      <dgm:t>
        <a:bodyPr/>
        <a:lstStyle/>
        <a:p>
          <a:pPr>
            <a:defRPr cap="all"/>
          </a:pPr>
          <a:r>
            <a:rPr lang="en-US" sz="1400" b="0" i="0" baseline="0"/>
            <a:t>Prepares students for </a:t>
          </a:r>
          <a:r>
            <a:rPr lang="en-US" sz="1400" b="1" i="0" baseline="0"/>
            <a:t>financial independence</a:t>
          </a:r>
          <a:r>
            <a:rPr lang="en-US" sz="1400" b="0" i="0" baseline="0"/>
            <a:t> and responsible spending in the long term.</a:t>
          </a:r>
          <a:endParaRPr lang="en-US" sz="1400"/>
        </a:p>
      </dgm:t>
    </dgm:pt>
    <dgm:pt modelId="{4864C06E-C3F3-425C-ABEE-D1DF8B9BF51A}" type="parTrans" cxnId="{79115D2A-257C-4F76-A7A9-7BACA6EB3306}">
      <dgm:prSet/>
      <dgm:spPr/>
      <dgm:t>
        <a:bodyPr/>
        <a:lstStyle/>
        <a:p>
          <a:endParaRPr lang="en-US" sz="2400"/>
        </a:p>
      </dgm:t>
    </dgm:pt>
    <dgm:pt modelId="{D76DA012-E345-4201-A192-4ADEADEFEF1C}" type="sibTrans" cxnId="{79115D2A-257C-4F76-A7A9-7BACA6EB3306}">
      <dgm:prSet/>
      <dgm:spPr/>
      <dgm:t>
        <a:bodyPr/>
        <a:lstStyle/>
        <a:p>
          <a:endParaRPr lang="en-US" sz="2400"/>
        </a:p>
      </dgm:t>
    </dgm:pt>
    <dgm:pt modelId="{C49F5495-FDD9-4AE9-A12E-4870EA5900A0}" type="pres">
      <dgm:prSet presAssocID="{E523275A-0A56-40EE-88C2-0EEDCCC70AE1}" presName="root" presStyleCnt="0">
        <dgm:presLayoutVars>
          <dgm:dir/>
          <dgm:resizeHandles val="exact"/>
        </dgm:presLayoutVars>
      </dgm:prSet>
      <dgm:spPr/>
    </dgm:pt>
    <dgm:pt modelId="{A9318F7D-8535-45E1-99FF-4733DE952479}" type="pres">
      <dgm:prSet presAssocID="{535E466B-F60A-4580-9EB6-4E5928B8E23D}" presName="compNode" presStyleCnt="0"/>
      <dgm:spPr/>
    </dgm:pt>
    <dgm:pt modelId="{3C9C97C5-042F-45BA-B074-30319F73563B}" type="pres">
      <dgm:prSet presAssocID="{535E466B-F60A-4580-9EB6-4E5928B8E23D}" presName="iconBgRect" presStyleLbl="bgShp" presStyleIdx="0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F0A390D-7747-488B-83E3-9DD2CF022326}" type="pres">
      <dgm:prSet presAssocID="{535E466B-F60A-4580-9EB6-4E5928B8E23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53197EFB-3652-4486-831E-D30B5313162A}" type="pres">
      <dgm:prSet presAssocID="{535E466B-F60A-4580-9EB6-4E5928B8E23D}" presName="spaceRect" presStyleCnt="0"/>
      <dgm:spPr/>
    </dgm:pt>
    <dgm:pt modelId="{B7D6FA3C-E34F-462E-81C6-864A262601AB}" type="pres">
      <dgm:prSet presAssocID="{535E466B-F60A-4580-9EB6-4E5928B8E23D}" presName="textRect" presStyleLbl="revTx" presStyleIdx="0" presStyleCnt="5">
        <dgm:presLayoutVars>
          <dgm:chMax val="1"/>
          <dgm:chPref val="1"/>
        </dgm:presLayoutVars>
      </dgm:prSet>
      <dgm:spPr/>
    </dgm:pt>
    <dgm:pt modelId="{351FCA26-15D1-4215-804B-AA44C568F65F}" type="pres">
      <dgm:prSet presAssocID="{808F5E9E-AC5E-4352-A359-366CA3EA6773}" presName="sibTrans" presStyleCnt="0"/>
      <dgm:spPr/>
    </dgm:pt>
    <dgm:pt modelId="{D7845B81-E212-44BD-8828-DEA5C8BF1A50}" type="pres">
      <dgm:prSet presAssocID="{D55DC67E-B469-4C61-A895-A77812963A23}" presName="compNode" presStyleCnt="0"/>
      <dgm:spPr/>
    </dgm:pt>
    <dgm:pt modelId="{A66203AD-6653-43A0-B4B9-35CDC1B91566}" type="pres">
      <dgm:prSet presAssocID="{D55DC67E-B469-4C61-A895-A77812963A23}" presName="iconBgRect" presStyleLbl="bgShp" presStyleIdx="1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F9996540-017C-4268-9F23-01A912D73789}" type="pres">
      <dgm:prSet presAssocID="{D55DC67E-B469-4C61-A895-A77812963A2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2BF6C695-6233-4B12-A51D-3E9005906B0C}" type="pres">
      <dgm:prSet presAssocID="{D55DC67E-B469-4C61-A895-A77812963A23}" presName="spaceRect" presStyleCnt="0"/>
      <dgm:spPr/>
    </dgm:pt>
    <dgm:pt modelId="{1AEE7309-5E4F-4D07-9CB9-564AEAFC2D37}" type="pres">
      <dgm:prSet presAssocID="{D55DC67E-B469-4C61-A895-A77812963A23}" presName="textRect" presStyleLbl="revTx" presStyleIdx="1" presStyleCnt="5">
        <dgm:presLayoutVars>
          <dgm:chMax val="1"/>
          <dgm:chPref val="1"/>
        </dgm:presLayoutVars>
      </dgm:prSet>
      <dgm:spPr/>
    </dgm:pt>
    <dgm:pt modelId="{4D358715-C335-42DE-8D1A-4E763DB2A34B}" type="pres">
      <dgm:prSet presAssocID="{3B583763-635B-465C-96B4-37718ADE4E66}" presName="sibTrans" presStyleCnt="0"/>
      <dgm:spPr/>
    </dgm:pt>
    <dgm:pt modelId="{4B5F2B32-D142-46CE-8527-8B64E5390F7A}" type="pres">
      <dgm:prSet presAssocID="{A9BA3BFC-D5BB-4811-9BB7-DC7FD0EDA56B}" presName="compNode" presStyleCnt="0"/>
      <dgm:spPr/>
    </dgm:pt>
    <dgm:pt modelId="{95E1D9C9-4BC4-4616-9D05-C01E96235553}" type="pres">
      <dgm:prSet presAssocID="{A9BA3BFC-D5BB-4811-9BB7-DC7FD0EDA56B}" presName="iconBgRect" presStyleLbl="bgShp" presStyleIdx="2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FC543FD-ED90-4304-BFD8-5143AAA4578E}" type="pres">
      <dgm:prSet presAssocID="{A9BA3BFC-D5BB-4811-9BB7-DC7FD0EDA56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1D73961C-9C3F-4089-A3A2-0C399A7071DD}" type="pres">
      <dgm:prSet presAssocID="{A9BA3BFC-D5BB-4811-9BB7-DC7FD0EDA56B}" presName="spaceRect" presStyleCnt="0"/>
      <dgm:spPr/>
    </dgm:pt>
    <dgm:pt modelId="{2D706520-C37B-4F86-B579-9BB35EE250E6}" type="pres">
      <dgm:prSet presAssocID="{A9BA3BFC-D5BB-4811-9BB7-DC7FD0EDA56B}" presName="textRect" presStyleLbl="revTx" presStyleIdx="2" presStyleCnt="5">
        <dgm:presLayoutVars>
          <dgm:chMax val="1"/>
          <dgm:chPref val="1"/>
        </dgm:presLayoutVars>
      </dgm:prSet>
      <dgm:spPr/>
    </dgm:pt>
    <dgm:pt modelId="{4E1F7210-9DE9-4FF4-9C84-F672B6C91B2C}" type="pres">
      <dgm:prSet presAssocID="{C8DC5457-517E-4C1E-B448-F93348D65E5D}" presName="sibTrans" presStyleCnt="0"/>
      <dgm:spPr/>
    </dgm:pt>
    <dgm:pt modelId="{CE08872B-293B-43AE-BB59-EDB82C2643DB}" type="pres">
      <dgm:prSet presAssocID="{B931A7A7-1DD5-4D7E-A6E7-CEF71F7A2FE4}" presName="compNode" presStyleCnt="0"/>
      <dgm:spPr/>
    </dgm:pt>
    <dgm:pt modelId="{9C2E38E2-3EF6-4665-80B7-C4A0E2160207}" type="pres">
      <dgm:prSet presAssocID="{B931A7A7-1DD5-4D7E-A6E7-CEF71F7A2FE4}" presName="iconBgRect" presStyleLbl="bgShp" presStyleIdx="3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57634258-D991-4795-9063-74886B311CFF}" type="pres">
      <dgm:prSet presAssocID="{B931A7A7-1DD5-4D7E-A6E7-CEF71F7A2FE4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B7129B11-A318-429F-B74F-9A52F9B6E085}" type="pres">
      <dgm:prSet presAssocID="{B931A7A7-1DD5-4D7E-A6E7-CEF71F7A2FE4}" presName="spaceRect" presStyleCnt="0"/>
      <dgm:spPr/>
    </dgm:pt>
    <dgm:pt modelId="{DDCA4C5B-349C-410E-B409-1818DACBEC30}" type="pres">
      <dgm:prSet presAssocID="{B931A7A7-1DD5-4D7E-A6E7-CEF71F7A2FE4}" presName="textRect" presStyleLbl="revTx" presStyleIdx="3" presStyleCnt="5">
        <dgm:presLayoutVars>
          <dgm:chMax val="1"/>
          <dgm:chPref val="1"/>
        </dgm:presLayoutVars>
      </dgm:prSet>
      <dgm:spPr/>
    </dgm:pt>
    <dgm:pt modelId="{FF38EB51-A6F2-4940-9BF2-3EBE06BA4A51}" type="pres">
      <dgm:prSet presAssocID="{86B132B7-2C5A-4CA1-A88E-7E93EBE43143}" presName="sibTrans" presStyleCnt="0"/>
      <dgm:spPr/>
    </dgm:pt>
    <dgm:pt modelId="{1E5CBA9D-CAD7-4A51-AABC-A2366845A8E1}" type="pres">
      <dgm:prSet presAssocID="{90078342-D3B0-4602-8244-7355E0E1AA45}" presName="compNode" presStyleCnt="0"/>
      <dgm:spPr/>
    </dgm:pt>
    <dgm:pt modelId="{62729B98-DAB0-42A8-BBFF-8DD53C6B9A34}" type="pres">
      <dgm:prSet presAssocID="{90078342-D3B0-4602-8244-7355E0E1AA45}" presName="iconBgRect" presStyleLbl="bgShp" presStyleIdx="4" presStyleCnt="5"/>
      <dgm:spPr>
        <a:prstGeom prst="round2DiagRect">
          <a:avLst>
            <a:gd name="adj1" fmla="val 29727"/>
            <a:gd name="adj2" fmla="val 0"/>
          </a:avLst>
        </a:prstGeom>
      </dgm:spPr>
    </dgm:pt>
    <dgm:pt modelId="{BDFE2B58-4025-4BF1-B32E-4523211D2ED4}" type="pres">
      <dgm:prSet presAssocID="{90078342-D3B0-4602-8244-7355E0E1AA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B5F9E3A-BE91-478A-800F-02D84810E8BE}" type="pres">
      <dgm:prSet presAssocID="{90078342-D3B0-4602-8244-7355E0E1AA45}" presName="spaceRect" presStyleCnt="0"/>
      <dgm:spPr/>
    </dgm:pt>
    <dgm:pt modelId="{D5D397F3-B7DE-4B4D-86A1-FC904F3CD1AB}" type="pres">
      <dgm:prSet presAssocID="{90078342-D3B0-4602-8244-7355E0E1AA4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B3597512-E778-450D-9499-74212B147A82}" type="presOf" srcId="{D55DC67E-B469-4C61-A895-A77812963A23}" destId="{1AEE7309-5E4F-4D07-9CB9-564AEAFC2D37}" srcOrd="0" destOrd="0" presId="urn:microsoft.com/office/officeart/2018/5/layout/IconLeafLabelList"/>
    <dgm:cxn modelId="{79115D2A-257C-4F76-A7A9-7BACA6EB3306}" srcId="{E523275A-0A56-40EE-88C2-0EEDCCC70AE1}" destId="{90078342-D3B0-4602-8244-7355E0E1AA45}" srcOrd="4" destOrd="0" parTransId="{4864C06E-C3F3-425C-ABEE-D1DF8B9BF51A}" sibTransId="{D76DA012-E345-4201-A192-4ADEADEFEF1C}"/>
    <dgm:cxn modelId="{2F7E645E-C7E3-4479-9B55-633952BA793F}" type="presOf" srcId="{A9BA3BFC-D5BB-4811-9BB7-DC7FD0EDA56B}" destId="{2D706520-C37B-4F86-B579-9BB35EE250E6}" srcOrd="0" destOrd="0" presId="urn:microsoft.com/office/officeart/2018/5/layout/IconLeafLabelList"/>
    <dgm:cxn modelId="{F09B6B6F-CB7B-416B-9B59-9083229A502B}" type="presOf" srcId="{90078342-D3B0-4602-8244-7355E0E1AA45}" destId="{D5D397F3-B7DE-4B4D-86A1-FC904F3CD1AB}" srcOrd="0" destOrd="0" presId="urn:microsoft.com/office/officeart/2018/5/layout/IconLeafLabelList"/>
    <dgm:cxn modelId="{45D6D372-2CF1-4988-B755-0A71FD4FB84E}" type="presOf" srcId="{B931A7A7-1DD5-4D7E-A6E7-CEF71F7A2FE4}" destId="{DDCA4C5B-349C-410E-B409-1818DACBEC30}" srcOrd="0" destOrd="0" presId="urn:microsoft.com/office/officeart/2018/5/layout/IconLeafLabelList"/>
    <dgm:cxn modelId="{CED86974-71E0-4935-BFF0-6FDE05BAB13D}" type="presOf" srcId="{535E466B-F60A-4580-9EB6-4E5928B8E23D}" destId="{B7D6FA3C-E34F-462E-81C6-864A262601AB}" srcOrd="0" destOrd="0" presId="urn:microsoft.com/office/officeart/2018/5/layout/IconLeafLabelList"/>
    <dgm:cxn modelId="{E8FAF054-D5F1-4F2C-B8DA-E33ED72B0821}" srcId="{E523275A-0A56-40EE-88C2-0EEDCCC70AE1}" destId="{A9BA3BFC-D5BB-4811-9BB7-DC7FD0EDA56B}" srcOrd="2" destOrd="0" parTransId="{3A68F46C-5A45-4B65-9FBF-918F525A6870}" sibTransId="{C8DC5457-517E-4C1E-B448-F93348D65E5D}"/>
    <dgm:cxn modelId="{F6FDF454-C917-4428-982C-07D3C0054E0D}" srcId="{E523275A-0A56-40EE-88C2-0EEDCCC70AE1}" destId="{535E466B-F60A-4580-9EB6-4E5928B8E23D}" srcOrd="0" destOrd="0" parTransId="{0328983B-813A-46A8-A4EB-51BC870FA640}" sibTransId="{808F5E9E-AC5E-4352-A359-366CA3EA6773}"/>
    <dgm:cxn modelId="{1E411987-8FD3-437F-B95B-820FC6E8C3AC}" srcId="{E523275A-0A56-40EE-88C2-0EEDCCC70AE1}" destId="{B931A7A7-1DD5-4D7E-A6E7-CEF71F7A2FE4}" srcOrd="3" destOrd="0" parTransId="{B3938845-8305-4AC0-BA57-7BC1CEF51BFA}" sibTransId="{86B132B7-2C5A-4CA1-A88E-7E93EBE43143}"/>
    <dgm:cxn modelId="{C9AA10AA-8FA7-4738-BC6A-251C25BA5D1A}" srcId="{E523275A-0A56-40EE-88C2-0EEDCCC70AE1}" destId="{D55DC67E-B469-4C61-A895-A77812963A23}" srcOrd="1" destOrd="0" parTransId="{887BF5FB-359F-4F51-B020-0EE86A2D1CE3}" sibTransId="{3B583763-635B-465C-96B4-37718ADE4E66}"/>
    <dgm:cxn modelId="{925EDDB8-DF7C-4436-A231-0BBA5E40DCD0}" type="presOf" srcId="{E523275A-0A56-40EE-88C2-0EEDCCC70AE1}" destId="{C49F5495-FDD9-4AE9-A12E-4870EA5900A0}" srcOrd="0" destOrd="0" presId="urn:microsoft.com/office/officeart/2018/5/layout/IconLeafLabelList"/>
    <dgm:cxn modelId="{9682740F-6167-41C1-908F-1AFE845D888E}" type="presParOf" srcId="{C49F5495-FDD9-4AE9-A12E-4870EA5900A0}" destId="{A9318F7D-8535-45E1-99FF-4733DE952479}" srcOrd="0" destOrd="0" presId="urn:microsoft.com/office/officeart/2018/5/layout/IconLeafLabelList"/>
    <dgm:cxn modelId="{C71DCCA4-8AD0-467C-99C0-F98B1CE780C4}" type="presParOf" srcId="{A9318F7D-8535-45E1-99FF-4733DE952479}" destId="{3C9C97C5-042F-45BA-B074-30319F73563B}" srcOrd="0" destOrd="0" presId="urn:microsoft.com/office/officeart/2018/5/layout/IconLeafLabelList"/>
    <dgm:cxn modelId="{CC0B1155-2836-4BCB-B69E-48BC6A90E7D4}" type="presParOf" srcId="{A9318F7D-8535-45E1-99FF-4733DE952479}" destId="{FF0A390D-7747-488B-83E3-9DD2CF022326}" srcOrd="1" destOrd="0" presId="urn:microsoft.com/office/officeart/2018/5/layout/IconLeafLabelList"/>
    <dgm:cxn modelId="{2A995534-FDFC-4AEE-B240-39614A556D4F}" type="presParOf" srcId="{A9318F7D-8535-45E1-99FF-4733DE952479}" destId="{53197EFB-3652-4486-831E-D30B5313162A}" srcOrd="2" destOrd="0" presId="urn:microsoft.com/office/officeart/2018/5/layout/IconLeafLabelList"/>
    <dgm:cxn modelId="{B85A4AA0-813E-4E69-93D7-8AC04BB630C1}" type="presParOf" srcId="{A9318F7D-8535-45E1-99FF-4733DE952479}" destId="{B7D6FA3C-E34F-462E-81C6-864A262601AB}" srcOrd="3" destOrd="0" presId="urn:microsoft.com/office/officeart/2018/5/layout/IconLeafLabelList"/>
    <dgm:cxn modelId="{BAED1A60-1A3F-4C2D-9CD3-DB75A74843A7}" type="presParOf" srcId="{C49F5495-FDD9-4AE9-A12E-4870EA5900A0}" destId="{351FCA26-15D1-4215-804B-AA44C568F65F}" srcOrd="1" destOrd="0" presId="urn:microsoft.com/office/officeart/2018/5/layout/IconLeafLabelList"/>
    <dgm:cxn modelId="{2604AB5E-3CDC-4805-AFD0-E35EA80F265C}" type="presParOf" srcId="{C49F5495-FDD9-4AE9-A12E-4870EA5900A0}" destId="{D7845B81-E212-44BD-8828-DEA5C8BF1A50}" srcOrd="2" destOrd="0" presId="urn:microsoft.com/office/officeart/2018/5/layout/IconLeafLabelList"/>
    <dgm:cxn modelId="{F93060E4-DF66-46EE-86E4-12A709EB9B7F}" type="presParOf" srcId="{D7845B81-E212-44BD-8828-DEA5C8BF1A50}" destId="{A66203AD-6653-43A0-B4B9-35CDC1B91566}" srcOrd="0" destOrd="0" presId="urn:microsoft.com/office/officeart/2018/5/layout/IconLeafLabelList"/>
    <dgm:cxn modelId="{A159ACB5-D354-4957-A250-BA052A93B2F5}" type="presParOf" srcId="{D7845B81-E212-44BD-8828-DEA5C8BF1A50}" destId="{F9996540-017C-4268-9F23-01A912D73789}" srcOrd="1" destOrd="0" presId="urn:microsoft.com/office/officeart/2018/5/layout/IconLeafLabelList"/>
    <dgm:cxn modelId="{1CDE647B-34E4-4AAB-8764-D5FD73EB3945}" type="presParOf" srcId="{D7845B81-E212-44BD-8828-DEA5C8BF1A50}" destId="{2BF6C695-6233-4B12-A51D-3E9005906B0C}" srcOrd="2" destOrd="0" presId="urn:microsoft.com/office/officeart/2018/5/layout/IconLeafLabelList"/>
    <dgm:cxn modelId="{39F9DD80-434F-49FB-8332-FF51D18F6508}" type="presParOf" srcId="{D7845B81-E212-44BD-8828-DEA5C8BF1A50}" destId="{1AEE7309-5E4F-4D07-9CB9-564AEAFC2D37}" srcOrd="3" destOrd="0" presId="urn:microsoft.com/office/officeart/2018/5/layout/IconLeafLabelList"/>
    <dgm:cxn modelId="{34604FA8-59CE-4C03-87C2-83BA1AAB5092}" type="presParOf" srcId="{C49F5495-FDD9-4AE9-A12E-4870EA5900A0}" destId="{4D358715-C335-42DE-8D1A-4E763DB2A34B}" srcOrd="3" destOrd="0" presId="urn:microsoft.com/office/officeart/2018/5/layout/IconLeafLabelList"/>
    <dgm:cxn modelId="{4F486B6A-43A9-45A0-91F7-0CBD7628FEDA}" type="presParOf" srcId="{C49F5495-FDD9-4AE9-A12E-4870EA5900A0}" destId="{4B5F2B32-D142-46CE-8527-8B64E5390F7A}" srcOrd="4" destOrd="0" presId="urn:microsoft.com/office/officeart/2018/5/layout/IconLeafLabelList"/>
    <dgm:cxn modelId="{80E100F3-D158-46A0-8A19-10AA923CB397}" type="presParOf" srcId="{4B5F2B32-D142-46CE-8527-8B64E5390F7A}" destId="{95E1D9C9-4BC4-4616-9D05-C01E96235553}" srcOrd="0" destOrd="0" presId="urn:microsoft.com/office/officeart/2018/5/layout/IconLeafLabelList"/>
    <dgm:cxn modelId="{24B771E6-4011-4BB4-B851-E3B70DD11D76}" type="presParOf" srcId="{4B5F2B32-D142-46CE-8527-8B64E5390F7A}" destId="{BFC543FD-ED90-4304-BFD8-5143AAA4578E}" srcOrd="1" destOrd="0" presId="urn:microsoft.com/office/officeart/2018/5/layout/IconLeafLabelList"/>
    <dgm:cxn modelId="{FF08FD98-68A2-4243-A0A4-D27BC9735F67}" type="presParOf" srcId="{4B5F2B32-D142-46CE-8527-8B64E5390F7A}" destId="{1D73961C-9C3F-4089-A3A2-0C399A7071DD}" srcOrd="2" destOrd="0" presId="urn:microsoft.com/office/officeart/2018/5/layout/IconLeafLabelList"/>
    <dgm:cxn modelId="{64CF5443-07C4-4569-811A-39FBD28294EE}" type="presParOf" srcId="{4B5F2B32-D142-46CE-8527-8B64E5390F7A}" destId="{2D706520-C37B-4F86-B579-9BB35EE250E6}" srcOrd="3" destOrd="0" presId="urn:microsoft.com/office/officeart/2018/5/layout/IconLeafLabelList"/>
    <dgm:cxn modelId="{35756CD8-397C-4BBA-ABC1-C49EEB03B1CC}" type="presParOf" srcId="{C49F5495-FDD9-4AE9-A12E-4870EA5900A0}" destId="{4E1F7210-9DE9-4FF4-9C84-F672B6C91B2C}" srcOrd="5" destOrd="0" presId="urn:microsoft.com/office/officeart/2018/5/layout/IconLeafLabelList"/>
    <dgm:cxn modelId="{E63C9F4E-D1E5-4E35-AE2E-5BF360B55F36}" type="presParOf" srcId="{C49F5495-FDD9-4AE9-A12E-4870EA5900A0}" destId="{CE08872B-293B-43AE-BB59-EDB82C2643DB}" srcOrd="6" destOrd="0" presId="urn:microsoft.com/office/officeart/2018/5/layout/IconLeafLabelList"/>
    <dgm:cxn modelId="{C31F3E8E-F80D-4C1B-B10A-62A593EF099B}" type="presParOf" srcId="{CE08872B-293B-43AE-BB59-EDB82C2643DB}" destId="{9C2E38E2-3EF6-4665-80B7-C4A0E2160207}" srcOrd="0" destOrd="0" presId="urn:microsoft.com/office/officeart/2018/5/layout/IconLeafLabelList"/>
    <dgm:cxn modelId="{17830F00-50CE-4E32-BBF9-F86D37328ECC}" type="presParOf" srcId="{CE08872B-293B-43AE-BB59-EDB82C2643DB}" destId="{57634258-D991-4795-9063-74886B311CFF}" srcOrd="1" destOrd="0" presId="urn:microsoft.com/office/officeart/2018/5/layout/IconLeafLabelList"/>
    <dgm:cxn modelId="{1844E75E-9282-46DF-9EF4-6CDD48D1223D}" type="presParOf" srcId="{CE08872B-293B-43AE-BB59-EDB82C2643DB}" destId="{B7129B11-A318-429F-B74F-9A52F9B6E085}" srcOrd="2" destOrd="0" presId="urn:microsoft.com/office/officeart/2018/5/layout/IconLeafLabelList"/>
    <dgm:cxn modelId="{606A4778-3C42-44BC-B950-D2288AA24535}" type="presParOf" srcId="{CE08872B-293B-43AE-BB59-EDB82C2643DB}" destId="{DDCA4C5B-349C-410E-B409-1818DACBEC30}" srcOrd="3" destOrd="0" presId="urn:microsoft.com/office/officeart/2018/5/layout/IconLeafLabelList"/>
    <dgm:cxn modelId="{835A270B-C115-4D66-9451-D08AF3BC527F}" type="presParOf" srcId="{C49F5495-FDD9-4AE9-A12E-4870EA5900A0}" destId="{FF38EB51-A6F2-4940-9BF2-3EBE06BA4A51}" srcOrd="7" destOrd="0" presId="urn:microsoft.com/office/officeart/2018/5/layout/IconLeafLabelList"/>
    <dgm:cxn modelId="{A782EC04-E8A0-476F-BFA4-098A80146879}" type="presParOf" srcId="{C49F5495-FDD9-4AE9-A12E-4870EA5900A0}" destId="{1E5CBA9D-CAD7-4A51-AABC-A2366845A8E1}" srcOrd="8" destOrd="0" presId="urn:microsoft.com/office/officeart/2018/5/layout/IconLeafLabelList"/>
    <dgm:cxn modelId="{EBEAAE88-EE86-40BB-8142-2D73E61D0A3A}" type="presParOf" srcId="{1E5CBA9D-CAD7-4A51-AABC-A2366845A8E1}" destId="{62729B98-DAB0-42A8-BBFF-8DD53C6B9A34}" srcOrd="0" destOrd="0" presId="urn:microsoft.com/office/officeart/2018/5/layout/IconLeafLabelList"/>
    <dgm:cxn modelId="{CFCE20F6-AB6F-4193-872B-B6A2F4469E13}" type="presParOf" srcId="{1E5CBA9D-CAD7-4A51-AABC-A2366845A8E1}" destId="{BDFE2B58-4025-4BF1-B32E-4523211D2ED4}" srcOrd="1" destOrd="0" presId="urn:microsoft.com/office/officeart/2018/5/layout/IconLeafLabelList"/>
    <dgm:cxn modelId="{8D331897-EEF2-48A1-82CC-F085FDC2F265}" type="presParOf" srcId="{1E5CBA9D-CAD7-4A51-AABC-A2366845A8E1}" destId="{CB5F9E3A-BE91-478A-800F-02D84810E8BE}" srcOrd="2" destOrd="0" presId="urn:microsoft.com/office/officeart/2018/5/layout/IconLeafLabelList"/>
    <dgm:cxn modelId="{4B8943EB-DD0A-4699-B598-002405D45482}" type="presParOf" srcId="{1E5CBA9D-CAD7-4A51-AABC-A2366845A8E1}" destId="{D5D397F3-B7DE-4B4D-86A1-FC904F3CD1A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501DCB-372B-4004-B7E2-EC6F38EE75F5}">
      <dsp:nvSpPr>
        <dsp:cNvPr id="0" name=""/>
        <dsp:cNvSpPr/>
      </dsp:nvSpPr>
      <dsp:spPr>
        <a:xfrm>
          <a:off x="1138003" y="459967"/>
          <a:ext cx="1287346" cy="128734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F7B4BD-21E8-469E-9241-EBA8E27D1800}">
      <dsp:nvSpPr>
        <dsp:cNvPr id="0" name=""/>
        <dsp:cNvSpPr/>
      </dsp:nvSpPr>
      <dsp:spPr>
        <a:xfrm>
          <a:off x="351291" y="2165235"/>
          <a:ext cx="286077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Students struggle silently with managing limited finances. Overspending occurs as a result of small daily costs such as coffee, food, data, etc </a:t>
          </a:r>
          <a:endParaRPr lang="en-US" sz="1600" kern="1200" dirty="0"/>
        </a:p>
      </dsp:txBody>
      <dsp:txXfrm>
        <a:off x="351291" y="2165235"/>
        <a:ext cx="2860770" cy="1080000"/>
      </dsp:txXfrm>
    </dsp:sp>
    <dsp:sp modelId="{D6D19EFE-0A22-4066-91B8-BBB107B02FB0}">
      <dsp:nvSpPr>
        <dsp:cNvPr id="0" name=""/>
        <dsp:cNvSpPr/>
      </dsp:nvSpPr>
      <dsp:spPr>
        <a:xfrm>
          <a:off x="4499408" y="459967"/>
          <a:ext cx="1287346" cy="128734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605F0-20A1-484C-8959-FAC58BF031E1}">
      <dsp:nvSpPr>
        <dsp:cNvPr id="0" name=""/>
        <dsp:cNvSpPr/>
      </dsp:nvSpPr>
      <dsp:spPr>
        <a:xfrm>
          <a:off x="3712696" y="2165235"/>
          <a:ext cx="286077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By the month’s end, they are short on finances </a:t>
          </a:r>
          <a:endParaRPr lang="en-US" sz="1600" kern="1200" dirty="0"/>
        </a:p>
      </dsp:txBody>
      <dsp:txXfrm>
        <a:off x="3712696" y="2165235"/>
        <a:ext cx="2860770" cy="1080000"/>
      </dsp:txXfrm>
    </dsp:sp>
    <dsp:sp modelId="{00024F42-759C-4A73-BBA3-A4B62AB84199}">
      <dsp:nvSpPr>
        <dsp:cNvPr id="0" name=""/>
        <dsp:cNvSpPr/>
      </dsp:nvSpPr>
      <dsp:spPr>
        <a:xfrm>
          <a:off x="7860813" y="459967"/>
          <a:ext cx="1287346" cy="128734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B4FB1A-673D-4281-9A56-1118B25CCF14}">
      <dsp:nvSpPr>
        <dsp:cNvPr id="0" name=""/>
        <dsp:cNvSpPr/>
      </dsp:nvSpPr>
      <dsp:spPr>
        <a:xfrm>
          <a:off x="7074102" y="2165235"/>
          <a:ext cx="2860770" cy="108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1600" kern="1200" dirty="0"/>
            <a:t>Financial Literacy often seems too complex or boring, especially if you are just getting into it  </a:t>
          </a:r>
          <a:endParaRPr lang="en-US" sz="1600" kern="1200" dirty="0"/>
        </a:p>
      </dsp:txBody>
      <dsp:txXfrm>
        <a:off x="7074102" y="2165235"/>
        <a:ext cx="2860770" cy="108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17430F-5404-4801-B5D8-D7F5307920F9}">
      <dsp:nvSpPr>
        <dsp:cNvPr id="0" name=""/>
        <dsp:cNvSpPr/>
      </dsp:nvSpPr>
      <dsp:spPr>
        <a:xfrm>
          <a:off x="973190" y="739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277ACA-71CD-4932-BEAC-FEC86351D627}">
      <dsp:nvSpPr>
        <dsp:cNvPr id="0" name=""/>
        <dsp:cNvSpPr/>
      </dsp:nvSpPr>
      <dsp:spPr>
        <a:xfrm>
          <a:off x="1242597" y="10086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2BFE08-0371-44BD-B282-5F110FC4EFA0}">
      <dsp:nvSpPr>
        <dsp:cNvPr id="0" name=""/>
        <dsp:cNvSpPr/>
      </dsp:nvSpPr>
      <dsp:spPr>
        <a:xfrm>
          <a:off x="569079" y="239711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b="1" kern="1200"/>
            <a:t>Budget Buddy</a:t>
          </a:r>
          <a:r>
            <a:rPr lang="en-GB" sz="1600" kern="1200"/>
            <a:t>: A web application to track income, expenses, and savings goals.</a:t>
          </a:r>
          <a:endParaRPr lang="en-US" sz="1600" kern="1200"/>
        </a:p>
      </dsp:txBody>
      <dsp:txXfrm>
        <a:off x="569079" y="2397114"/>
        <a:ext cx="2072362" cy="1215000"/>
      </dsp:txXfrm>
    </dsp:sp>
    <dsp:sp modelId="{CD5DACB4-72F7-414F-9740-51590792EF42}">
      <dsp:nvSpPr>
        <dsp:cNvPr id="0" name=""/>
        <dsp:cNvSpPr/>
      </dsp:nvSpPr>
      <dsp:spPr>
        <a:xfrm>
          <a:off x="3408216" y="739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C29CE1-13C9-4B9D-817D-573B2646EFEC}">
      <dsp:nvSpPr>
        <dsp:cNvPr id="0" name=""/>
        <dsp:cNvSpPr/>
      </dsp:nvSpPr>
      <dsp:spPr>
        <a:xfrm>
          <a:off x="3677623" y="10086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4EAE23-854B-4C9D-B458-35175BB57718}">
      <dsp:nvSpPr>
        <dsp:cNvPr id="0" name=""/>
        <dsp:cNvSpPr/>
      </dsp:nvSpPr>
      <dsp:spPr>
        <a:xfrm>
          <a:off x="3004105" y="239711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Uses </a:t>
          </a:r>
          <a:r>
            <a:rPr lang="en-GB" sz="1600" b="1" kern="1200"/>
            <a:t>gamification</a:t>
          </a:r>
          <a:r>
            <a:rPr lang="en-GB" sz="1600" kern="1200"/>
            <a:t> to make budgeting engaging.</a:t>
          </a:r>
          <a:endParaRPr lang="en-US" sz="1600" kern="1200"/>
        </a:p>
      </dsp:txBody>
      <dsp:txXfrm>
        <a:off x="3004105" y="2397114"/>
        <a:ext cx="2072362" cy="1215000"/>
      </dsp:txXfrm>
    </dsp:sp>
    <dsp:sp modelId="{F6D538D2-6975-401C-A968-D350AA8AD2B8}">
      <dsp:nvSpPr>
        <dsp:cNvPr id="0" name=""/>
        <dsp:cNvSpPr/>
      </dsp:nvSpPr>
      <dsp:spPr>
        <a:xfrm>
          <a:off x="5843242" y="739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4BC5B3-2100-4492-9972-896242AD02F1}">
      <dsp:nvSpPr>
        <dsp:cNvPr id="0" name=""/>
        <dsp:cNvSpPr/>
      </dsp:nvSpPr>
      <dsp:spPr>
        <a:xfrm>
          <a:off x="6112649" y="10086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ED014-5BAA-4997-A63C-89677C214253}">
      <dsp:nvSpPr>
        <dsp:cNvPr id="0" name=""/>
        <dsp:cNvSpPr/>
      </dsp:nvSpPr>
      <dsp:spPr>
        <a:xfrm>
          <a:off x="5439131" y="239711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Rewards users for sticking to their budgets and penalizes overspending.</a:t>
          </a:r>
          <a:endParaRPr lang="en-US" sz="1600" kern="1200"/>
        </a:p>
      </dsp:txBody>
      <dsp:txXfrm>
        <a:off x="5439131" y="2397114"/>
        <a:ext cx="2072362" cy="1215000"/>
      </dsp:txXfrm>
    </dsp:sp>
    <dsp:sp modelId="{9DB9B388-4801-4E22-B50B-16729EB3E0FE}">
      <dsp:nvSpPr>
        <dsp:cNvPr id="0" name=""/>
        <dsp:cNvSpPr/>
      </dsp:nvSpPr>
      <dsp:spPr>
        <a:xfrm>
          <a:off x="8278268" y="7392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A06DEA-2B53-47FA-9C2F-2169594D7AED}">
      <dsp:nvSpPr>
        <dsp:cNvPr id="0" name=""/>
        <dsp:cNvSpPr/>
      </dsp:nvSpPr>
      <dsp:spPr>
        <a:xfrm>
          <a:off x="8547675" y="10086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158D-FB97-4798-9CBF-DCAFD9ECFC43}">
      <dsp:nvSpPr>
        <dsp:cNvPr id="0" name=""/>
        <dsp:cNvSpPr/>
      </dsp:nvSpPr>
      <dsp:spPr>
        <a:xfrm>
          <a:off x="7874157" y="2397114"/>
          <a:ext cx="2072362" cy="121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GB" sz="1600" kern="1200"/>
            <a:t>Turns financial management into a motivating, educational experience.</a:t>
          </a:r>
          <a:endParaRPr lang="en-US" sz="1600" kern="1200"/>
        </a:p>
      </dsp:txBody>
      <dsp:txXfrm>
        <a:off x="7874157" y="2397114"/>
        <a:ext cx="2072362" cy="1215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47B74B-499C-4ABC-942E-5408CEB4FD3C}">
      <dsp:nvSpPr>
        <dsp:cNvPr id="0" name=""/>
        <dsp:cNvSpPr/>
      </dsp:nvSpPr>
      <dsp:spPr>
        <a:xfrm>
          <a:off x="0" y="3164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F58F6-B6B5-44E8-8F9B-C9EF009E5D69}">
      <dsp:nvSpPr>
        <dsp:cNvPr id="0" name=""/>
        <dsp:cNvSpPr/>
      </dsp:nvSpPr>
      <dsp:spPr>
        <a:xfrm>
          <a:off x="203908" y="154832"/>
          <a:ext cx="370742" cy="37074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6DFE7-2AAA-4F98-88A5-836D65C938DC}">
      <dsp:nvSpPr>
        <dsp:cNvPr id="0" name=""/>
        <dsp:cNvSpPr/>
      </dsp:nvSpPr>
      <dsp:spPr>
        <a:xfrm>
          <a:off x="778559" y="3164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R1,701/month</a:t>
          </a:r>
          <a:r>
            <a:rPr lang="en-US" sz="1700" b="0" i="0" kern="1200" baseline="0"/>
            <a:t>: Average spent on groceries/household items; nearly </a:t>
          </a:r>
          <a:r>
            <a:rPr lang="en-US" sz="1700" b="1" i="0" kern="1200" baseline="0"/>
            <a:t>50%</a:t>
          </a:r>
          <a:r>
            <a:rPr lang="en-US" sz="1700" b="0" i="0" kern="1200" baseline="0"/>
            <a:t> report this as largest expense.</a:t>
          </a:r>
          <a:endParaRPr lang="en-US" sz="1700" kern="1200"/>
        </a:p>
      </dsp:txBody>
      <dsp:txXfrm>
        <a:off x="778559" y="3164"/>
        <a:ext cx="9279840" cy="674077"/>
      </dsp:txXfrm>
    </dsp:sp>
    <dsp:sp modelId="{9F06D302-97AA-46CC-AA91-D2CCC343A03B}">
      <dsp:nvSpPr>
        <dsp:cNvPr id="0" name=""/>
        <dsp:cNvSpPr/>
      </dsp:nvSpPr>
      <dsp:spPr>
        <a:xfrm>
          <a:off x="0" y="845761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3BF892-1B6C-4090-8DB3-AD2DBC401E0D}">
      <dsp:nvSpPr>
        <dsp:cNvPr id="0" name=""/>
        <dsp:cNvSpPr/>
      </dsp:nvSpPr>
      <dsp:spPr>
        <a:xfrm>
          <a:off x="203908" y="997428"/>
          <a:ext cx="370742" cy="37074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D6BCDB-D6EC-49C2-AA39-1D62DE794B87}">
      <dsp:nvSpPr>
        <dsp:cNvPr id="0" name=""/>
        <dsp:cNvSpPr/>
      </dsp:nvSpPr>
      <dsp:spPr>
        <a:xfrm>
          <a:off x="778559" y="845761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38%</a:t>
          </a:r>
          <a:r>
            <a:rPr lang="en-US" sz="1700" b="0" i="0" kern="1200" baseline="0"/>
            <a:t>: Students spend a significant portion of their budget on takeout meals.</a:t>
          </a:r>
          <a:endParaRPr lang="en-US" sz="1700" kern="1200"/>
        </a:p>
      </dsp:txBody>
      <dsp:txXfrm>
        <a:off x="778559" y="845761"/>
        <a:ext cx="9279840" cy="674077"/>
      </dsp:txXfrm>
    </dsp:sp>
    <dsp:sp modelId="{7515E4BC-2F5E-43A7-BD55-9CF8AEAB895A}">
      <dsp:nvSpPr>
        <dsp:cNvPr id="0" name=""/>
        <dsp:cNvSpPr/>
      </dsp:nvSpPr>
      <dsp:spPr>
        <a:xfrm>
          <a:off x="0" y="1688357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14B4A-EF94-4817-AE4B-3A191821204E}">
      <dsp:nvSpPr>
        <dsp:cNvPr id="0" name=""/>
        <dsp:cNvSpPr/>
      </dsp:nvSpPr>
      <dsp:spPr>
        <a:xfrm>
          <a:off x="203908" y="1840024"/>
          <a:ext cx="370742" cy="37074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4392EC-1181-409D-8B66-26DAA9B06E6F}">
      <dsp:nvSpPr>
        <dsp:cNvPr id="0" name=""/>
        <dsp:cNvSpPr/>
      </dsp:nvSpPr>
      <dsp:spPr>
        <a:xfrm>
          <a:off x="778559" y="1688357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R796/month</a:t>
          </a:r>
          <a:r>
            <a:rPr lang="en-US" sz="1700" b="0" i="0" kern="1200" baseline="0"/>
            <a:t>: Average spent on social &amp; entertainment activities.</a:t>
          </a:r>
          <a:endParaRPr lang="en-US" sz="1700" kern="1200"/>
        </a:p>
      </dsp:txBody>
      <dsp:txXfrm>
        <a:off x="778559" y="1688357"/>
        <a:ext cx="9279840" cy="674077"/>
      </dsp:txXfrm>
    </dsp:sp>
    <dsp:sp modelId="{12CC02E8-46E1-49CC-A371-ED33CA9CB361}">
      <dsp:nvSpPr>
        <dsp:cNvPr id="0" name=""/>
        <dsp:cNvSpPr/>
      </dsp:nvSpPr>
      <dsp:spPr>
        <a:xfrm>
          <a:off x="0" y="2530953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7E7BE3-9589-496A-9F3A-A8B4F891DB46}">
      <dsp:nvSpPr>
        <dsp:cNvPr id="0" name=""/>
        <dsp:cNvSpPr/>
      </dsp:nvSpPr>
      <dsp:spPr>
        <a:xfrm>
          <a:off x="203908" y="2682621"/>
          <a:ext cx="370742" cy="37074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9A988F-31FD-4017-A8E6-46F634B4AE99}">
      <dsp:nvSpPr>
        <dsp:cNvPr id="0" name=""/>
        <dsp:cNvSpPr/>
      </dsp:nvSpPr>
      <dsp:spPr>
        <a:xfrm>
          <a:off x="778559" y="2530953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58%</a:t>
          </a:r>
          <a:r>
            <a:rPr lang="en-US" sz="1700" b="0" i="0" kern="1200" baseline="0"/>
            <a:t>: Of income goes to essentials (18–24-year-olds).</a:t>
          </a:r>
          <a:endParaRPr lang="en-US" sz="1700" kern="1200"/>
        </a:p>
      </dsp:txBody>
      <dsp:txXfrm>
        <a:off x="778559" y="2530953"/>
        <a:ext cx="9279840" cy="674077"/>
      </dsp:txXfrm>
    </dsp:sp>
    <dsp:sp modelId="{6A623CDA-8A11-4A4B-946E-07B4152DF2CC}">
      <dsp:nvSpPr>
        <dsp:cNvPr id="0" name=""/>
        <dsp:cNvSpPr/>
      </dsp:nvSpPr>
      <dsp:spPr>
        <a:xfrm>
          <a:off x="0" y="3373550"/>
          <a:ext cx="10058399" cy="6740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BE9D91-18FC-46C9-BCE2-641D862E791A}">
      <dsp:nvSpPr>
        <dsp:cNvPr id="0" name=""/>
        <dsp:cNvSpPr/>
      </dsp:nvSpPr>
      <dsp:spPr>
        <a:xfrm>
          <a:off x="203908" y="3525217"/>
          <a:ext cx="370742" cy="37074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C7837B-3C8E-4D3F-B0ED-6109328A6C2A}">
      <dsp:nvSpPr>
        <dsp:cNvPr id="0" name=""/>
        <dsp:cNvSpPr/>
      </dsp:nvSpPr>
      <dsp:spPr>
        <a:xfrm>
          <a:off x="778559" y="3373550"/>
          <a:ext cx="9279840" cy="674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340" tIns="71340" rIns="71340" bIns="7134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Financial Gaps</a:t>
          </a:r>
          <a:r>
            <a:rPr lang="en-US" sz="1700" b="0" i="0" kern="1200" baseline="0"/>
            <a:t>: Delays in bursary payments (e.g., NSFAS) can leave students with nothing if they haven’t budgeted.</a:t>
          </a:r>
          <a:endParaRPr lang="en-US" sz="1700" kern="1200"/>
        </a:p>
      </dsp:txBody>
      <dsp:txXfrm>
        <a:off x="778559" y="3373550"/>
        <a:ext cx="9279840" cy="6740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9F2399-CBEE-4495-8EFC-98014C7C2FAB}">
      <dsp:nvSpPr>
        <dsp:cNvPr id="0" name=""/>
        <dsp:cNvSpPr/>
      </dsp:nvSpPr>
      <dsp:spPr>
        <a:xfrm>
          <a:off x="378524" y="24525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BB685-3E98-418B-88F9-8DD57CFE9AF9}">
      <dsp:nvSpPr>
        <dsp:cNvPr id="0" name=""/>
        <dsp:cNvSpPr/>
      </dsp:nvSpPr>
      <dsp:spPr>
        <a:xfrm>
          <a:off x="549603" y="416336"/>
          <a:ext cx="472504" cy="4725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F2088-FEAF-4F00-93C2-DB67DFFE491D}">
      <dsp:nvSpPr>
        <dsp:cNvPr id="0" name=""/>
        <dsp:cNvSpPr/>
      </dsp:nvSpPr>
      <dsp:spPr>
        <a:xfrm>
          <a:off x="1367757" y="24525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Income Tracking – Know exactly how much you have and when it’s available.</a:t>
          </a:r>
        </a:p>
      </dsp:txBody>
      <dsp:txXfrm>
        <a:off x="1367757" y="245257"/>
        <a:ext cx="1920276" cy="814662"/>
      </dsp:txXfrm>
    </dsp:sp>
    <dsp:sp modelId="{E8A7823E-EC88-445E-BF35-04ECE06DDB48}">
      <dsp:nvSpPr>
        <dsp:cNvPr id="0" name=""/>
        <dsp:cNvSpPr/>
      </dsp:nvSpPr>
      <dsp:spPr>
        <a:xfrm>
          <a:off x="3622627" y="24525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4B2284-51BB-4948-A836-34F22B0CB77D}">
      <dsp:nvSpPr>
        <dsp:cNvPr id="0" name=""/>
        <dsp:cNvSpPr/>
      </dsp:nvSpPr>
      <dsp:spPr>
        <a:xfrm>
          <a:off x="3793706" y="416336"/>
          <a:ext cx="472504" cy="4725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16F30A-2B76-4E2D-8BD2-E3A228A69A3F}">
      <dsp:nvSpPr>
        <dsp:cNvPr id="0" name=""/>
        <dsp:cNvSpPr/>
      </dsp:nvSpPr>
      <dsp:spPr>
        <a:xfrm>
          <a:off x="4611860" y="24525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Savings Goals – 3–12 months, color-changing progress bar.</a:t>
          </a:r>
        </a:p>
      </dsp:txBody>
      <dsp:txXfrm>
        <a:off x="4611860" y="245257"/>
        <a:ext cx="1920276" cy="814662"/>
      </dsp:txXfrm>
    </dsp:sp>
    <dsp:sp modelId="{F8264D43-2F65-4387-BF69-A2ABDA0A2D50}">
      <dsp:nvSpPr>
        <dsp:cNvPr id="0" name=""/>
        <dsp:cNvSpPr/>
      </dsp:nvSpPr>
      <dsp:spPr>
        <a:xfrm>
          <a:off x="6866730" y="24525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EF378A-215A-42C1-AF0C-A36B97116E1F}">
      <dsp:nvSpPr>
        <dsp:cNvPr id="0" name=""/>
        <dsp:cNvSpPr/>
      </dsp:nvSpPr>
      <dsp:spPr>
        <a:xfrm>
          <a:off x="7037809" y="416336"/>
          <a:ext cx="472504" cy="4725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CFA7F-316B-4E05-99C1-7BC68667D84B}">
      <dsp:nvSpPr>
        <dsp:cNvPr id="0" name=""/>
        <dsp:cNvSpPr/>
      </dsp:nvSpPr>
      <dsp:spPr>
        <a:xfrm>
          <a:off x="7855963" y="24525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Expense Categorization – Essentials, entertainment, miscellaneous.</a:t>
          </a:r>
        </a:p>
      </dsp:txBody>
      <dsp:txXfrm>
        <a:off x="7855963" y="245257"/>
        <a:ext cx="1920276" cy="814662"/>
      </dsp:txXfrm>
    </dsp:sp>
    <dsp:sp modelId="{F833009E-D7F6-4C86-AAD3-82AA260E70D2}">
      <dsp:nvSpPr>
        <dsp:cNvPr id="0" name=""/>
        <dsp:cNvSpPr/>
      </dsp:nvSpPr>
      <dsp:spPr>
        <a:xfrm>
          <a:off x="378524" y="181577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880F6E-370F-4414-8B75-B2DA0C2C5359}">
      <dsp:nvSpPr>
        <dsp:cNvPr id="0" name=""/>
        <dsp:cNvSpPr/>
      </dsp:nvSpPr>
      <dsp:spPr>
        <a:xfrm>
          <a:off x="549603" y="1986856"/>
          <a:ext cx="472504" cy="47250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0CF40F-E1EA-4AAB-B4C0-1A98A557E310}">
      <dsp:nvSpPr>
        <dsp:cNvPr id="0" name=""/>
        <dsp:cNvSpPr/>
      </dsp:nvSpPr>
      <dsp:spPr>
        <a:xfrm>
          <a:off x="1367757" y="181577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Gamification – XP rewards, badges, and milestones.</a:t>
          </a:r>
        </a:p>
      </dsp:txBody>
      <dsp:txXfrm>
        <a:off x="1367757" y="1815777"/>
        <a:ext cx="1920276" cy="814662"/>
      </dsp:txXfrm>
    </dsp:sp>
    <dsp:sp modelId="{A2532CE5-1177-42EF-B51D-7EFB391A6E2C}">
      <dsp:nvSpPr>
        <dsp:cNvPr id="0" name=""/>
        <dsp:cNvSpPr/>
      </dsp:nvSpPr>
      <dsp:spPr>
        <a:xfrm>
          <a:off x="3622627" y="181577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EB0D07-081F-4A02-9162-7F02B24F5FB7}">
      <dsp:nvSpPr>
        <dsp:cNvPr id="0" name=""/>
        <dsp:cNvSpPr/>
      </dsp:nvSpPr>
      <dsp:spPr>
        <a:xfrm>
          <a:off x="3793706" y="1986856"/>
          <a:ext cx="472504" cy="47250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8C8505-9628-4CE9-A45A-7160CAF3CBF2}">
      <dsp:nvSpPr>
        <dsp:cNvPr id="0" name=""/>
        <dsp:cNvSpPr/>
      </dsp:nvSpPr>
      <dsp:spPr>
        <a:xfrm>
          <a:off x="4611860" y="181577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Reflections &amp; Feedback – Monthly reminders to stay on track.</a:t>
          </a:r>
        </a:p>
      </dsp:txBody>
      <dsp:txXfrm>
        <a:off x="4611860" y="1815777"/>
        <a:ext cx="1920276" cy="814662"/>
      </dsp:txXfrm>
    </dsp:sp>
    <dsp:sp modelId="{BFF3168F-987C-4711-9E8D-66DE3B73AAFD}">
      <dsp:nvSpPr>
        <dsp:cNvPr id="0" name=""/>
        <dsp:cNvSpPr/>
      </dsp:nvSpPr>
      <dsp:spPr>
        <a:xfrm>
          <a:off x="6866730" y="1815777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9480C-7240-4A95-AD74-CCDE1DB69295}">
      <dsp:nvSpPr>
        <dsp:cNvPr id="0" name=""/>
        <dsp:cNvSpPr/>
      </dsp:nvSpPr>
      <dsp:spPr>
        <a:xfrm>
          <a:off x="7037809" y="1986856"/>
          <a:ext cx="472504" cy="47250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23D053-3B12-4575-839C-2A8A39EC1541}">
      <dsp:nvSpPr>
        <dsp:cNvPr id="0" name=""/>
        <dsp:cNvSpPr/>
      </dsp:nvSpPr>
      <dsp:spPr>
        <a:xfrm>
          <a:off x="7855963" y="1815777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Budget Guidance – Assisted or independent budgeting.</a:t>
          </a:r>
        </a:p>
      </dsp:txBody>
      <dsp:txXfrm>
        <a:off x="7855963" y="1815777"/>
        <a:ext cx="1920276" cy="814662"/>
      </dsp:txXfrm>
    </dsp:sp>
    <dsp:sp modelId="{3270F5B3-64DA-44A7-A1D6-3F058AE8FD42}">
      <dsp:nvSpPr>
        <dsp:cNvPr id="0" name=""/>
        <dsp:cNvSpPr/>
      </dsp:nvSpPr>
      <dsp:spPr>
        <a:xfrm>
          <a:off x="378524" y="3386296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F9C365-4CF7-4099-A905-8744A2AE1027}">
      <dsp:nvSpPr>
        <dsp:cNvPr id="0" name=""/>
        <dsp:cNvSpPr/>
      </dsp:nvSpPr>
      <dsp:spPr>
        <a:xfrm>
          <a:off x="549603" y="3557375"/>
          <a:ext cx="472504" cy="47250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E6673C-7FED-4C00-871C-F4CE4FA8714E}">
      <dsp:nvSpPr>
        <dsp:cNvPr id="0" name=""/>
        <dsp:cNvSpPr/>
      </dsp:nvSpPr>
      <dsp:spPr>
        <a:xfrm>
          <a:off x="1367757" y="3386296"/>
          <a:ext cx="1920276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Real Rewards – Points redeemable for vouchers.</a:t>
          </a:r>
        </a:p>
      </dsp:txBody>
      <dsp:txXfrm>
        <a:off x="1367757" y="3386296"/>
        <a:ext cx="1920276" cy="814662"/>
      </dsp:txXfrm>
    </dsp:sp>
    <dsp:sp modelId="{4C89E037-4779-43F7-8889-C87A59AA91D6}">
      <dsp:nvSpPr>
        <dsp:cNvPr id="0" name=""/>
        <dsp:cNvSpPr/>
      </dsp:nvSpPr>
      <dsp:spPr>
        <a:xfrm>
          <a:off x="3622627" y="3386296"/>
          <a:ext cx="814662" cy="8146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44C33FA-25CD-4119-A88C-9B7D37A5190A}">
      <dsp:nvSpPr>
        <dsp:cNvPr id="0" name=""/>
        <dsp:cNvSpPr/>
      </dsp:nvSpPr>
      <dsp:spPr>
        <a:xfrm>
          <a:off x="3793706" y="3557375"/>
          <a:ext cx="472504" cy="472504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20149B-5553-43C6-8D28-DD7C2C8AFE34}">
      <dsp:nvSpPr>
        <dsp:cNvPr id="0" name=""/>
        <dsp:cNvSpPr/>
      </dsp:nvSpPr>
      <dsp:spPr>
        <a:xfrm>
          <a:off x="4532159" y="3386296"/>
          <a:ext cx="2647964" cy="814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400" kern="1200" dirty="0"/>
            <a:t>FinTech Growth Opportunities – Saved money can later be invested in shares, ETFs, or micro-investments, helping students grow their wealth while learning financial literacy.</a:t>
          </a:r>
          <a:endParaRPr lang="en-US" sz="1400" kern="1200" dirty="0"/>
        </a:p>
      </dsp:txBody>
      <dsp:txXfrm>
        <a:off x="4532159" y="3386296"/>
        <a:ext cx="2647964" cy="8146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744E8D-BF4F-4A1A-8814-24BCAE47D78A}">
      <dsp:nvSpPr>
        <dsp:cNvPr id="0" name=""/>
        <dsp:cNvSpPr/>
      </dsp:nvSpPr>
      <dsp:spPr>
        <a:xfrm>
          <a:off x="600649" y="253440"/>
          <a:ext cx="575068" cy="5750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63EF24-7755-4913-B1A5-F7D6A58465AA}">
      <dsp:nvSpPr>
        <dsp:cNvPr id="0" name=""/>
        <dsp:cNvSpPr/>
      </dsp:nvSpPr>
      <dsp:spPr>
        <a:xfrm>
          <a:off x="294776" y="789966"/>
          <a:ext cx="1277929" cy="9851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Expense Prediction: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Predict and automatically alerts users about upcoming bills, subscriptions, or recurring expenses to avoid budget surprises.</a:t>
          </a:r>
          <a:endParaRPr lang="en-US" sz="1200" kern="1200" dirty="0"/>
        </a:p>
      </dsp:txBody>
      <dsp:txXfrm>
        <a:off x="294776" y="789966"/>
        <a:ext cx="1277929" cy="985198"/>
      </dsp:txXfrm>
    </dsp:sp>
    <dsp:sp modelId="{B6FFBC1E-2F02-4F26-843D-7428C4DBC50C}">
      <dsp:nvSpPr>
        <dsp:cNvPr id="0" name=""/>
        <dsp:cNvSpPr/>
      </dsp:nvSpPr>
      <dsp:spPr>
        <a:xfrm>
          <a:off x="1977553" y="2607334"/>
          <a:ext cx="575068" cy="575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9B1FA-46E6-4FF1-BD6D-7C9820B41588}">
      <dsp:nvSpPr>
        <dsp:cNvPr id="0" name=""/>
        <dsp:cNvSpPr/>
      </dsp:nvSpPr>
      <dsp:spPr>
        <a:xfrm>
          <a:off x="1636385" y="3360316"/>
          <a:ext cx="1277929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Bank Integration:</a:t>
          </a:r>
          <a:r>
            <a:rPr lang="en-GB" sz="1200" kern="1200" dirty="0"/>
            <a:t> 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Allow users to sync their bank accounts to automatically track and categorize their expenses and income.</a:t>
          </a:r>
          <a:endParaRPr lang="en-US" sz="1200" kern="1200" dirty="0"/>
        </a:p>
      </dsp:txBody>
      <dsp:txXfrm>
        <a:off x="1636385" y="3360316"/>
        <a:ext cx="1277929" cy="978914"/>
      </dsp:txXfrm>
    </dsp:sp>
    <dsp:sp modelId="{A7FAA660-1126-49AF-B3F0-F3E3C03ABB14}">
      <dsp:nvSpPr>
        <dsp:cNvPr id="0" name=""/>
        <dsp:cNvSpPr/>
      </dsp:nvSpPr>
      <dsp:spPr>
        <a:xfrm>
          <a:off x="3253651" y="266105"/>
          <a:ext cx="575068" cy="5750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49F14-F78B-44F6-BF72-7DDFAB4D074F}">
      <dsp:nvSpPr>
        <dsp:cNvPr id="0" name=""/>
        <dsp:cNvSpPr/>
      </dsp:nvSpPr>
      <dsp:spPr>
        <a:xfrm>
          <a:off x="2840911" y="817577"/>
          <a:ext cx="1396802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Customizable Budget Categories:</a:t>
          </a:r>
          <a:r>
            <a:rPr lang="en-GB" sz="1200" kern="1200" dirty="0"/>
            <a:t> 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Enable users to create custom categories for specific expenses to tailor the app to their lifestyle.</a:t>
          </a:r>
          <a:endParaRPr lang="en-US" sz="1200" kern="1200" dirty="0"/>
        </a:p>
      </dsp:txBody>
      <dsp:txXfrm>
        <a:off x="2840911" y="817577"/>
        <a:ext cx="1396802" cy="978914"/>
      </dsp:txXfrm>
    </dsp:sp>
    <dsp:sp modelId="{F9F5B422-9EDC-46E2-9584-757D5D067BC3}">
      <dsp:nvSpPr>
        <dsp:cNvPr id="0" name=""/>
        <dsp:cNvSpPr/>
      </dsp:nvSpPr>
      <dsp:spPr>
        <a:xfrm>
          <a:off x="6045514" y="229133"/>
          <a:ext cx="575068" cy="5750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48C10D-BE13-419E-BACB-B75D1AD9B5EA}">
      <dsp:nvSpPr>
        <dsp:cNvPr id="0" name=""/>
        <dsp:cNvSpPr/>
      </dsp:nvSpPr>
      <dsp:spPr>
        <a:xfrm>
          <a:off x="5789401" y="799525"/>
          <a:ext cx="1277929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Financial Advice &amp; Tips:</a:t>
          </a:r>
          <a:r>
            <a:rPr lang="en-GB" sz="1200" kern="1200" dirty="0"/>
            <a:t> 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Include personalized tips or educational content for improving spending habits and saving money based on their financial behaviours.</a:t>
          </a:r>
          <a:endParaRPr lang="en-US" sz="1200" kern="1200" dirty="0"/>
        </a:p>
      </dsp:txBody>
      <dsp:txXfrm>
        <a:off x="5789401" y="799525"/>
        <a:ext cx="1277929" cy="978914"/>
      </dsp:txXfrm>
    </dsp:sp>
    <dsp:sp modelId="{D38A9492-DE0A-4AA4-8777-138F7F6D4121}">
      <dsp:nvSpPr>
        <dsp:cNvPr id="0" name=""/>
        <dsp:cNvSpPr/>
      </dsp:nvSpPr>
      <dsp:spPr>
        <a:xfrm>
          <a:off x="7610946" y="2579950"/>
          <a:ext cx="575068" cy="5750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0F21A0-6230-4847-B103-6C3AD0367C07}">
      <dsp:nvSpPr>
        <dsp:cNvPr id="0" name=""/>
        <dsp:cNvSpPr/>
      </dsp:nvSpPr>
      <dsp:spPr>
        <a:xfrm>
          <a:off x="7125170" y="3217864"/>
          <a:ext cx="1554026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Progress Insights &amp; Analytics:</a:t>
          </a:r>
          <a:r>
            <a:rPr lang="en-GB" sz="1200" kern="1200" dirty="0"/>
            <a:t> 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Provide more detailed insights into spending patterns over time, helping users understand where they can cut back.</a:t>
          </a:r>
          <a:endParaRPr lang="en-US" sz="1200" kern="1200" dirty="0"/>
        </a:p>
      </dsp:txBody>
      <dsp:txXfrm>
        <a:off x="7125170" y="3217864"/>
        <a:ext cx="1554026" cy="978914"/>
      </dsp:txXfrm>
    </dsp:sp>
    <dsp:sp modelId="{D6197970-856D-4960-9F41-313038635AD8}">
      <dsp:nvSpPr>
        <dsp:cNvPr id="0" name=""/>
        <dsp:cNvSpPr/>
      </dsp:nvSpPr>
      <dsp:spPr>
        <a:xfrm>
          <a:off x="8878705" y="253545"/>
          <a:ext cx="575068" cy="5750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86D9B-0996-484A-8D83-992FDA9F34C8}">
      <dsp:nvSpPr>
        <dsp:cNvPr id="0" name=""/>
        <dsp:cNvSpPr/>
      </dsp:nvSpPr>
      <dsp:spPr>
        <a:xfrm>
          <a:off x="8627210" y="816598"/>
          <a:ext cx="1277929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Community and Social Features:</a:t>
          </a:r>
          <a:r>
            <a:rPr lang="en-GB" sz="1200" kern="1200" dirty="0"/>
            <a:t> </a:t>
          </a:r>
        </a:p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Create a community feature where users can share their savings goals and achievements and motivate each other.</a:t>
          </a:r>
          <a:endParaRPr lang="en-US" sz="1200" kern="1200" dirty="0"/>
        </a:p>
      </dsp:txBody>
      <dsp:txXfrm>
        <a:off x="8627210" y="816598"/>
        <a:ext cx="1277929" cy="978914"/>
      </dsp:txXfrm>
    </dsp:sp>
    <dsp:sp modelId="{4F7B036A-4B67-4A07-BA29-57EDDB99BC98}">
      <dsp:nvSpPr>
        <dsp:cNvPr id="0" name=""/>
        <dsp:cNvSpPr/>
      </dsp:nvSpPr>
      <dsp:spPr>
        <a:xfrm>
          <a:off x="4725205" y="2617519"/>
          <a:ext cx="575068" cy="575068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74056F-42C2-463C-8952-26BCA9CA1DA4}">
      <dsp:nvSpPr>
        <dsp:cNvPr id="0" name=""/>
        <dsp:cNvSpPr/>
      </dsp:nvSpPr>
      <dsp:spPr>
        <a:xfrm>
          <a:off x="4431537" y="3396183"/>
          <a:ext cx="1277929" cy="9789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1" kern="1200" dirty="0"/>
            <a:t>Mobile App</a:t>
          </a:r>
          <a:r>
            <a:rPr lang="en-GB" sz="1300" kern="1200" dirty="0"/>
            <a:t>: Transform the web application into a mobile app for easier access and real-time tracking.</a:t>
          </a:r>
          <a:endParaRPr lang="en-US" sz="1300" kern="1200" dirty="0"/>
        </a:p>
      </dsp:txBody>
      <dsp:txXfrm>
        <a:off x="4431537" y="3396183"/>
        <a:ext cx="1277929" cy="97891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4A3236-D385-4C24-BD43-EB971ED4946C}">
      <dsp:nvSpPr>
        <dsp:cNvPr id="0" name=""/>
        <dsp:cNvSpPr/>
      </dsp:nvSpPr>
      <dsp:spPr>
        <a:xfrm>
          <a:off x="724111" y="432654"/>
          <a:ext cx="5760720" cy="5760720"/>
        </a:xfrm>
        <a:prstGeom prst="pie">
          <a:avLst>
            <a:gd name="adj1" fmla="val 16200000"/>
            <a:gd name="adj2" fmla="val 19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 dirty="0"/>
            <a:t>Empowers Students:</a:t>
          </a:r>
          <a:r>
            <a:rPr lang="en-US" sz="1400" b="0" i="0" kern="1200" baseline="0" dirty="0"/>
            <a:t> Helps students take control of their finances and make informed spending decisions.</a:t>
          </a:r>
          <a:endParaRPr lang="en-US" sz="1400" kern="1200" dirty="0"/>
        </a:p>
      </dsp:txBody>
      <dsp:txXfrm>
        <a:off x="3666193" y="1049874"/>
        <a:ext cx="1680210" cy="1234440"/>
      </dsp:txXfrm>
    </dsp:sp>
    <dsp:sp modelId="{1845B727-C130-4957-9882-70B790B87ECF}">
      <dsp:nvSpPr>
        <dsp:cNvPr id="0" name=""/>
        <dsp:cNvSpPr/>
      </dsp:nvSpPr>
      <dsp:spPr>
        <a:xfrm>
          <a:off x="577086" y="697115"/>
          <a:ext cx="5760720" cy="5760720"/>
        </a:xfrm>
        <a:prstGeom prst="pie">
          <a:avLst>
            <a:gd name="adj1" fmla="val 19800000"/>
            <a:gd name="adj2" fmla="val 18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Reduces Stress:</a:t>
          </a:r>
          <a:r>
            <a:rPr lang="en-US" sz="1400" b="0" i="0" kern="1200" baseline="0"/>
            <a:t> Decreases financial anxiety by providing clear tracking and guidance.</a:t>
          </a:r>
          <a:endParaRPr lang="en-US" sz="1400" kern="1200"/>
        </a:p>
      </dsp:txBody>
      <dsp:txXfrm>
        <a:off x="4520436" y="2994545"/>
        <a:ext cx="1741932" cy="1165860"/>
      </dsp:txXfrm>
    </dsp:sp>
    <dsp:sp modelId="{99B48EF6-7A4F-4F42-9E22-B4A0ED2C241C}">
      <dsp:nvSpPr>
        <dsp:cNvPr id="0" name=""/>
        <dsp:cNvSpPr/>
      </dsp:nvSpPr>
      <dsp:spPr>
        <a:xfrm>
          <a:off x="577086" y="697115"/>
          <a:ext cx="5760720" cy="5760720"/>
        </a:xfrm>
        <a:prstGeom prst="pie">
          <a:avLst>
            <a:gd name="adj1" fmla="val 1800000"/>
            <a:gd name="adj2" fmla="val 54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Promotes Healthy Financial Habits:</a:t>
          </a:r>
          <a:r>
            <a:rPr lang="en-US" sz="1400" b="0" i="0" kern="1200" baseline="0"/>
            <a:t> Encourages budgeting, saving, and responsible spending from an early stage.</a:t>
          </a:r>
          <a:endParaRPr lang="en-US" sz="1400" kern="1200"/>
        </a:p>
      </dsp:txBody>
      <dsp:txXfrm>
        <a:off x="3519168" y="4606175"/>
        <a:ext cx="1680210" cy="1234440"/>
      </dsp:txXfrm>
    </dsp:sp>
    <dsp:sp modelId="{078FEE7D-6D51-404C-B500-6C51E570EFB2}">
      <dsp:nvSpPr>
        <dsp:cNvPr id="0" name=""/>
        <dsp:cNvSpPr/>
      </dsp:nvSpPr>
      <dsp:spPr>
        <a:xfrm>
          <a:off x="577086" y="697115"/>
          <a:ext cx="5760720" cy="5760720"/>
        </a:xfrm>
        <a:prstGeom prst="pie">
          <a:avLst>
            <a:gd name="adj1" fmla="val 54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Gamified Motivation:</a:t>
          </a:r>
          <a:r>
            <a:rPr lang="en-US" sz="1400" b="0" i="0" kern="1200" baseline="0"/>
            <a:t> XP rewards and monthly reflections make financial management engaging and fun.</a:t>
          </a:r>
          <a:endParaRPr lang="en-US" sz="1400" kern="1200"/>
        </a:p>
      </dsp:txBody>
      <dsp:txXfrm>
        <a:off x="1715514" y="4606175"/>
        <a:ext cx="1680210" cy="1234440"/>
      </dsp:txXfrm>
    </dsp:sp>
    <dsp:sp modelId="{C762D47E-29B0-4088-847A-06488CCB27BA}">
      <dsp:nvSpPr>
        <dsp:cNvPr id="0" name=""/>
        <dsp:cNvSpPr/>
      </dsp:nvSpPr>
      <dsp:spPr>
        <a:xfrm>
          <a:off x="577086" y="697115"/>
          <a:ext cx="5760720" cy="5760720"/>
        </a:xfrm>
        <a:prstGeom prst="pie">
          <a:avLst>
            <a:gd name="adj1" fmla="val 9000000"/>
            <a:gd name="adj2" fmla="val 126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Long-Term Benefits:</a:t>
          </a:r>
          <a:r>
            <a:rPr lang="en-US" sz="1400" b="0" i="0" kern="1200" baseline="0"/>
            <a:t> Prepares students for future financial independence and responsible money management.</a:t>
          </a:r>
          <a:endParaRPr lang="en-US" sz="1400" kern="1200"/>
        </a:p>
      </dsp:txBody>
      <dsp:txXfrm>
        <a:off x="666240" y="2994545"/>
        <a:ext cx="1741932" cy="1165860"/>
      </dsp:txXfrm>
    </dsp:sp>
    <dsp:sp modelId="{7DA19E92-4D95-4D53-A012-C90188083FB5}">
      <dsp:nvSpPr>
        <dsp:cNvPr id="0" name=""/>
        <dsp:cNvSpPr/>
      </dsp:nvSpPr>
      <dsp:spPr>
        <a:xfrm>
          <a:off x="577086" y="697115"/>
          <a:ext cx="5760720" cy="5760720"/>
        </a:xfrm>
        <a:prstGeom prst="pie">
          <a:avLst>
            <a:gd name="adj1" fmla="val 12600000"/>
            <a:gd name="adj2" fmla="val 162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kern="1200" baseline="0"/>
            <a:t>Community Impact (Future):</a:t>
          </a:r>
          <a:r>
            <a:rPr lang="en-US" sz="1400" b="0" i="0" kern="1200" baseline="0"/>
            <a:t> Social features and shared achievements foster a supportive financial community.</a:t>
          </a:r>
          <a:endParaRPr lang="en-US" sz="1400" kern="1200"/>
        </a:p>
      </dsp:txBody>
      <dsp:txXfrm>
        <a:off x="1715514" y="1314335"/>
        <a:ext cx="1680210" cy="12344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69796A-8F9E-4C85-966C-563A0BB0748A}">
      <dsp:nvSpPr>
        <dsp:cNvPr id="0" name=""/>
        <dsp:cNvSpPr/>
      </dsp:nvSpPr>
      <dsp:spPr>
        <a:xfrm>
          <a:off x="12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02792-DD6B-4CF7-8A2D-3EB45C3A6B3B}">
      <dsp:nvSpPr>
        <dsp:cNvPr id="0" name=""/>
        <dsp:cNvSpPr/>
      </dsp:nvSpPr>
      <dsp:spPr>
        <a:xfrm>
          <a:off x="480082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6500" kern="1200"/>
            <a:t>Node.js</a:t>
          </a:r>
          <a:endParaRPr lang="en-US" sz="6500" kern="1200"/>
        </a:p>
      </dsp:txBody>
      <dsp:txXfrm>
        <a:off x="560236" y="748205"/>
        <a:ext cx="4149382" cy="2576345"/>
      </dsp:txXfrm>
    </dsp:sp>
    <dsp:sp modelId="{E2027859-9104-4782-B9DB-39488CD62880}">
      <dsp:nvSpPr>
        <dsp:cNvPr id="0" name=""/>
        <dsp:cNvSpPr/>
      </dsp:nvSpPr>
      <dsp:spPr>
        <a:xfrm>
          <a:off x="5268627" y="213139"/>
          <a:ext cx="4309690" cy="27366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4F1345-0139-463E-A0AE-CFF11881F61C}">
      <dsp:nvSpPr>
        <dsp:cNvPr id="0" name=""/>
        <dsp:cNvSpPr/>
      </dsp:nvSpPr>
      <dsp:spPr>
        <a:xfrm>
          <a:off x="5747481" y="668051"/>
          <a:ext cx="4309690" cy="273665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6500" kern="1200"/>
            <a:t>Tailwind</a:t>
          </a:r>
          <a:endParaRPr lang="en-US" sz="6500" kern="1200"/>
        </a:p>
      </dsp:txBody>
      <dsp:txXfrm>
        <a:off x="5827635" y="748205"/>
        <a:ext cx="4149382" cy="257634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9C97C5-042F-45BA-B074-30319F73563B}">
      <dsp:nvSpPr>
        <dsp:cNvPr id="0" name=""/>
        <dsp:cNvSpPr/>
      </dsp:nvSpPr>
      <dsp:spPr>
        <a:xfrm>
          <a:off x="354019" y="582102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0A390D-7747-488B-83E3-9DD2CF022326}">
      <dsp:nvSpPr>
        <dsp:cNvPr id="0" name=""/>
        <dsp:cNvSpPr/>
      </dsp:nvSpPr>
      <dsp:spPr>
        <a:xfrm>
          <a:off x="587334" y="815416"/>
          <a:ext cx="628154" cy="6281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D6FA3C-E34F-462E-81C6-864A262601AB}">
      <dsp:nvSpPr>
        <dsp:cNvPr id="0" name=""/>
        <dsp:cNvSpPr/>
      </dsp:nvSpPr>
      <dsp:spPr>
        <a:xfrm>
          <a:off x="4048" y="2017883"/>
          <a:ext cx="1794726" cy="112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1" i="0" kern="1200" baseline="0" dirty="0"/>
            <a:t>Budget Buddy</a:t>
          </a:r>
          <a:r>
            <a:rPr lang="en-US" sz="1400" b="0" i="0" kern="1200" baseline="0" dirty="0"/>
            <a:t> empowers students to take control of their finances.</a:t>
          </a:r>
          <a:endParaRPr lang="en-US" sz="1400" kern="1200" dirty="0"/>
        </a:p>
      </dsp:txBody>
      <dsp:txXfrm>
        <a:off x="4048" y="2017883"/>
        <a:ext cx="1794726" cy="1129281"/>
      </dsp:txXfrm>
    </dsp:sp>
    <dsp:sp modelId="{A66203AD-6653-43A0-B4B9-35CDC1B91566}">
      <dsp:nvSpPr>
        <dsp:cNvPr id="0" name=""/>
        <dsp:cNvSpPr/>
      </dsp:nvSpPr>
      <dsp:spPr>
        <a:xfrm>
          <a:off x="2462823" y="582102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9996540-017C-4268-9F23-01A912D73789}">
      <dsp:nvSpPr>
        <dsp:cNvPr id="0" name=""/>
        <dsp:cNvSpPr/>
      </dsp:nvSpPr>
      <dsp:spPr>
        <a:xfrm>
          <a:off x="2696138" y="815416"/>
          <a:ext cx="628154" cy="6281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EE7309-5E4F-4D07-9CB9-564AEAFC2D37}">
      <dsp:nvSpPr>
        <dsp:cNvPr id="0" name=""/>
        <dsp:cNvSpPr/>
      </dsp:nvSpPr>
      <dsp:spPr>
        <a:xfrm>
          <a:off x="2112852" y="2017883"/>
          <a:ext cx="1794726" cy="112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Turns budgeting into a </a:t>
          </a:r>
          <a:r>
            <a:rPr lang="en-US" sz="1400" b="1" i="0" kern="1200" baseline="0"/>
            <a:t>fun, rewarding, and educational experience</a:t>
          </a:r>
          <a:r>
            <a:rPr lang="en-US" sz="1400" b="0" i="0" kern="1200" baseline="0"/>
            <a:t>.</a:t>
          </a:r>
          <a:endParaRPr lang="en-US" sz="1400" kern="1200"/>
        </a:p>
      </dsp:txBody>
      <dsp:txXfrm>
        <a:off x="2112852" y="2017883"/>
        <a:ext cx="1794726" cy="1129281"/>
      </dsp:txXfrm>
    </dsp:sp>
    <dsp:sp modelId="{95E1D9C9-4BC4-4616-9D05-C01E96235553}">
      <dsp:nvSpPr>
        <dsp:cNvPr id="0" name=""/>
        <dsp:cNvSpPr/>
      </dsp:nvSpPr>
      <dsp:spPr>
        <a:xfrm>
          <a:off x="4571627" y="582102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C543FD-ED90-4304-BFD8-5143AAA4578E}">
      <dsp:nvSpPr>
        <dsp:cNvPr id="0" name=""/>
        <dsp:cNvSpPr/>
      </dsp:nvSpPr>
      <dsp:spPr>
        <a:xfrm>
          <a:off x="4804941" y="815416"/>
          <a:ext cx="628154" cy="6281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06520-C37B-4F86-B579-9BB35EE250E6}">
      <dsp:nvSpPr>
        <dsp:cNvPr id="0" name=""/>
        <dsp:cNvSpPr/>
      </dsp:nvSpPr>
      <dsp:spPr>
        <a:xfrm>
          <a:off x="4221655" y="2017883"/>
          <a:ext cx="1794726" cy="112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Encourages </a:t>
          </a:r>
          <a:r>
            <a:rPr lang="en-US" sz="1400" b="1" i="0" kern="1200" baseline="0"/>
            <a:t>healthy financial habits</a:t>
          </a:r>
          <a:r>
            <a:rPr lang="en-US" sz="1400" b="0" i="0" kern="1200" baseline="0"/>
            <a:t> through gamification and tracking.</a:t>
          </a:r>
          <a:endParaRPr lang="en-US" sz="1400" kern="1200"/>
        </a:p>
      </dsp:txBody>
      <dsp:txXfrm>
        <a:off x="4221655" y="2017883"/>
        <a:ext cx="1794726" cy="1129281"/>
      </dsp:txXfrm>
    </dsp:sp>
    <dsp:sp modelId="{9C2E38E2-3EF6-4665-80B7-C4A0E2160207}">
      <dsp:nvSpPr>
        <dsp:cNvPr id="0" name=""/>
        <dsp:cNvSpPr/>
      </dsp:nvSpPr>
      <dsp:spPr>
        <a:xfrm>
          <a:off x="6680431" y="582102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634258-D991-4795-9063-74886B311CFF}">
      <dsp:nvSpPr>
        <dsp:cNvPr id="0" name=""/>
        <dsp:cNvSpPr/>
      </dsp:nvSpPr>
      <dsp:spPr>
        <a:xfrm>
          <a:off x="6913745" y="815416"/>
          <a:ext cx="628154" cy="62815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CA4C5B-349C-410E-B409-1818DACBEC30}">
      <dsp:nvSpPr>
        <dsp:cNvPr id="0" name=""/>
        <dsp:cNvSpPr/>
      </dsp:nvSpPr>
      <dsp:spPr>
        <a:xfrm>
          <a:off x="6330459" y="2017883"/>
          <a:ext cx="1794726" cy="112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Provides </a:t>
          </a:r>
          <a:r>
            <a:rPr lang="en-US" sz="1400" b="1" i="0" kern="1200" baseline="0"/>
            <a:t>insight, reflection, and motivation</a:t>
          </a:r>
          <a:r>
            <a:rPr lang="en-US" sz="1400" b="0" i="0" kern="1200" baseline="0"/>
            <a:t> for better money management.</a:t>
          </a:r>
          <a:endParaRPr lang="en-US" sz="1400" kern="1200"/>
        </a:p>
      </dsp:txBody>
      <dsp:txXfrm>
        <a:off x="6330459" y="2017883"/>
        <a:ext cx="1794726" cy="1129281"/>
      </dsp:txXfrm>
    </dsp:sp>
    <dsp:sp modelId="{62729B98-DAB0-42A8-BBFF-8DD53C6B9A34}">
      <dsp:nvSpPr>
        <dsp:cNvPr id="0" name=""/>
        <dsp:cNvSpPr/>
      </dsp:nvSpPr>
      <dsp:spPr>
        <a:xfrm>
          <a:off x="8789234" y="582102"/>
          <a:ext cx="1094783" cy="1094783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FE2B58-4025-4BF1-B32E-4523211D2ED4}">
      <dsp:nvSpPr>
        <dsp:cNvPr id="0" name=""/>
        <dsp:cNvSpPr/>
      </dsp:nvSpPr>
      <dsp:spPr>
        <a:xfrm>
          <a:off x="9022549" y="815416"/>
          <a:ext cx="628154" cy="62815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D397F3-B7DE-4B4D-86A1-FC904F3CD1AB}">
      <dsp:nvSpPr>
        <dsp:cNvPr id="0" name=""/>
        <dsp:cNvSpPr/>
      </dsp:nvSpPr>
      <dsp:spPr>
        <a:xfrm>
          <a:off x="8439263" y="2017883"/>
          <a:ext cx="1794726" cy="11292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b="0" i="0" kern="1200" baseline="0"/>
            <a:t>Prepares students for </a:t>
          </a:r>
          <a:r>
            <a:rPr lang="en-US" sz="1400" b="1" i="0" kern="1200" baseline="0"/>
            <a:t>financial independence</a:t>
          </a:r>
          <a:r>
            <a:rPr lang="en-US" sz="1400" b="0" i="0" kern="1200" baseline="0"/>
            <a:t> and responsible spending in the long term.</a:t>
          </a:r>
          <a:endParaRPr lang="en-US" sz="1400" kern="1200"/>
        </a:p>
      </dsp:txBody>
      <dsp:txXfrm>
        <a:off x="8439263" y="2017883"/>
        <a:ext cx="1794726" cy="1129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60511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3709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50167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86111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ZA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8703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74962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947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94458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3033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46560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396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9D548F9-CA2D-4565-9D2A-141BC9014716}" type="datetimeFigureOut">
              <a:rPr lang="en-ZA" smtClean="0"/>
              <a:t>2025/09/13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ZA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57F03119-6A9C-46D5-9237-3973C3D1507F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57175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microsoft.com/office/2007/relationships/hdphoto" Target="../media/hdphoto2.wdp"/><Relationship Id="rId7" Type="http://schemas.openxmlformats.org/officeDocument/2006/relationships/diagramColors" Target="../diagrams/colors7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microsoft.com/office/2007/relationships/hdphoto" Target="../media/hdphoto2.wdp"/><Relationship Id="rId7" Type="http://schemas.openxmlformats.org/officeDocument/2006/relationships/diagramColors" Target="../diagrams/colors8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microsoft.com/office/2007/relationships/hdphoto" Target="../media/hdphoto2.wdp"/><Relationship Id="rId7" Type="http://schemas.openxmlformats.org/officeDocument/2006/relationships/diagramColors" Target="../diagrams/colors1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microsoft.com/office/2007/relationships/hdphoto" Target="../media/hdphoto2.wdp"/><Relationship Id="rId7" Type="http://schemas.openxmlformats.org/officeDocument/2006/relationships/diagramColors" Target="../diagrams/colors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microsoft.com/office/2007/relationships/hdphoto" Target="../media/hdphoto1.wdp"/><Relationship Id="rId7" Type="http://schemas.openxmlformats.org/officeDocument/2006/relationships/diagramColors" Target="../diagrams/colors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microsoft.com/office/2007/relationships/hdphoto" Target="../media/hdphoto3.wdp"/><Relationship Id="rId7" Type="http://schemas.openxmlformats.org/officeDocument/2006/relationships/diagramColors" Target="../diagrams/colors6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F3BDB2-0586-430E-811A-74BAFDEE6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1E305B-0351-4E03-8C1B-F23D3A346E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928117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C848660-F9C2-4F86-A218-6AE0FB4CCC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1336" y="1110053"/>
            <a:ext cx="6630506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FC0152-AB90-345C-D314-44FF42ECB9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61376" y="1432222"/>
            <a:ext cx="6057144" cy="3249885"/>
          </a:xfrm>
        </p:spPr>
        <p:txBody>
          <a:bodyPr>
            <a:normAutofit/>
          </a:bodyPr>
          <a:lstStyle/>
          <a:p>
            <a:r>
              <a:rPr lang="en-ZA" sz="8000" dirty="0"/>
              <a:t>Student Budget Buddy</a:t>
            </a:r>
            <a:br>
              <a:rPr lang="en-ZA" sz="8000" dirty="0"/>
            </a:br>
            <a:r>
              <a:rPr lang="en-ZA" sz="3600" dirty="0"/>
              <a:t>Empowering Students to take control of their finances</a:t>
            </a:r>
            <a:endParaRPr lang="en-ZA" sz="8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CABD882-B7CE-4433-B509-99205DB70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5152" y="5780565"/>
            <a:ext cx="6629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9F6A645-6137-4F43-8E88-D91CC337D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A2C783A-4EEE-481B-815A-A1BB14F44B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0186437-0053-4886-B612-804E4DC903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1A1E7C09-2A6C-B710-983B-F034AB9474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38490" y="4790198"/>
            <a:ext cx="6080030" cy="687058"/>
          </a:xfrm>
        </p:spPr>
        <p:txBody>
          <a:bodyPr>
            <a:normAutofit/>
          </a:bodyPr>
          <a:lstStyle/>
          <a:p>
            <a:r>
              <a:rPr lang="en-ZA" sz="2000">
                <a:solidFill>
                  <a:srgbClr val="000000"/>
                </a:solidFill>
              </a:rPr>
              <a:t>By ShiftHappens</a:t>
            </a:r>
          </a:p>
        </p:txBody>
      </p:sp>
      <p:pic>
        <p:nvPicPr>
          <p:cNvPr id="7" name="Graphic 6" descr="Money">
            <a:extLst>
              <a:ext uri="{FF2B5EF4-FFF2-40B4-BE49-F238E27FC236}">
                <a16:creationId xmlns:a16="http://schemas.microsoft.com/office/drawing/2014/main" id="{DAD05161-E39C-BCA0-BD84-47C57A7C47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33915" y="1686320"/>
            <a:ext cx="3416725" cy="34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11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4A2B9-6315-0F8B-D92B-DC81C4073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ZA" dirty="0"/>
              <a:t>Tech Stack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B0A2D7-9F1B-D380-EDFC-36793259C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101669"/>
              </p:ext>
            </p:extLst>
          </p:nvPr>
        </p:nvGraphicFramePr>
        <p:xfrm>
          <a:off x="1069975" y="2385390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1779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05718-0B29-9084-B79A-2100940C3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ZA" dirty="0" err="1"/>
              <a:t>KeY</a:t>
            </a:r>
            <a:r>
              <a:rPr lang="en-ZA" dirty="0"/>
              <a:t> TAKE AWAYS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9EDE9F9-5421-5223-6FA8-FA38EA039B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2552349"/>
              </p:ext>
            </p:extLst>
          </p:nvPr>
        </p:nvGraphicFramePr>
        <p:xfrm>
          <a:off x="976981" y="2193285"/>
          <a:ext cx="10238038" cy="3729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71510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5D426-1863-53CD-8DD9-0212ED47B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ZA" dirty="0"/>
              <a:t>The problem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B573E2A-1D13-3B59-21DE-013B50D6F5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0396666"/>
              </p:ext>
            </p:extLst>
          </p:nvPr>
        </p:nvGraphicFramePr>
        <p:xfrm>
          <a:off x="952918" y="2217349"/>
          <a:ext cx="10286164" cy="3705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1203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553B6-D4E1-60CF-265B-513DC484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/>
              <a:t>The Solution</a:t>
            </a:r>
            <a:endParaRPr lang="en-ZA" dirty="0"/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198C31AB-DB33-15AB-1C91-1E8E09A8ED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6981350"/>
              </p:ext>
            </p:extLst>
          </p:nvPr>
        </p:nvGraphicFramePr>
        <p:xfrm>
          <a:off x="838200" y="1714751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8545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4DA90C30-B990-4CCA-B584-40F864DA3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54527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E4F964-9E35-DE66-6886-8A84B1ECA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80" y="484632"/>
            <a:ext cx="6743844" cy="1609344"/>
          </a:xfrm>
        </p:spPr>
        <p:txBody>
          <a:bodyPr>
            <a:normAutofit/>
          </a:bodyPr>
          <a:lstStyle/>
          <a:p>
            <a:r>
              <a:rPr lang="en-ZA" sz="4800" dirty="0"/>
              <a:t>WHY IT MATTERS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A2EDDEE-833A-35C8-B4CD-36C1D6FC1CF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2279" y="2121408"/>
            <a:ext cx="6743845" cy="405079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Empowers students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take control of their finances effortlessly.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Makes budgeting engaging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gamification, XP rewards, and milestones.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Encourages consistent saving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through goal visualization and progress tracking.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Prepares for financial uncertainty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ensures students can manage when income is delayed (e.g., bursaries, NSFAS).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Motivates healthy habits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with reflections, feedback, and achievable challenges.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Rewards real-world discipline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(e.g., cafeteria vouchers).</a:t>
            </a:r>
          </a:p>
        </p:txBody>
      </p:sp>
      <p:pic>
        <p:nvPicPr>
          <p:cNvPr id="8" name="Graphic 7" descr="Classroom">
            <a:extLst>
              <a:ext uri="{FF2B5EF4-FFF2-40B4-BE49-F238E27FC236}">
                <a16:creationId xmlns:a16="http://schemas.microsoft.com/office/drawing/2014/main" id="{DC36E620-2547-EF4D-C739-11CEFD19A4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03460" y="1595727"/>
            <a:ext cx="3369177" cy="336917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D060B936-2771-48DC-842C-14EE9318E3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4EC8B4-4BB2-45C2-A68A-28E36AC10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431D296-F8F1-41C3-A211-E83E243C5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231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9873-E81C-C6C6-9E7D-B3297087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WHY STUDENTS NEED BUDGET BUDDY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ED872B5-7206-16FA-CCFB-292D7642C28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69848" y="2121408"/>
          <a:ext cx="10058400" cy="40507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3694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574C8-BCBC-B6A6-7AF3-D7A4C32D2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818388"/>
            <a:ext cx="10058400" cy="1277666"/>
          </a:xfrm>
        </p:spPr>
        <p:txBody>
          <a:bodyPr>
            <a:normAutofit/>
          </a:bodyPr>
          <a:lstStyle/>
          <a:p>
            <a:r>
              <a:rPr lang="en-ZA" dirty="0"/>
              <a:t>HOW BUDGET BUDDY HELPS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D711E9-7F79-40A9-8D9E-4AE293C15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6800" y="2013293"/>
            <a:ext cx="10058400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6BD20C1-E55C-20CF-52BC-4DC0D7B71A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6532194"/>
              </p:ext>
            </p:extLst>
          </p:nvPr>
        </p:nvGraphicFramePr>
        <p:xfrm>
          <a:off x="1018618" y="2098132"/>
          <a:ext cx="10154764" cy="4446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968961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4FCA88C2-C73C-4062-A097-8FBCE3090B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981C21-E132-4402-B31B-D725C1CE7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53241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685C77-4E84-486A-9AE5-F3635BE98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1" y="822324"/>
            <a:ext cx="5149596" cy="5228279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A2D69-1F17-246D-C731-718EA8F87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4268" y="1465790"/>
            <a:ext cx="3860798" cy="3941345"/>
          </a:xfrm>
        </p:spPr>
        <p:txBody>
          <a:bodyPr>
            <a:normAutofit/>
          </a:bodyPr>
          <a:lstStyle/>
          <a:p>
            <a:r>
              <a:rPr lang="en-ZA" sz="6000"/>
              <a:t>WHY STUDENTS WILL LOVE IT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C286D3E-6237-B639-BF16-66B151234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602" y="1359090"/>
            <a:ext cx="5132665" cy="404804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Immediate progress feedback and motivation.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Turns budgeting into a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fun and interactive experience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Helps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navigate income delays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(e.g., NSFAS or bursaries) so students never run out of money.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Rewards discipline with XP and real-world perks.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Encourages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wealth growth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through optional investments or buying company shares with saved money.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Builds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healthy financial habits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 early.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Future mobile app ensures </a:t>
            </a: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budgeting anywhere, anytime</a:t>
            </a: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55C1C3E-5158-47F3-8FD9-14B22C3E6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604" y="6121662"/>
            <a:ext cx="109087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5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796EAE45-4A7F-4104-BDC2-49728B6C4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B0D070-E8C8-50EB-E980-15EDDBA67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52505"/>
            <a:ext cx="10058400" cy="1486776"/>
          </a:xfrm>
        </p:spPr>
        <p:txBody>
          <a:bodyPr>
            <a:normAutofit/>
          </a:bodyPr>
          <a:lstStyle/>
          <a:p>
            <a:pPr algn="ctr"/>
            <a:r>
              <a:rPr lang="en-ZA" sz="6000" dirty="0"/>
              <a:t>Future Add-Ons 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7C42483-9FB4-4C1A-B319-1B129FD653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F43D295-4374-4195-98CF-40620F291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2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/>
            <a:lstStyle/>
            <a:p>
              <a:endParaRPr lang="en-ZA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A156E1A-DF2F-43D2-B94E-E62A14ACB1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/>
            <a:lstStyle/>
            <a:p>
              <a:endParaRPr lang="en-ZA"/>
            </a:p>
          </p:txBody>
        </p:sp>
      </p:grp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4CBDFC6F-15A1-D421-071E-BC64C72B34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949022"/>
              </p:ext>
            </p:extLst>
          </p:nvPr>
        </p:nvGraphicFramePr>
        <p:xfrm>
          <a:off x="947592" y="416967"/>
          <a:ext cx="10682732" cy="46829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63357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C06EAFD-0C69-4B3B-BEA7-E7E11DDF9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066C89-42FB-4624-9AFE-3A31B36491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44" y="0"/>
            <a:ext cx="4648169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400000"/>
                      </a14:imgEffect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rcRect/>
            <a:tile tx="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algn="ctr" defTabSz="914400"/>
            <a:endParaRPr lang="en-US" sz="2000" kern="0">
              <a:solidFill>
                <a:prstClr val="white"/>
              </a:solidFill>
              <a:latin typeface="Rockwell Extra Bold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E11F1-F286-F169-F00D-63F1F383E5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6"/>
            <a:ext cx="3686312" cy="5528734"/>
          </a:xfrm>
        </p:spPr>
        <p:txBody>
          <a:bodyPr>
            <a:normAutofit/>
          </a:bodyPr>
          <a:lstStyle/>
          <a:p>
            <a:pPr algn="r"/>
            <a:r>
              <a:rPr lang="en-ZA" sz="4800">
                <a:solidFill>
                  <a:srgbClr val="FFFFFF"/>
                </a:solidFill>
              </a:rPr>
              <a:t>Impact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FFA9B10D-A011-DDA4-5D16-172DD2B4298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4519424"/>
              </p:ext>
            </p:extLst>
          </p:nvPr>
        </p:nvGraphicFramePr>
        <p:xfrm>
          <a:off x="4743388" y="-21167"/>
          <a:ext cx="7086343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3" name="Oval 12">
            <a:extLst>
              <a:ext uri="{FF2B5EF4-FFF2-40B4-BE49-F238E27FC236}">
                <a16:creationId xmlns:a16="http://schemas.microsoft.com/office/drawing/2014/main" id="{BA218FBC-B2D6-48CA-9289-C4110162ED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01725" y="6229681"/>
            <a:ext cx="457200" cy="457200"/>
          </a:xfrm>
          <a:prstGeom prst="ellipse">
            <a:avLst/>
          </a:prstGeom>
          <a:blipFill dpi="0" rotWithShape="1">
            <a:blip r:embed="rId9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50800" ty="0" sx="85000" sy="85000" flip="none" algn="tl"/>
          </a:blip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 Extra Bold" pitchFamily="18" charset="0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DED9084-49DA-4911-ACB7-5F9E4DEFA0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0918" y="6258874"/>
            <a:ext cx="398813" cy="398815"/>
          </a:xfrm>
          <a:prstGeom prst="ellipse">
            <a:avLst/>
          </a:prstGeom>
          <a:noFill/>
          <a:ln w="12700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4760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501</TotalTime>
  <Words>774</Words>
  <Application>Microsoft Office PowerPoint</Application>
  <PresentationFormat>Widescreen</PresentationFormat>
  <Paragraphs>71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Rockwell</vt:lpstr>
      <vt:lpstr>Rockwell Condensed</vt:lpstr>
      <vt:lpstr>Rockwell Extra Bold</vt:lpstr>
      <vt:lpstr>Wingdings</vt:lpstr>
      <vt:lpstr>Wood Type</vt:lpstr>
      <vt:lpstr>Student Budget Buddy Empowering Students to take control of their finances</vt:lpstr>
      <vt:lpstr>The problem</vt:lpstr>
      <vt:lpstr>The Solution</vt:lpstr>
      <vt:lpstr>WHY IT MATTERS</vt:lpstr>
      <vt:lpstr>WHY STUDENTS NEED BUDGET BUDDY</vt:lpstr>
      <vt:lpstr>HOW BUDGET BUDDY HELPS</vt:lpstr>
      <vt:lpstr>WHY STUDENTS WILL LOVE IT</vt:lpstr>
      <vt:lpstr>Future Add-Ons </vt:lpstr>
      <vt:lpstr>Impact</vt:lpstr>
      <vt:lpstr>Tech Stack</vt:lpstr>
      <vt:lpstr>KeY TAKE AWAYS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Duduzile Ratombo (224048533)</dc:creator>
  <cp:lastModifiedBy>Duduzile Ratombo (224048533)</cp:lastModifiedBy>
  <cp:revision>5</cp:revision>
  <dcterms:created xsi:type="dcterms:W3CDTF">2025-09-13T08:58:10Z</dcterms:created>
  <dcterms:modified xsi:type="dcterms:W3CDTF">2025-09-13T19:46:13Z</dcterms:modified>
</cp:coreProperties>
</file>