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111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7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58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7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1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7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1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0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B8F242-94AA-4184-98B8-32F766244552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D98-0341-4154-B244-B7C6E3C9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6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MyTinerary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Doyle </a:t>
            </a:r>
            <a:r>
              <a:rPr lang="en-US" dirty="0" err="1" smtClean="0"/>
              <a:t>Ravnaas</a:t>
            </a:r>
            <a:endParaRPr lang="en-US" dirty="0" smtClean="0"/>
          </a:p>
          <a:p>
            <a:r>
              <a:rPr lang="en-US" dirty="0" smtClean="0"/>
              <a:t>CS 5200</a:t>
            </a:r>
          </a:p>
          <a:p>
            <a:r>
              <a:rPr lang="en-US" dirty="0" smtClean="0"/>
              <a:t>12/10/2014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8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Planning a trip involves a lot of details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Wouldn’t it be nice to store those details?</a:t>
            </a:r>
          </a:p>
          <a:p>
            <a:r>
              <a:rPr lang="en-US" dirty="0" smtClean="0"/>
              <a:t>Flights</a:t>
            </a:r>
          </a:p>
          <a:p>
            <a:r>
              <a:rPr lang="en-US" dirty="0" smtClean="0"/>
              <a:t>Links</a:t>
            </a:r>
          </a:p>
          <a:p>
            <a:r>
              <a:rPr lang="en-US" dirty="0" smtClean="0"/>
              <a:t>Reservations</a:t>
            </a:r>
          </a:p>
          <a:p>
            <a:r>
              <a:rPr lang="en-US" dirty="0" smtClean="0"/>
              <a:t>To Do lists</a:t>
            </a:r>
          </a:p>
        </p:txBody>
      </p:sp>
    </p:spTree>
    <p:extLst>
      <p:ext uri="{BB962C8B-B14F-4D97-AF65-F5344CB8AC3E}">
        <p14:creationId xmlns:p14="http://schemas.microsoft.com/office/powerpoint/2010/main" val="24431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MyTinerary</a:t>
            </a:r>
            <a:r>
              <a:rPr lang="en-US" dirty="0" smtClean="0"/>
              <a:t> allows users to store and share trip details (flights, links, reservations, to do lists)</a:t>
            </a:r>
          </a:p>
          <a:p>
            <a:r>
              <a:rPr lang="en-US" dirty="0" smtClean="0"/>
              <a:t>Also uses external services to enrich/enhance user supplied information (flight arrival/departure times, business location)</a:t>
            </a:r>
          </a:p>
          <a:p>
            <a:pPr lvl="1"/>
            <a:r>
              <a:rPr lang="en-US" dirty="0" smtClean="0"/>
              <a:t>Business info from Yelp</a:t>
            </a:r>
          </a:p>
          <a:p>
            <a:pPr lvl="1"/>
            <a:r>
              <a:rPr lang="en-US" dirty="0" smtClean="0"/>
              <a:t>Flight details from </a:t>
            </a:r>
            <a:r>
              <a:rPr lang="en-US" dirty="0" err="1" smtClean="0"/>
              <a:t>FlightAware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8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a new trip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reservation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 flight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ToDo</a:t>
            </a:r>
            <a:r>
              <a:rPr lang="en-US" dirty="0" smtClean="0"/>
              <a:t> list items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 </a:t>
            </a:r>
            <a:r>
              <a:rPr lang="en-US" dirty="0" err="1" smtClean="0"/>
              <a:t>ToDo</a:t>
            </a:r>
            <a:r>
              <a:rPr lang="en-US" dirty="0" smtClean="0"/>
              <a:t> list items complete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links for later 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Share view of trip details with another user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a trip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Notify user when flight details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using Facebook authentication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store = SQL Azure DB</a:t>
            </a:r>
          </a:p>
          <a:p>
            <a:endParaRPr lang="en-US" dirty="0" smtClean="0"/>
          </a:p>
          <a:p>
            <a:r>
              <a:rPr lang="en-US" dirty="0" smtClean="0"/>
              <a:t>Hosting = Tomcat on Windows (and Azure VM)</a:t>
            </a:r>
          </a:p>
          <a:p>
            <a:endParaRPr lang="en-US" dirty="0" smtClean="0"/>
          </a:p>
          <a:p>
            <a:r>
              <a:rPr lang="en-US" dirty="0" smtClean="0"/>
              <a:t>Data access layer = JPA with MSFT </a:t>
            </a:r>
            <a:r>
              <a:rPr lang="en-US" dirty="0" err="1" smtClean="0"/>
              <a:t>OpenTech</a:t>
            </a:r>
            <a:r>
              <a:rPr lang="en-US" dirty="0" smtClean="0"/>
              <a:t> JDBC driver</a:t>
            </a:r>
          </a:p>
          <a:p>
            <a:endParaRPr lang="en-US" dirty="0" smtClean="0"/>
          </a:p>
          <a:p>
            <a:r>
              <a:rPr lang="en-US" dirty="0" smtClean="0"/>
              <a:t>External service layer = Java classes for Yelp and </a:t>
            </a:r>
            <a:r>
              <a:rPr lang="en-US" dirty="0" err="1" smtClean="0"/>
              <a:t>FlightAware</a:t>
            </a:r>
            <a:r>
              <a:rPr lang="en-US" dirty="0" smtClean="0"/>
              <a:t>, converting JSON results into JPA entities</a:t>
            </a:r>
          </a:p>
          <a:p>
            <a:endParaRPr lang="en-US" dirty="0" smtClean="0"/>
          </a:p>
          <a:p>
            <a:r>
              <a:rPr lang="en-US" dirty="0" smtClean="0"/>
              <a:t>Business layer = Java server side classes </a:t>
            </a:r>
          </a:p>
          <a:p>
            <a:pPr lvl="1"/>
            <a:r>
              <a:rPr lang="en-US" dirty="0" smtClean="0"/>
              <a:t>Servlet with web service endpoints (though UI uses classes directly)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UI = </a:t>
            </a:r>
            <a:r>
              <a:rPr lang="en-US" strike="sngStrike" dirty="0" err="1" smtClean="0"/>
              <a:t>Javascript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Jquery</a:t>
            </a:r>
            <a:r>
              <a:rPr lang="en-US" dirty="0" smtClean="0"/>
              <a:t> JSP with a little bit of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228600"/>
            <a:ext cx="7055380" cy="995082"/>
          </a:xfrm>
        </p:spPr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15956"/>
            <a:ext cx="6829628" cy="5361044"/>
          </a:xfrm>
        </p:spPr>
      </p:pic>
    </p:spTree>
    <p:extLst>
      <p:ext uri="{BB962C8B-B14F-4D97-AF65-F5344CB8AC3E}">
        <p14:creationId xmlns:p14="http://schemas.microsoft.com/office/powerpoint/2010/main" val="2658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Differences from original </a:t>
            </a:r>
            <a:r>
              <a:rPr lang="en-US" dirty="0" smtClean="0"/>
              <a:t>use cases &amp; data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Removed Service base class and derived external services</a:t>
            </a:r>
          </a:p>
          <a:p>
            <a:pPr lvl="1"/>
            <a:r>
              <a:rPr lang="en-US" dirty="0" smtClean="0"/>
              <a:t>They are classes that encapsulate external service communication, but they are not part of relational model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ShareableTrip</a:t>
            </a:r>
            <a:r>
              <a:rPr lang="en-US" dirty="0" smtClean="0"/>
              <a:t>/</a:t>
            </a:r>
            <a:r>
              <a:rPr lang="en-US" dirty="0" err="1" smtClean="0"/>
              <a:t>SharedTrip</a:t>
            </a:r>
            <a:r>
              <a:rPr lang="en-US" dirty="0" smtClean="0"/>
              <a:t>/User relationship changed into mapping table</a:t>
            </a:r>
          </a:p>
          <a:p>
            <a:endParaRPr lang="en-US" dirty="0" smtClean="0"/>
          </a:p>
          <a:p>
            <a:r>
              <a:rPr lang="en-US" dirty="0" err="1" smtClean="0"/>
              <a:t>ShareableTrip</a:t>
            </a:r>
            <a:r>
              <a:rPr lang="en-US" dirty="0" smtClean="0"/>
              <a:t> now has a </a:t>
            </a:r>
            <a:r>
              <a:rPr lang="en-US" dirty="0" err="1" smtClean="0"/>
              <a:t>TripNotificationList</a:t>
            </a:r>
            <a:r>
              <a:rPr lang="en-US" dirty="0" smtClean="0"/>
              <a:t> containing 0..* </a:t>
            </a:r>
            <a:r>
              <a:rPr lang="en-US" dirty="0" err="1" smtClean="0"/>
              <a:t>TripNotifications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0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25700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Authentication is not “real” after initial login</a:t>
            </a:r>
          </a:p>
          <a:p>
            <a:endParaRPr lang="en-US" dirty="0" smtClean="0"/>
          </a:p>
          <a:p>
            <a:r>
              <a:rPr lang="en-US" dirty="0" smtClean="0"/>
              <a:t>UI is limited </a:t>
            </a:r>
            <a:r>
              <a:rPr lang="en-US" sz="1200" dirty="0" smtClean="0"/>
              <a:t>(“This isn’t a UI class”)</a:t>
            </a:r>
          </a:p>
          <a:p>
            <a:pPr lvl="1"/>
            <a:r>
              <a:rPr lang="en-US" dirty="0" smtClean="0"/>
              <a:t>No validation, little error handling</a:t>
            </a:r>
          </a:p>
          <a:p>
            <a:pPr lvl="1"/>
            <a:r>
              <a:rPr lang="en-US" dirty="0" smtClean="0"/>
              <a:t>Server side rendering means less responsive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Subtrips</a:t>
            </a:r>
            <a:r>
              <a:rPr lang="en-US" dirty="0" smtClean="0"/>
              <a:t> are in relational model but not exposed via DAO or UI (time limitations)</a:t>
            </a:r>
          </a:p>
          <a:p>
            <a:endParaRPr lang="en-US" dirty="0" smtClean="0"/>
          </a:p>
          <a:p>
            <a:r>
              <a:rPr lang="en-US" dirty="0" smtClean="0"/>
              <a:t>UI only allows one </a:t>
            </a:r>
            <a:r>
              <a:rPr lang="en-US" dirty="0" err="1" smtClean="0"/>
              <a:t>ToDo</a:t>
            </a:r>
            <a:r>
              <a:rPr lang="en-US" dirty="0" smtClean="0"/>
              <a:t> list per trip (but DAO allows multiple)</a:t>
            </a:r>
          </a:p>
          <a:p>
            <a:endParaRPr lang="en-US" dirty="0" smtClean="0"/>
          </a:p>
          <a:p>
            <a:r>
              <a:rPr lang="en-US" dirty="0" smtClean="0"/>
              <a:t>Edit and delete not fully implemented in UI (are implemented in DAO)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Metrics,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JPA entities</a:t>
            </a:r>
          </a:p>
          <a:p>
            <a:r>
              <a:rPr lang="en-US" dirty="0" smtClean="0"/>
              <a:t>16 SQL tables</a:t>
            </a:r>
          </a:p>
          <a:p>
            <a:r>
              <a:rPr lang="en-US" dirty="0" smtClean="0"/>
              <a:t>10 Data access objects</a:t>
            </a:r>
          </a:p>
          <a:p>
            <a:r>
              <a:rPr lang="en-US" dirty="0" smtClean="0"/>
              <a:t>3 External service wrappers</a:t>
            </a:r>
          </a:p>
          <a:p>
            <a:r>
              <a:rPr lang="en-US" dirty="0" smtClean="0"/>
              <a:t>3 UI pages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smtClean="0"/>
              <a:t>(full metrics for rubric will be included in PDF)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40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357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MyTinerary</vt:lpstr>
      <vt:lpstr>Problem Statement</vt:lpstr>
      <vt:lpstr>Proposed Solution</vt:lpstr>
      <vt:lpstr>User Scenarios</vt:lpstr>
      <vt:lpstr>Technology Stack</vt:lpstr>
      <vt:lpstr>Data Model</vt:lpstr>
      <vt:lpstr>Differences from original use cases &amp; data model</vt:lpstr>
      <vt:lpstr>Limitations</vt:lpstr>
      <vt:lpstr>Project Metrics, highlights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MyTinerary</dc:title>
  <dc:creator>d c</dc:creator>
  <cp:lastModifiedBy>d c</cp:lastModifiedBy>
  <cp:revision>11</cp:revision>
  <dcterms:created xsi:type="dcterms:W3CDTF">2014-12-10T23:04:08Z</dcterms:created>
  <dcterms:modified xsi:type="dcterms:W3CDTF">2014-12-11T01:00:25Z</dcterms:modified>
</cp:coreProperties>
</file>