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9"/>
  </p:notesMasterIdLst>
  <p:sldIdLst>
    <p:sldId id="257" r:id="rId2"/>
    <p:sldId id="278" r:id="rId3"/>
    <p:sldId id="265" r:id="rId4"/>
    <p:sldId id="271" r:id="rId5"/>
    <p:sldId id="288" r:id="rId6"/>
    <p:sldId id="272" r:id="rId7"/>
    <p:sldId id="261" r:id="rId8"/>
    <p:sldId id="285" r:id="rId9"/>
    <p:sldId id="297" r:id="rId10"/>
    <p:sldId id="291" r:id="rId11"/>
    <p:sldId id="273" r:id="rId12"/>
    <p:sldId id="269" r:id="rId13"/>
    <p:sldId id="282" r:id="rId14"/>
    <p:sldId id="267" r:id="rId15"/>
    <p:sldId id="284" r:id="rId16"/>
    <p:sldId id="308" r:id="rId17"/>
    <p:sldId id="309" r:id="rId18"/>
    <p:sldId id="310" r:id="rId19"/>
    <p:sldId id="311" r:id="rId20"/>
    <p:sldId id="312" r:id="rId21"/>
    <p:sldId id="304" r:id="rId22"/>
    <p:sldId id="301" r:id="rId23"/>
    <p:sldId id="302" r:id="rId24"/>
    <p:sldId id="303" r:id="rId25"/>
    <p:sldId id="305" r:id="rId26"/>
    <p:sldId id="290" r:id="rId27"/>
    <p:sldId id="289" r:id="rId28"/>
    <p:sldId id="292" r:id="rId29"/>
    <p:sldId id="294" r:id="rId30"/>
    <p:sldId id="293" r:id="rId31"/>
    <p:sldId id="270" r:id="rId32"/>
    <p:sldId id="286" r:id="rId33"/>
    <p:sldId id="306" r:id="rId34"/>
    <p:sldId id="295" r:id="rId35"/>
    <p:sldId id="281" r:id="rId36"/>
    <p:sldId id="307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CD34-FF2C-4CEC-B1CC-4511BAE374C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964B-65C7-4BEE-9C9A-A0E93AEA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0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 from </a:t>
            </a:r>
            <a:r>
              <a:rPr lang="en-US" dirty="0" err="1"/>
              <a:t>HomepageForm</a:t>
            </a:r>
            <a:r>
              <a:rPr lang="en-US" dirty="0"/>
              <a:t> points to </a:t>
            </a:r>
            <a:r>
              <a:rPr lang="en-US" dirty="0" err="1"/>
              <a:t>RecipeDetailsForm</a:t>
            </a:r>
            <a:r>
              <a:rPr lang="en-US" dirty="0"/>
              <a:t> because the </a:t>
            </a:r>
            <a:r>
              <a:rPr lang="en-US" dirty="0" err="1"/>
              <a:t>HomepageForm</a:t>
            </a:r>
            <a:r>
              <a:rPr lang="en-US" dirty="0"/>
              <a:t> creates and shows instances of the </a:t>
            </a:r>
            <a:r>
              <a:rPr lang="en-US" dirty="0" err="1"/>
              <a:t>RecipeDetailsForm</a:t>
            </a:r>
            <a:r>
              <a:rPr lang="en-US" dirty="0"/>
              <a:t> when a user clicks on a recipe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 from </a:t>
            </a:r>
            <a:r>
              <a:rPr lang="en-US" dirty="0" err="1"/>
              <a:t>RecipeDetailsForm</a:t>
            </a:r>
            <a:r>
              <a:rPr lang="en-US" dirty="0"/>
              <a:t> points to </a:t>
            </a:r>
            <a:r>
              <a:rPr lang="en-US" dirty="0" err="1"/>
              <a:t>HomepageForm</a:t>
            </a:r>
            <a:r>
              <a:rPr lang="en-US" dirty="0"/>
              <a:t> because the </a:t>
            </a:r>
            <a:r>
              <a:rPr lang="en-US" dirty="0" err="1"/>
              <a:t>RecipeDetailsForm</a:t>
            </a:r>
            <a:r>
              <a:rPr lang="en-US" dirty="0"/>
              <a:t> depends on the </a:t>
            </a:r>
            <a:r>
              <a:rPr lang="en-US" dirty="0" err="1"/>
              <a:t>HomepageForm</a:t>
            </a:r>
            <a:r>
              <a:rPr lang="en-US" dirty="0"/>
              <a:t> to refresh the favorites list in the favorites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7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isn’t 100% done yet but I’m very close to everything I wanted to achieve. Are there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UML diagram for razor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6FBF5-B3C5-42EA-9684-8749DD405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arrow pointing from </a:t>
            </a:r>
            <a:r>
              <a:rPr lang="en-US" dirty="0" err="1"/>
              <a:t>LoginForm</a:t>
            </a:r>
            <a:r>
              <a:rPr lang="en-US" dirty="0"/>
              <a:t> to </a:t>
            </a:r>
            <a:r>
              <a:rPr lang="en-US" dirty="0" err="1"/>
              <a:t>HomepageForm</a:t>
            </a:r>
            <a:r>
              <a:rPr lang="en-US" dirty="0"/>
              <a:t> because the </a:t>
            </a:r>
            <a:r>
              <a:rPr lang="en-US" dirty="0" err="1"/>
              <a:t>LoginForm</a:t>
            </a:r>
            <a:r>
              <a:rPr lang="en-US" dirty="0"/>
              <a:t> creates and depends on the </a:t>
            </a:r>
            <a:r>
              <a:rPr lang="en-US" dirty="0" err="1"/>
              <a:t>HomepageForm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arrow from </a:t>
            </a:r>
            <a:r>
              <a:rPr lang="en-US" dirty="0" err="1"/>
              <a:t>HomepageForm</a:t>
            </a:r>
            <a:r>
              <a:rPr lang="en-US" dirty="0"/>
              <a:t> to </a:t>
            </a:r>
            <a:r>
              <a:rPr lang="en-US" dirty="0" err="1"/>
              <a:t>PantryItem</a:t>
            </a:r>
            <a:r>
              <a:rPr lang="en-US" dirty="0"/>
              <a:t> because the </a:t>
            </a:r>
            <a:r>
              <a:rPr lang="en-US" dirty="0" err="1"/>
              <a:t>HomepageForm</a:t>
            </a:r>
            <a:r>
              <a:rPr lang="en-US" dirty="0"/>
              <a:t> uses a collection of </a:t>
            </a:r>
            <a:r>
              <a:rPr lang="en-US" dirty="0" err="1"/>
              <a:t>PantryItem</a:t>
            </a:r>
            <a:r>
              <a:rPr lang="en-US" dirty="0"/>
              <a:t>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964B-65C7-4BEE-9C9A-A0E93AEAB9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B1F3-FAFB-D45A-B6B8-8AB28975F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2E158-FE4F-7EBD-58E3-A6B0CB7D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Devin Rayfield</a:t>
            </a:r>
          </a:p>
          <a:p>
            <a:endParaRPr lang="en-US" dirty="0"/>
          </a:p>
          <a:p>
            <a:r>
              <a:rPr lang="en-US" dirty="0"/>
              <a:t>Advisor: Mitchell </a:t>
            </a:r>
            <a:r>
              <a:rPr lang="en-US" dirty="0" err="1"/>
              <a:t>Neilsen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7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3314-B414-09F9-3BA9-E9DB95EF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A376-14A8-259F-F0BD-DAFD2D58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316151" cy="31019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Obtained Recipe CSV from Kaggle (Food.com)</a:t>
            </a:r>
          </a:p>
          <a:p>
            <a:r>
              <a:rPr lang="en-US" sz="2800" dirty="0"/>
              <a:t>Imported into SSMS</a:t>
            </a:r>
          </a:p>
          <a:p>
            <a:r>
              <a:rPr lang="en-US" sz="2800" dirty="0"/>
              <a:t>Parsed / reformatted columns in SSMS and VS Code using SQL queries and Python scripts</a:t>
            </a:r>
          </a:p>
          <a:p>
            <a:r>
              <a:rPr lang="en-US" sz="2800" dirty="0"/>
              <a:t>Majority written in C# in Visual Studio</a:t>
            </a:r>
          </a:p>
          <a:p>
            <a:pPr lvl="1"/>
            <a:r>
              <a:rPr lang="en-US" sz="2600" dirty="0"/>
              <a:t>~1,500 lines of code total</a:t>
            </a:r>
          </a:p>
        </p:txBody>
      </p:sp>
    </p:spTree>
    <p:extLst>
      <p:ext uri="{BB962C8B-B14F-4D97-AF65-F5344CB8AC3E}">
        <p14:creationId xmlns:p14="http://schemas.microsoft.com/office/powerpoint/2010/main" val="88999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C31F-C0B5-5651-CAE7-ECB3E64A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C55D-666A-1051-3766-D5895933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 Design Pattern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830EC7-648E-2AE2-0BDC-3F45BA4C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08" y="3440537"/>
            <a:ext cx="9104984" cy="2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4E4-64CF-3CB9-3E7B-398285F0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950"/>
            <a:ext cx="7729728" cy="11887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10ED2-8E88-71B7-E1AA-F35274FC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02" y="1828799"/>
            <a:ext cx="5425995" cy="45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4E4-64CF-3CB9-3E7B-398285F0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950"/>
            <a:ext cx="7729728" cy="11887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1D561-2C2A-9795-34DA-F74591D3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32" y="1721922"/>
            <a:ext cx="6491336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C5C-D446-77D4-FF26-AFC2A56B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949"/>
            <a:ext cx="7729728" cy="118872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9944C-D883-1198-597B-A5D3D7CC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99" y="1670066"/>
            <a:ext cx="7428201" cy="45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8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C5C-D446-77D4-FF26-AFC2A56B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949"/>
            <a:ext cx="7729728" cy="118872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6C0A2-7015-C5EA-4134-A47EA437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00" y="1519669"/>
            <a:ext cx="7714464" cy="52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7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18434-BE46-BAD0-BFDE-89386C32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585655"/>
            <a:ext cx="78592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744A2-51DB-C77F-0753-94C71B46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67" y="723522"/>
            <a:ext cx="852606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CF592-7BF9-FFCA-1848-244C0F96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817"/>
            <a:ext cx="12192000" cy="4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29BAC-77F6-B36D-7444-A93A35C1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89" y="604443"/>
            <a:ext cx="804022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A67C-82E9-CE1A-B1E6-83C3224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5EA5-32D4-40F1-E6EE-84A12807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Recipe Redux – Recipe App</a:t>
            </a:r>
          </a:p>
          <a:p>
            <a:endParaRPr lang="en-US" sz="2800" dirty="0"/>
          </a:p>
          <a:p>
            <a:r>
              <a:rPr lang="en-US" sz="2800" dirty="0"/>
              <a:t>Inspiration: </a:t>
            </a:r>
            <a:r>
              <a:rPr lang="en-US" sz="2800" dirty="0" err="1"/>
              <a:t>SuperCook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Why switch projects?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9009A-B0DD-1C99-BC0A-A521BC19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72" y="3494646"/>
            <a:ext cx="5441132" cy="30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5BAF4-AAC2-D238-A02E-ED72A522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875943"/>
            <a:ext cx="953585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37AB-E88F-03DA-9666-880026B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49478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5DA5-FD6B-4B48-058E-15924623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386" y="376217"/>
            <a:ext cx="7729728" cy="1188720"/>
          </a:xfrm>
        </p:spPr>
        <p:txBody>
          <a:bodyPr/>
          <a:lstStyle/>
          <a:p>
            <a:r>
              <a:rPr lang="en-US" dirty="0"/>
              <a:t>Sign in/up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329F-4E8D-7306-8CC7-4F86DC67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77" y="1833442"/>
            <a:ext cx="569674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8C32-2F7D-1595-EFA4-B071061D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698"/>
            <a:ext cx="7729728" cy="1188720"/>
          </a:xfrm>
        </p:spPr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9784F-773E-20DA-C7F0-1196A66A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97" y="1802346"/>
            <a:ext cx="9956206" cy="48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41ED-1A65-F0B9-4DCC-B19BECE5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Favoriting a Recipe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075D-561F-468E-204E-397DB94D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84" y="1937441"/>
            <a:ext cx="4779632" cy="46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37AB-E88F-03DA-9666-880026B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83462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EF1B9-711E-2F45-559F-7B205C7F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3" y="1208637"/>
            <a:ext cx="4912254" cy="4440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7AA3F-C5C7-955A-A59B-762FC3A6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69" y="709039"/>
            <a:ext cx="6805378" cy="54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3FF44-1095-E173-4A2A-055AB55A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8" y="190123"/>
            <a:ext cx="4368718" cy="647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1E0FE-5C49-AC26-34ED-473CDF57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27" y="2133419"/>
            <a:ext cx="514421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5BA70-A07C-4A82-A918-F1551E2E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2" y="316187"/>
            <a:ext cx="3405150" cy="606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C1FD48-B66A-7870-4BF4-EF39BD2C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07" y="204337"/>
            <a:ext cx="2810267" cy="644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C4B3C-EEFC-BEA0-47E7-80C1FAB0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266" y="375718"/>
            <a:ext cx="4017263" cy="61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1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E9DD5-8F11-2A88-D473-CA0B2DD8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8" y="626063"/>
            <a:ext cx="10652911" cy="3039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31E89-4E77-1C5E-2A06-C2F90302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19" y="4553893"/>
            <a:ext cx="6982562" cy="8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7DD2-006A-64AC-A1F6-FA37B1E8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9476D-2AC9-F194-D210-DCC82842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402462"/>
            <a:ext cx="816406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2F301-3A9A-3630-634A-203E48D2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980733"/>
            <a:ext cx="1134585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1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4E15-05E0-B672-1B7D-FBB48204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C7D2-7C23-0450-7AC2-6E55325D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Manual</a:t>
            </a:r>
          </a:p>
          <a:p>
            <a:pPr lvl="1"/>
            <a:r>
              <a:rPr lang="en-US" sz="2600" dirty="0"/>
              <a:t>Basic use cases:</a:t>
            </a:r>
          </a:p>
          <a:p>
            <a:pPr lvl="2"/>
            <a:r>
              <a:rPr lang="en-US" sz="2600" dirty="0"/>
              <a:t>Create account</a:t>
            </a:r>
          </a:p>
          <a:p>
            <a:pPr lvl="2"/>
            <a:r>
              <a:rPr lang="en-US" sz="2600" dirty="0"/>
              <a:t>Display correct recipes</a:t>
            </a:r>
          </a:p>
          <a:p>
            <a:pPr lvl="2"/>
            <a:r>
              <a:rPr lang="en-US" sz="2600" dirty="0"/>
              <a:t>Update pantry correctly</a:t>
            </a:r>
          </a:p>
        </p:txBody>
      </p:sp>
    </p:spTree>
    <p:extLst>
      <p:ext uri="{BB962C8B-B14F-4D97-AF65-F5344CB8AC3E}">
        <p14:creationId xmlns:p14="http://schemas.microsoft.com/office/powerpoint/2010/main" val="264826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613F-54CF-825C-28C1-7B35492A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D857-B826-27CD-FFAC-16900501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Keeping track of button/pantry states</a:t>
            </a:r>
          </a:p>
          <a:p>
            <a:r>
              <a:rPr lang="en-US" sz="2400" dirty="0"/>
              <a:t>Have “miscellaneous” category as a combo box at bottom</a:t>
            </a:r>
          </a:p>
          <a:p>
            <a:r>
              <a:rPr lang="en-US" sz="2400" dirty="0"/>
              <a:t>Poor data formatting (ingredient names/recipe steps) //  Wanted images/nutrition information</a:t>
            </a:r>
          </a:p>
          <a:p>
            <a:r>
              <a:rPr lang="en-US" sz="2400" dirty="0"/>
              <a:t>Processing efficiency of forms vs razor pages</a:t>
            </a:r>
          </a:p>
        </p:txBody>
      </p:sp>
    </p:spTree>
    <p:extLst>
      <p:ext uri="{BB962C8B-B14F-4D97-AF65-F5344CB8AC3E}">
        <p14:creationId xmlns:p14="http://schemas.microsoft.com/office/powerpoint/2010/main" val="1267939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FADF-66AD-CDB9-EE10-089D8ADD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64A2-E03D-83C1-7F05-C9C925BB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0884"/>
            <a:ext cx="7729728" cy="3101983"/>
          </a:xfrm>
        </p:spPr>
        <p:txBody>
          <a:bodyPr>
            <a:normAutofit/>
          </a:bodyPr>
          <a:lstStyle/>
          <a:p>
            <a:r>
              <a:rPr lang="en-US" sz="3200" dirty="0"/>
              <a:t>Download zip files from GitHub</a:t>
            </a:r>
          </a:p>
          <a:p>
            <a:r>
              <a:rPr lang="en-US" sz="3200" dirty="0"/>
              <a:t>Unzip files</a:t>
            </a:r>
          </a:p>
          <a:p>
            <a:r>
              <a:rPr lang="en-US" sz="3200" dirty="0"/>
              <a:t>Figure out how to use .exe?????</a:t>
            </a:r>
          </a:p>
          <a:p>
            <a:r>
              <a:rPr lang="en-US" sz="3200" dirty="0"/>
              <a:t>Users need Visual Studio/SSMS?</a:t>
            </a:r>
          </a:p>
          <a:p>
            <a:r>
              <a:rPr lang="en-US" sz="3200" dirty="0"/>
              <a:t>Change connection string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921393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46A14-40CA-770C-504C-CE60B0F1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71" y="1516076"/>
            <a:ext cx="8815057" cy="4728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94EFA-4F85-1D46-EDBA-86678F229570}"/>
              </a:ext>
            </a:extLst>
          </p:cNvPr>
          <p:cNvSpPr txBox="1"/>
          <p:nvPr/>
        </p:nvSpPr>
        <p:spPr>
          <a:xfrm>
            <a:off x="4031203" y="793986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Hopefully turn it into a website one day…</a:t>
            </a:r>
          </a:p>
        </p:txBody>
      </p:sp>
    </p:spTree>
    <p:extLst>
      <p:ext uri="{BB962C8B-B14F-4D97-AF65-F5344CB8AC3E}">
        <p14:creationId xmlns:p14="http://schemas.microsoft.com/office/powerpoint/2010/main" val="169750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169C-108C-40B4-1111-4F0F1998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r>
              <a:rPr lang="en-US" dirty="0"/>
              <a:t>!!!!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1BA0-E3A7-375A-420E-EA91AC7C2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896CEE-695F-67E2-A285-368E78C56F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29739" y="2375057"/>
            <a:ext cx="7731125" cy="310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MAKE IT PRETTY!!!!!!!</a:t>
            </a:r>
          </a:p>
          <a:p>
            <a:endParaRPr lang="en-US" sz="2800" dirty="0"/>
          </a:p>
          <a:p>
            <a:r>
              <a:rPr lang="en-US" sz="2800" dirty="0"/>
              <a:t>Make more efficient</a:t>
            </a:r>
          </a:p>
          <a:p>
            <a:endParaRPr lang="en-US" sz="2800" dirty="0"/>
          </a:p>
          <a:p>
            <a:r>
              <a:rPr lang="en-US" sz="2800" dirty="0"/>
              <a:t>More filters</a:t>
            </a:r>
          </a:p>
          <a:p>
            <a:endParaRPr lang="en-US" sz="2800" dirty="0"/>
          </a:p>
          <a:p>
            <a:r>
              <a:rPr lang="en-US" sz="2800" dirty="0"/>
              <a:t>Export Recipes</a:t>
            </a:r>
          </a:p>
          <a:p>
            <a:endParaRPr lang="en-US" sz="2800" dirty="0"/>
          </a:p>
          <a:p>
            <a:r>
              <a:rPr lang="en-US" sz="2800" dirty="0"/>
              <a:t>Social Sharing</a:t>
            </a:r>
          </a:p>
        </p:txBody>
      </p:sp>
    </p:spTree>
    <p:extLst>
      <p:ext uri="{BB962C8B-B14F-4D97-AF65-F5344CB8AC3E}">
        <p14:creationId xmlns:p14="http://schemas.microsoft.com/office/powerpoint/2010/main" val="294383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7102-7822-0CFF-D8AD-8C39B0F3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E2EF-38FA-FA56-CDFA-040C87B1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0800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765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392D-3203-34BD-6E6C-8219643F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9449-5F88-0FEF-D3D8-0DB6ADA8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background is C#</a:t>
            </a:r>
          </a:p>
          <a:p>
            <a:endParaRPr lang="en-US" dirty="0"/>
          </a:p>
          <a:p>
            <a:r>
              <a:rPr lang="en-US" sz="1800" dirty="0"/>
              <a:t>Qualifications: 2021 K-State Hackathon Video Game Winner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22CD3-5F3D-BD42-A19A-6EE46C45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97" y="4353144"/>
            <a:ext cx="3828515" cy="1802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D7CFB-57B0-8571-CDFE-33DB32E6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92" y="4110339"/>
            <a:ext cx="3828515" cy="22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392D-3203-34BD-6E6C-8219643F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9449-5F88-0FEF-D3D8-0DB6ADA8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 560 Project – Online Bookstore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7965B-4984-AEC1-B55B-3CC91167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3" y="3282446"/>
            <a:ext cx="5688572" cy="284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3F32F-D940-BFD8-4BD2-79103D38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91" y="3503689"/>
            <a:ext cx="4245186" cy="19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66A5-7999-9284-3015-CF36F3EE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48E1-CD71-0D60-C9FD-5B4B2CAA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Problem: College students on a budget! Lack of options.</a:t>
            </a:r>
          </a:p>
          <a:p>
            <a:r>
              <a:rPr lang="en-US" sz="2800" dirty="0"/>
              <a:t>Solution: Give me what you have, I’ll tell you what you can make!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0E68C-7104-18DF-F28E-74DCC583B9FE}"/>
              </a:ext>
            </a:extLst>
          </p:cNvPr>
          <p:cNvSpPr txBox="1"/>
          <p:nvPr/>
        </p:nvSpPr>
        <p:spPr>
          <a:xfrm>
            <a:off x="4661025" y="4765406"/>
            <a:ext cx="511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MVP: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Ingredient Selection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Pantry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Basic Recipe Display</a:t>
            </a:r>
          </a:p>
        </p:txBody>
      </p:sp>
    </p:spTree>
    <p:extLst>
      <p:ext uri="{BB962C8B-B14F-4D97-AF65-F5344CB8AC3E}">
        <p14:creationId xmlns:p14="http://schemas.microsoft.com/office/powerpoint/2010/main" val="16991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 Versions 1.0 /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5082"/>
            <a:ext cx="3798472" cy="3101983"/>
          </a:xfrm>
        </p:spPr>
        <p:txBody>
          <a:bodyPr>
            <a:noAutofit/>
          </a:bodyPr>
          <a:lstStyle/>
          <a:p>
            <a:r>
              <a:rPr lang="en-US" sz="2800" dirty="0"/>
              <a:t>User Authentication</a:t>
            </a:r>
          </a:p>
          <a:p>
            <a:endParaRPr lang="en-US" sz="2800" dirty="0"/>
          </a:p>
          <a:p>
            <a:r>
              <a:rPr lang="en-US" sz="2800" dirty="0"/>
              <a:t>Recipe Filtering</a:t>
            </a:r>
          </a:p>
          <a:p>
            <a:endParaRPr lang="en-US" sz="2800" dirty="0"/>
          </a:p>
          <a:p>
            <a:r>
              <a:rPr lang="en-US" sz="2800" dirty="0"/>
              <a:t>Grocery List</a:t>
            </a:r>
          </a:p>
          <a:p>
            <a:endParaRPr lang="en-US" sz="2800" dirty="0"/>
          </a:p>
          <a:p>
            <a:r>
              <a:rPr lang="en-US" sz="2800" dirty="0"/>
              <a:t>Interactive Pantry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896CEE-695F-67E2-A285-368E78C56FD1}"/>
              </a:ext>
            </a:extLst>
          </p:cNvPr>
          <p:cNvSpPr txBox="1">
            <a:spLocks/>
          </p:cNvSpPr>
          <p:nvPr/>
        </p:nvSpPr>
        <p:spPr>
          <a:xfrm>
            <a:off x="6096000" y="2475082"/>
            <a:ext cx="427830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User Profile Management</a:t>
            </a:r>
          </a:p>
          <a:p>
            <a:endParaRPr lang="en-US" sz="2800" dirty="0"/>
          </a:p>
          <a:p>
            <a:r>
              <a:rPr lang="en-US" sz="2800" dirty="0"/>
              <a:t>Export Recipes</a:t>
            </a:r>
          </a:p>
          <a:p>
            <a:endParaRPr lang="en-US" sz="2800" dirty="0"/>
          </a:p>
          <a:p>
            <a:r>
              <a:rPr lang="en-US" sz="2800" dirty="0"/>
              <a:t>Social Sharing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441C1B-312F-0599-86A9-9E33FFB82155}"/>
              </a:ext>
            </a:extLst>
          </p:cNvPr>
          <p:cNvCxnSpPr/>
          <p:nvPr/>
        </p:nvCxnSpPr>
        <p:spPr>
          <a:xfrm>
            <a:off x="5649362" y="2381061"/>
            <a:ext cx="0" cy="4083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3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Versions 1.0 /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5082"/>
            <a:ext cx="3798472" cy="3101983"/>
          </a:xfrm>
        </p:spPr>
        <p:txBody>
          <a:bodyPr>
            <a:noAutofit/>
          </a:bodyPr>
          <a:lstStyle/>
          <a:p>
            <a:r>
              <a:rPr lang="en-US" sz="2800" dirty="0"/>
              <a:t>User Authentication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Interactive Pantry</a:t>
            </a:r>
          </a:p>
          <a:p>
            <a:endParaRPr lang="en-US" sz="2800" dirty="0"/>
          </a:p>
          <a:p>
            <a:r>
              <a:rPr lang="en-US" sz="2800" dirty="0"/>
              <a:t>Recipe Filtering</a:t>
            </a:r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896CEE-695F-67E2-A285-368E78C56FD1}"/>
              </a:ext>
            </a:extLst>
          </p:cNvPr>
          <p:cNvSpPr txBox="1">
            <a:spLocks/>
          </p:cNvSpPr>
          <p:nvPr/>
        </p:nvSpPr>
        <p:spPr>
          <a:xfrm>
            <a:off x="6096000" y="2475082"/>
            <a:ext cx="4278306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MAKE IT PRETTY!!!!!!!</a:t>
            </a:r>
          </a:p>
          <a:p>
            <a:endParaRPr lang="en-US" sz="2800" dirty="0"/>
          </a:p>
          <a:p>
            <a:r>
              <a:rPr lang="en-US" sz="2800" dirty="0"/>
              <a:t>Export Recipes</a:t>
            </a:r>
          </a:p>
          <a:p>
            <a:endParaRPr lang="en-US" sz="2800" dirty="0"/>
          </a:p>
          <a:p>
            <a:r>
              <a:rPr lang="en-US" sz="2800" dirty="0"/>
              <a:t>Social Sharing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441C1B-312F-0599-86A9-9E33FFB82155}"/>
              </a:ext>
            </a:extLst>
          </p:cNvPr>
          <p:cNvCxnSpPr/>
          <p:nvPr/>
        </p:nvCxnSpPr>
        <p:spPr>
          <a:xfrm>
            <a:off x="5649362" y="2381061"/>
            <a:ext cx="0" cy="4083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0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640C-F00B-6F7C-D194-B1CFA98C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144D-6809-3E58-6788-9D7F790D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2654"/>
            <a:ext cx="7729728" cy="3101983"/>
          </a:xfrm>
        </p:spPr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Visual Studio – Windows Forms</a:t>
            </a:r>
          </a:p>
          <a:p>
            <a:r>
              <a:rPr lang="en-US" dirty="0"/>
              <a:t>Microsoft SQL Server Management Studio</a:t>
            </a:r>
          </a:p>
          <a:p>
            <a:r>
              <a:rPr lang="en-US" dirty="0"/>
              <a:t>VS Code – Python scripts</a:t>
            </a:r>
          </a:p>
          <a:p>
            <a:r>
              <a:rPr lang="en-US" dirty="0"/>
              <a:t>Draw.IO – Diagrams</a:t>
            </a:r>
          </a:p>
          <a:p>
            <a:r>
              <a:rPr lang="en-US" dirty="0"/>
              <a:t>Excel - Dataset</a:t>
            </a:r>
          </a:p>
        </p:txBody>
      </p:sp>
      <p:pic>
        <p:nvPicPr>
          <p:cNvPr id="4" name="Picture 2" descr="Visual Studio logo and symbol, meaning, history, PNG">
            <a:extLst>
              <a:ext uri="{FF2B5EF4-FFF2-40B4-BE49-F238E27FC236}">
                <a16:creationId xmlns:a16="http://schemas.microsoft.com/office/drawing/2014/main" id="{C3EDB106-D69B-4C0F-74B0-B7848BA5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0" y="4863773"/>
            <a:ext cx="3147756" cy="17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4167F-7814-A768-4792-04E644CF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15" y="4863772"/>
            <a:ext cx="1770613" cy="17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87188F56-B467-27DD-53D9-CBEA33CB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17" y="4623515"/>
            <a:ext cx="2214615" cy="20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5FE1576-8AC1-3EE6-B421-43612918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34" y="4623515"/>
            <a:ext cx="2214615" cy="209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30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219</TotalTime>
  <Words>447</Words>
  <Application>Microsoft Office PowerPoint</Application>
  <PresentationFormat>Widescreen</PresentationFormat>
  <Paragraphs>126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Arial</vt:lpstr>
      <vt:lpstr>Gill Sans MT</vt:lpstr>
      <vt:lpstr>Parcel</vt:lpstr>
      <vt:lpstr>Recipe redux</vt:lpstr>
      <vt:lpstr>introduction</vt:lpstr>
      <vt:lpstr>UI Design</vt:lpstr>
      <vt:lpstr>background</vt:lpstr>
      <vt:lpstr>background</vt:lpstr>
      <vt:lpstr>Project requirements</vt:lpstr>
      <vt:lpstr>OG Versions 1.0 / 2.0</vt:lpstr>
      <vt:lpstr>Updated Versions 1.0 / 2.0</vt:lpstr>
      <vt:lpstr>Implementation</vt:lpstr>
      <vt:lpstr>Implementation</vt:lpstr>
      <vt:lpstr>Design</vt:lpstr>
      <vt:lpstr>Database</vt:lpstr>
      <vt:lpstr>Database</vt:lpstr>
      <vt:lpstr>UML</vt:lpstr>
      <vt:lpstr>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</vt:lpstr>
      <vt:lpstr>Sign in/up</vt:lpstr>
      <vt:lpstr>Homepage</vt:lpstr>
      <vt:lpstr>Favoriting a Recipe</vt:lpstr>
      <vt:lpstr>Back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issues</vt:lpstr>
      <vt:lpstr>Packaging and Deployment</vt:lpstr>
      <vt:lpstr>PowerPoint Presentation</vt:lpstr>
      <vt:lpstr>demO!!!!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Devin</dc:creator>
  <cp:lastModifiedBy>Devin</cp:lastModifiedBy>
  <cp:revision>5</cp:revision>
  <dcterms:created xsi:type="dcterms:W3CDTF">2024-07-03T11:10:51Z</dcterms:created>
  <dcterms:modified xsi:type="dcterms:W3CDTF">2024-07-03T14:50:17Z</dcterms:modified>
</cp:coreProperties>
</file>