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0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76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5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9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854EE69-5598-4A65-9E2C-C13EE1D1F393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47B43D-56B8-4192-8D24-55910B33E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7555-17D2-01B0-993A-DA1629405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2A0DF-C839-0C3A-A341-A07ED80E7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By: Devin Rayfield</a:t>
            </a:r>
          </a:p>
          <a:p>
            <a:endParaRPr lang="en-US" dirty="0"/>
          </a:p>
          <a:p>
            <a:r>
              <a:rPr lang="en-US" dirty="0"/>
              <a:t>Advisor: Mitchell </a:t>
            </a:r>
            <a:r>
              <a:rPr lang="en-US" dirty="0" err="1"/>
              <a:t>Neilsen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8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E3B1-9B95-5A05-F6AD-C0FD291F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3405C-B570-09A5-60F1-D6D1260F8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Why this project?</a:t>
            </a:r>
          </a:p>
          <a:p>
            <a:endParaRPr lang="en-US" sz="2800" dirty="0"/>
          </a:p>
          <a:p>
            <a:r>
              <a:rPr lang="en-US" sz="2800" dirty="0"/>
              <a:t>What is it?</a:t>
            </a:r>
          </a:p>
          <a:p>
            <a:endParaRPr lang="en-US" sz="2800" dirty="0"/>
          </a:p>
          <a:p>
            <a:r>
              <a:rPr lang="en-US" sz="2800" dirty="0"/>
              <a:t>Inspiration:</a:t>
            </a:r>
          </a:p>
          <a:p>
            <a:pPr marL="228600" lvl="1" indent="0">
              <a:buNone/>
            </a:pPr>
            <a:r>
              <a:rPr lang="en-US" sz="2800" b="1" dirty="0" err="1"/>
              <a:t>Supercook</a:t>
            </a:r>
            <a:endParaRPr lang="en-US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7FA46-3EB8-F18C-8EC0-3B8FC8A2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69" y="3576127"/>
            <a:ext cx="5441132" cy="309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3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7DD2-006A-64AC-A1F6-FA37B1E8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69476D-2AC9-F194-D210-DCC82842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2402462"/>
            <a:ext cx="816406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Ingredient Selection</a:t>
            </a:r>
          </a:p>
          <a:p>
            <a:endParaRPr lang="en-US" sz="2800" dirty="0"/>
          </a:p>
          <a:p>
            <a:r>
              <a:rPr lang="en-US" sz="2800" dirty="0"/>
              <a:t>Basic Recipe Display</a:t>
            </a:r>
          </a:p>
          <a:p>
            <a:endParaRPr lang="en-US" sz="2800" dirty="0"/>
          </a:p>
          <a:p>
            <a:r>
              <a:rPr lang="en-US" sz="2800" dirty="0"/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37453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I. Create Account</a:t>
            </a:r>
          </a:p>
          <a:p>
            <a:pPr lvl="1"/>
            <a:r>
              <a:rPr lang="en-US" sz="2000" dirty="0"/>
              <a:t>Able to log in and select ingredients</a:t>
            </a:r>
          </a:p>
          <a:p>
            <a:pPr lvl="1"/>
            <a:r>
              <a:rPr lang="en-US" sz="2000" dirty="0"/>
              <a:t>Ingredients will be saved</a:t>
            </a:r>
          </a:p>
          <a:p>
            <a:r>
              <a:rPr lang="en-US" sz="2000" dirty="0"/>
              <a:t>II. Recipes</a:t>
            </a:r>
          </a:p>
          <a:p>
            <a:pPr lvl="1"/>
            <a:r>
              <a:rPr lang="en-US" sz="1800" dirty="0"/>
              <a:t>Ex. Bread, Egg, Milk shows French Toast Recipes</a:t>
            </a:r>
          </a:p>
          <a:p>
            <a:r>
              <a:rPr lang="en-US" sz="2000" dirty="0"/>
              <a:t>III. Pantry Updates</a:t>
            </a:r>
          </a:p>
          <a:p>
            <a:pPr lvl="1"/>
            <a:r>
              <a:rPr lang="en-US" sz="1800" dirty="0"/>
              <a:t>Selected ingredients added to pantry</a:t>
            </a:r>
          </a:p>
        </p:txBody>
      </p:sp>
    </p:spTree>
    <p:extLst>
      <p:ext uri="{BB962C8B-B14F-4D97-AF65-F5344CB8AC3E}">
        <p14:creationId xmlns:p14="http://schemas.microsoft.com/office/powerpoint/2010/main" val="81644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Recipe Filtering</a:t>
            </a:r>
          </a:p>
          <a:p>
            <a:endParaRPr lang="en-US" sz="2800" dirty="0"/>
          </a:p>
          <a:p>
            <a:r>
              <a:rPr lang="en-US" sz="2800" dirty="0"/>
              <a:t>Grocery List</a:t>
            </a:r>
          </a:p>
          <a:p>
            <a:endParaRPr lang="en-US" sz="2800" dirty="0"/>
          </a:p>
          <a:p>
            <a:r>
              <a:rPr lang="en-US" sz="2800" dirty="0"/>
              <a:t>Additional Information (nutritional)</a:t>
            </a:r>
          </a:p>
          <a:p>
            <a:endParaRPr lang="en-US" sz="2800" dirty="0"/>
          </a:p>
          <a:p>
            <a:r>
              <a:rPr lang="en-US" sz="2800" dirty="0"/>
              <a:t>Interactive Pantry</a:t>
            </a:r>
          </a:p>
        </p:txBody>
      </p:sp>
    </p:spTree>
    <p:extLst>
      <p:ext uri="{BB962C8B-B14F-4D97-AF65-F5344CB8AC3E}">
        <p14:creationId xmlns:p14="http://schemas.microsoft.com/office/powerpoint/2010/main" val="158753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1F98-0682-F9FD-FD00-8F1C2972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6894-C021-9B6C-B3F3-E87929BF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 Profile Management</a:t>
            </a:r>
          </a:p>
          <a:p>
            <a:endParaRPr lang="en-US" sz="2800" dirty="0"/>
          </a:p>
          <a:p>
            <a:r>
              <a:rPr lang="en-US" sz="2800" dirty="0"/>
              <a:t>Export Recipes</a:t>
            </a:r>
          </a:p>
          <a:p>
            <a:endParaRPr lang="en-US" sz="2800" dirty="0"/>
          </a:p>
          <a:p>
            <a:r>
              <a:rPr lang="en-US" sz="2800" dirty="0"/>
              <a:t>Social Sharing</a:t>
            </a:r>
          </a:p>
        </p:txBody>
      </p:sp>
    </p:spTree>
    <p:extLst>
      <p:ext uri="{BB962C8B-B14F-4D97-AF65-F5344CB8AC3E}">
        <p14:creationId xmlns:p14="http://schemas.microsoft.com/office/powerpoint/2010/main" val="233932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ED73-0687-E8C1-5EC7-510DEE21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82D37D0F-A7B5-D1AC-C6A4-01C84A52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63" y="2670771"/>
            <a:ext cx="3299487" cy="185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ntity Framework Tutorials">
            <a:extLst>
              <a:ext uri="{FF2B5EF4-FFF2-40B4-BE49-F238E27FC236}">
                <a16:creationId xmlns:a16="http://schemas.microsoft.com/office/drawing/2014/main" id="{CAB3532C-6731-CBF9-4569-A7F2EEC5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86" y="4087638"/>
            <a:ext cx="3055040" cy="30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Query Support for Shopware &gt;= 6.5 | Shopware Store">
            <a:extLst>
              <a:ext uri="{FF2B5EF4-FFF2-40B4-BE49-F238E27FC236}">
                <a16:creationId xmlns:a16="http://schemas.microsoft.com/office/drawing/2014/main" id="{8492E4CE-70C2-A2F2-570A-4BF25D7E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27" y="2413827"/>
            <a:ext cx="2438399" cy="229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Wikipedia">
            <a:extLst>
              <a:ext uri="{FF2B5EF4-FFF2-40B4-BE49-F238E27FC236}">
                <a16:creationId xmlns:a16="http://schemas.microsoft.com/office/drawing/2014/main" id="{85D81665-0E6F-404C-BBE0-7DB17292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76" y="3524438"/>
            <a:ext cx="2004588" cy="200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pload.wikimedia.org/wikipedia/commons/thumb/b/b2/...">
            <a:extLst>
              <a:ext uri="{FF2B5EF4-FFF2-40B4-BE49-F238E27FC236}">
                <a16:creationId xmlns:a16="http://schemas.microsoft.com/office/drawing/2014/main" id="{5E0631E6-1DB6-E8D7-172C-EDF6602D6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813" y="4965004"/>
            <a:ext cx="2104426" cy="167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2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3A3210-BDCA-96D7-647E-48F8E49FD767}"/>
              </a:ext>
            </a:extLst>
          </p:cNvPr>
          <p:cNvCxnSpPr>
            <a:cxnSpLocks/>
          </p:cNvCxnSpPr>
          <p:nvPr/>
        </p:nvCxnSpPr>
        <p:spPr>
          <a:xfrm>
            <a:off x="10099254" y="3767243"/>
            <a:ext cx="0" cy="216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CCE19C8-108D-EB1A-7A52-28140F5CD726}"/>
              </a:ext>
            </a:extLst>
          </p:cNvPr>
          <p:cNvSpPr/>
          <p:nvPr/>
        </p:nvSpPr>
        <p:spPr>
          <a:xfrm>
            <a:off x="10028380" y="3983367"/>
            <a:ext cx="141744" cy="141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E6F0CB-6394-5418-8775-6285DF81FD07}"/>
              </a:ext>
            </a:extLst>
          </p:cNvPr>
          <p:cNvCxnSpPr>
            <a:cxnSpLocks/>
          </p:cNvCxnSpPr>
          <p:nvPr/>
        </p:nvCxnSpPr>
        <p:spPr>
          <a:xfrm>
            <a:off x="6724618" y="3742630"/>
            <a:ext cx="0" cy="216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B58FFA5-10E0-5095-C707-EEED9924B80C}"/>
              </a:ext>
            </a:extLst>
          </p:cNvPr>
          <p:cNvSpPr/>
          <p:nvPr/>
        </p:nvSpPr>
        <p:spPr>
          <a:xfrm>
            <a:off x="6653744" y="3958754"/>
            <a:ext cx="141744" cy="141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D353D8-3A0C-B856-44D9-0C80AD16BCF7}"/>
              </a:ext>
            </a:extLst>
          </p:cNvPr>
          <p:cNvCxnSpPr>
            <a:cxnSpLocks/>
          </p:cNvCxnSpPr>
          <p:nvPr/>
        </p:nvCxnSpPr>
        <p:spPr>
          <a:xfrm>
            <a:off x="3362510" y="3767243"/>
            <a:ext cx="0" cy="216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6482CB6-31E3-AFB0-192D-1EB0085B4774}"/>
              </a:ext>
            </a:extLst>
          </p:cNvPr>
          <p:cNvSpPr/>
          <p:nvPr/>
        </p:nvSpPr>
        <p:spPr>
          <a:xfrm>
            <a:off x="3291636" y="3983367"/>
            <a:ext cx="141744" cy="141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D3B6C-214A-A472-D57D-1F56AC58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3168ED-25A2-45E7-69CF-79432F596112}"/>
              </a:ext>
            </a:extLst>
          </p:cNvPr>
          <p:cNvSpPr/>
          <p:nvPr/>
        </p:nvSpPr>
        <p:spPr>
          <a:xfrm>
            <a:off x="1470275" y="3360976"/>
            <a:ext cx="419428" cy="4194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B7609F-1BF4-958A-83A0-A235CBF4EF43}"/>
              </a:ext>
            </a:extLst>
          </p:cNvPr>
          <p:cNvSpPr/>
          <p:nvPr/>
        </p:nvSpPr>
        <p:spPr>
          <a:xfrm>
            <a:off x="3152794" y="3354225"/>
            <a:ext cx="419428" cy="4194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CA165D-E3A2-D733-670E-DAE95D49F975}"/>
              </a:ext>
            </a:extLst>
          </p:cNvPr>
          <p:cNvSpPr/>
          <p:nvPr/>
        </p:nvSpPr>
        <p:spPr>
          <a:xfrm>
            <a:off x="4835313" y="3360976"/>
            <a:ext cx="419428" cy="4194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5803CB-7144-70BB-7A0C-70C592BDBC06}"/>
              </a:ext>
            </a:extLst>
          </p:cNvPr>
          <p:cNvSpPr/>
          <p:nvPr/>
        </p:nvSpPr>
        <p:spPr>
          <a:xfrm>
            <a:off x="6517831" y="3329613"/>
            <a:ext cx="419428" cy="4194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173924-0939-F791-3C24-2D36A92D5403}"/>
              </a:ext>
            </a:extLst>
          </p:cNvPr>
          <p:cNvSpPr/>
          <p:nvPr/>
        </p:nvSpPr>
        <p:spPr>
          <a:xfrm>
            <a:off x="8200351" y="3367728"/>
            <a:ext cx="419428" cy="4194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DBDC2E-7A84-5AAD-216A-70E3AE1D13C3}"/>
              </a:ext>
            </a:extLst>
          </p:cNvPr>
          <p:cNvSpPr/>
          <p:nvPr/>
        </p:nvSpPr>
        <p:spPr>
          <a:xfrm>
            <a:off x="9882868" y="3362002"/>
            <a:ext cx="419428" cy="4194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A1800A-0164-001E-E79C-EE7DD7A34B3C}"/>
              </a:ext>
            </a:extLst>
          </p:cNvPr>
          <p:cNvCxnSpPr/>
          <p:nvPr/>
        </p:nvCxnSpPr>
        <p:spPr>
          <a:xfrm>
            <a:off x="1679989" y="3563939"/>
            <a:ext cx="841259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1134C9-103B-3AAE-8BAA-FF7D878E34ED}"/>
              </a:ext>
            </a:extLst>
          </p:cNvPr>
          <p:cNvCxnSpPr>
            <a:endCxn id="4" idx="0"/>
          </p:cNvCxnSpPr>
          <p:nvPr/>
        </p:nvCxnSpPr>
        <p:spPr>
          <a:xfrm>
            <a:off x="1679989" y="3144852"/>
            <a:ext cx="0" cy="216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B97E37E-416E-E0E9-A3EB-E531FECC8C0A}"/>
              </a:ext>
            </a:extLst>
          </p:cNvPr>
          <p:cNvSpPr/>
          <p:nvPr/>
        </p:nvSpPr>
        <p:spPr>
          <a:xfrm>
            <a:off x="1609115" y="3002768"/>
            <a:ext cx="141744" cy="141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F99390-59C1-A3A8-CEDA-73564E3C70CC}"/>
              </a:ext>
            </a:extLst>
          </p:cNvPr>
          <p:cNvCxnSpPr/>
          <p:nvPr/>
        </p:nvCxnSpPr>
        <p:spPr>
          <a:xfrm>
            <a:off x="5054154" y="3144852"/>
            <a:ext cx="0" cy="216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BACD514-A810-430C-2397-E4D4ACFC742F}"/>
              </a:ext>
            </a:extLst>
          </p:cNvPr>
          <p:cNvSpPr/>
          <p:nvPr/>
        </p:nvSpPr>
        <p:spPr>
          <a:xfrm>
            <a:off x="4983280" y="3002768"/>
            <a:ext cx="141744" cy="141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3904D3-A5BA-6C1E-BF44-EF2D3802981F}"/>
              </a:ext>
            </a:extLst>
          </p:cNvPr>
          <p:cNvCxnSpPr/>
          <p:nvPr/>
        </p:nvCxnSpPr>
        <p:spPr>
          <a:xfrm>
            <a:off x="8428318" y="3151604"/>
            <a:ext cx="0" cy="21612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F4B0161-1BCB-E1B0-7766-3E18ED2F651D}"/>
              </a:ext>
            </a:extLst>
          </p:cNvPr>
          <p:cNvSpPr/>
          <p:nvPr/>
        </p:nvSpPr>
        <p:spPr>
          <a:xfrm>
            <a:off x="8357444" y="3009520"/>
            <a:ext cx="141744" cy="1417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90B9C5-516B-B8AE-2673-C79074087533}"/>
              </a:ext>
            </a:extLst>
          </p:cNvPr>
          <p:cNvSpPr txBox="1"/>
          <p:nvPr/>
        </p:nvSpPr>
        <p:spPr>
          <a:xfrm>
            <a:off x="742225" y="2383937"/>
            <a:ext cx="2017283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March 25:</a:t>
            </a:r>
          </a:p>
          <a:p>
            <a:pPr algn="ctr"/>
            <a:r>
              <a:rPr lang="en-US" dirty="0"/>
              <a:t>Decided New Topic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306800-5CF6-F556-E981-99F587AA9E39}"/>
              </a:ext>
            </a:extLst>
          </p:cNvPr>
          <p:cNvSpPr txBox="1"/>
          <p:nvPr/>
        </p:nvSpPr>
        <p:spPr>
          <a:xfrm>
            <a:off x="1946441" y="4125111"/>
            <a:ext cx="2973891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March 27-29:</a:t>
            </a:r>
          </a:p>
          <a:p>
            <a:pPr algn="ctr"/>
            <a:r>
              <a:rPr lang="en-US" dirty="0"/>
              <a:t>Resubmit Design Documents/</a:t>
            </a:r>
          </a:p>
          <a:p>
            <a:pPr algn="ctr"/>
            <a:r>
              <a:rPr lang="en-US" dirty="0"/>
              <a:t>First Presentation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14526B-F184-5047-D732-D26F161F35FA}"/>
              </a:ext>
            </a:extLst>
          </p:cNvPr>
          <p:cNvSpPr txBox="1"/>
          <p:nvPr/>
        </p:nvSpPr>
        <p:spPr>
          <a:xfrm>
            <a:off x="4245278" y="2366375"/>
            <a:ext cx="1617751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April 16:</a:t>
            </a:r>
          </a:p>
          <a:p>
            <a:pPr algn="ctr"/>
            <a:r>
              <a:rPr lang="en-US" dirty="0"/>
              <a:t>MVP Complete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20DF20-1E4C-8B40-B5AD-0EDF2429684C}"/>
              </a:ext>
            </a:extLst>
          </p:cNvPr>
          <p:cNvSpPr txBox="1"/>
          <p:nvPr/>
        </p:nvSpPr>
        <p:spPr>
          <a:xfrm>
            <a:off x="5695492" y="4097023"/>
            <a:ext cx="2098844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April 17:</a:t>
            </a:r>
          </a:p>
          <a:p>
            <a:pPr algn="ctr"/>
            <a:r>
              <a:rPr lang="en-US" dirty="0"/>
              <a:t>Second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903889-CB8B-74EB-6EEB-29F26CEA888E}"/>
              </a:ext>
            </a:extLst>
          </p:cNvPr>
          <p:cNvSpPr txBox="1"/>
          <p:nvPr/>
        </p:nvSpPr>
        <p:spPr>
          <a:xfrm>
            <a:off x="7784890" y="2412191"/>
            <a:ext cx="1428597" cy="6463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April 30:</a:t>
            </a:r>
          </a:p>
          <a:p>
            <a:pPr algn="ctr"/>
            <a:r>
              <a:rPr lang="en-US" dirty="0"/>
              <a:t>V1.0 Finished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11E58-A7DE-D127-DE85-A99C58A7C2DB}"/>
              </a:ext>
            </a:extLst>
          </p:cNvPr>
          <p:cNvSpPr txBox="1"/>
          <p:nvPr/>
        </p:nvSpPr>
        <p:spPr>
          <a:xfrm>
            <a:off x="8428994" y="4125111"/>
            <a:ext cx="3340530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dirty="0"/>
              <a:t>Finals Week:</a:t>
            </a:r>
          </a:p>
          <a:p>
            <a:pPr algn="ctr"/>
            <a:r>
              <a:rPr lang="en-US" dirty="0"/>
              <a:t>Final Presentation/Get as much of</a:t>
            </a:r>
          </a:p>
          <a:p>
            <a:pPr algn="ctr"/>
            <a:r>
              <a:rPr lang="en-US" dirty="0"/>
              <a:t>v2.0 done as possible</a:t>
            </a:r>
          </a:p>
        </p:txBody>
      </p:sp>
    </p:spTree>
    <p:extLst>
      <p:ext uri="{BB962C8B-B14F-4D97-AF65-F5344CB8AC3E}">
        <p14:creationId xmlns:p14="http://schemas.microsoft.com/office/powerpoint/2010/main" val="297859879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302</TotalTime>
  <Words>141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Recipe redux</vt:lpstr>
      <vt:lpstr>introduction</vt:lpstr>
      <vt:lpstr>Design</vt:lpstr>
      <vt:lpstr>MVP</vt:lpstr>
      <vt:lpstr>USE cases</vt:lpstr>
      <vt:lpstr>Version 1.0</vt:lpstr>
      <vt:lpstr>Version 2.0</vt:lpstr>
      <vt:lpstr>implementation</vt:lpstr>
      <vt:lpstr>Timeline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redux</dc:title>
  <dc:creator>Devin</dc:creator>
  <cp:lastModifiedBy>Devin</cp:lastModifiedBy>
  <cp:revision>2</cp:revision>
  <dcterms:created xsi:type="dcterms:W3CDTF">2024-03-28T01:11:48Z</dcterms:created>
  <dcterms:modified xsi:type="dcterms:W3CDTF">2024-03-29T05:10:22Z</dcterms:modified>
</cp:coreProperties>
</file>