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6"/>
  </p:notesMasterIdLst>
  <p:sldIdLst>
    <p:sldId id="256" r:id="rId2"/>
    <p:sldId id="257" r:id="rId3"/>
    <p:sldId id="265" r:id="rId4"/>
    <p:sldId id="258" r:id="rId5"/>
    <p:sldId id="266" r:id="rId6"/>
    <p:sldId id="261" r:id="rId7"/>
    <p:sldId id="267" r:id="rId8"/>
    <p:sldId id="269" r:id="rId9"/>
    <p:sldId id="272" r:id="rId10"/>
    <p:sldId id="273" r:id="rId11"/>
    <p:sldId id="270" r:id="rId12"/>
    <p:sldId id="263"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B4C51-7680-48D0-BCE0-29C1EEDD6967}"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6FBF5-B3C5-42EA-9684-8749DD405183}" type="slidenum">
              <a:rPr lang="en-US" smtClean="0"/>
              <a:t>‹#›</a:t>
            </a:fld>
            <a:endParaRPr lang="en-US"/>
          </a:p>
        </p:txBody>
      </p:sp>
    </p:spTree>
    <p:extLst>
      <p:ext uri="{BB962C8B-B14F-4D97-AF65-F5344CB8AC3E}">
        <p14:creationId xmlns:p14="http://schemas.microsoft.com/office/powerpoint/2010/main" val="4232211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basic UI mockup of what the app looks like. The ingredients are on the left and the recipes that match those ingredients are on the right. There’s more than just this which you’ll see in a second. Now, I’m </a:t>
            </a:r>
            <a:r>
              <a:rPr lang="en-US" dirty="0" err="1"/>
              <a:t>gonna</a:t>
            </a:r>
            <a:r>
              <a:rPr lang="en-US" dirty="0"/>
              <a:t> go very quickly over a few of the key things from presentation 1, since this is a new project.</a:t>
            </a:r>
          </a:p>
        </p:txBody>
      </p:sp>
      <p:sp>
        <p:nvSpPr>
          <p:cNvPr id="4" name="Slide Number Placeholder 3"/>
          <p:cNvSpPr>
            <a:spLocks noGrp="1"/>
          </p:cNvSpPr>
          <p:nvPr>
            <p:ph type="sldNum" sz="quarter" idx="5"/>
          </p:nvPr>
        </p:nvSpPr>
        <p:spPr/>
        <p:txBody>
          <a:bodyPr/>
          <a:lstStyle/>
          <a:p>
            <a:fld id="{6AF6FBF5-B3C5-42EA-9684-8749DD405183}" type="slidenum">
              <a:rPr lang="en-US" smtClean="0"/>
              <a:t>3</a:t>
            </a:fld>
            <a:endParaRPr lang="en-US"/>
          </a:p>
        </p:txBody>
      </p:sp>
    </p:spTree>
    <p:extLst>
      <p:ext uri="{BB962C8B-B14F-4D97-AF65-F5344CB8AC3E}">
        <p14:creationId xmlns:p14="http://schemas.microsoft.com/office/powerpoint/2010/main" val="96482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ingredients overlap like butter is an essential ingredient and it’s also in dairy. At the top of the nav bar is the pantry which you click on and it shows the ingredients you selected. The only thing that doesn’t fully work right now is displaying the recipes. I ran into a little snag getting those to work with the API which I’m using an API from </a:t>
            </a:r>
            <a:r>
              <a:rPr lang="en-US" dirty="0" err="1"/>
              <a:t>Edamam</a:t>
            </a:r>
            <a:r>
              <a:rPr lang="en-US" dirty="0"/>
              <a:t>, but that shouldn’t be that hard. That’s what I’m currently working on.</a:t>
            </a:r>
          </a:p>
        </p:txBody>
      </p:sp>
      <p:sp>
        <p:nvSpPr>
          <p:cNvPr id="4" name="Slide Number Placeholder 3"/>
          <p:cNvSpPr>
            <a:spLocks noGrp="1"/>
          </p:cNvSpPr>
          <p:nvPr>
            <p:ph type="sldNum" sz="quarter" idx="5"/>
          </p:nvPr>
        </p:nvSpPr>
        <p:spPr/>
        <p:txBody>
          <a:bodyPr/>
          <a:lstStyle/>
          <a:p>
            <a:fld id="{6AF6FBF5-B3C5-42EA-9684-8749DD405183}" type="slidenum">
              <a:rPr lang="en-US" smtClean="0"/>
              <a:t>5</a:t>
            </a:fld>
            <a:endParaRPr lang="en-US"/>
          </a:p>
        </p:txBody>
      </p:sp>
    </p:spTree>
    <p:extLst>
      <p:ext uri="{BB962C8B-B14F-4D97-AF65-F5344CB8AC3E}">
        <p14:creationId xmlns:p14="http://schemas.microsoft.com/office/powerpoint/2010/main" val="363931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onto my diagrams…</a:t>
            </a:r>
          </a:p>
        </p:txBody>
      </p:sp>
      <p:sp>
        <p:nvSpPr>
          <p:cNvPr id="4" name="Slide Number Placeholder 3"/>
          <p:cNvSpPr>
            <a:spLocks noGrp="1"/>
          </p:cNvSpPr>
          <p:nvPr>
            <p:ph type="sldNum" sz="quarter" idx="5"/>
          </p:nvPr>
        </p:nvSpPr>
        <p:spPr/>
        <p:txBody>
          <a:bodyPr/>
          <a:lstStyle/>
          <a:p>
            <a:fld id="{6AF6FBF5-B3C5-42EA-9684-8749DD405183}" type="slidenum">
              <a:rPr lang="en-US" smtClean="0"/>
              <a:t>6</a:t>
            </a:fld>
            <a:endParaRPr lang="en-US"/>
          </a:p>
        </p:txBody>
      </p:sp>
    </p:spTree>
    <p:extLst>
      <p:ext uri="{BB962C8B-B14F-4D97-AF65-F5344CB8AC3E}">
        <p14:creationId xmlns:p14="http://schemas.microsoft.com/office/powerpoint/2010/main" val="35411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vey basic version of my UML diagram. It’s missing a few classes and functions and things that I have yet to implement but these are the most important things involved in the logic. Note the </a:t>
            </a:r>
            <a:r>
              <a:rPr lang="en-US" dirty="0" err="1"/>
              <a:t>RecipeReduxContext</a:t>
            </a:r>
            <a:r>
              <a:rPr lang="en-US" dirty="0"/>
              <a:t> which is the database that I’ve manually populated for now.</a:t>
            </a:r>
          </a:p>
        </p:txBody>
      </p:sp>
      <p:sp>
        <p:nvSpPr>
          <p:cNvPr id="4" name="Slide Number Placeholder 3"/>
          <p:cNvSpPr>
            <a:spLocks noGrp="1"/>
          </p:cNvSpPr>
          <p:nvPr>
            <p:ph type="sldNum" sz="quarter" idx="5"/>
          </p:nvPr>
        </p:nvSpPr>
        <p:spPr/>
        <p:txBody>
          <a:bodyPr/>
          <a:lstStyle/>
          <a:p>
            <a:fld id="{6AF6FBF5-B3C5-42EA-9684-8749DD405183}" type="slidenum">
              <a:rPr lang="en-US" smtClean="0"/>
              <a:t>7</a:t>
            </a:fld>
            <a:endParaRPr lang="en-US"/>
          </a:p>
        </p:txBody>
      </p:sp>
    </p:spTree>
    <p:extLst>
      <p:ext uri="{BB962C8B-B14F-4D97-AF65-F5344CB8AC3E}">
        <p14:creationId xmlns:p14="http://schemas.microsoft.com/office/powerpoint/2010/main" val="615907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Broken up into junction tables</a:t>
            </a:r>
          </a:p>
        </p:txBody>
      </p:sp>
      <p:sp>
        <p:nvSpPr>
          <p:cNvPr id="4" name="Slide Number Placeholder 3"/>
          <p:cNvSpPr>
            <a:spLocks noGrp="1"/>
          </p:cNvSpPr>
          <p:nvPr>
            <p:ph type="sldNum" sz="quarter" idx="5"/>
          </p:nvPr>
        </p:nvSpPr>
        <p:spPr/>
        <p:txBody>
          <a:bodyPr/>
          <a:lstStyle/>
          <a:p>
            <a:fld id="{6AF6FBF5-B3C5-42EA-9684-8749DD405183}" type="slidenum">
              <a:rPr lang="en-US" smtClean="0"/>
              <a:t>8</a:t>
            </a:fld>
            <a:endParaRPr lang="en-US"/>
          </a:p>
        </p:txBody>
      </p:sp>
    </p:spTree>
    <p:extLst>
      <p:ext uri="{BB962C8B-B14F-4D97-AF65-F5344CB8AC3E}">
        <p14:creationId xmlns:p14="http://schemas.microsoft.com/office/powerpoint/2010/main" val="296790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didn’t include any sitemaps or sequence diagrams because I think the flow is fairly self explanatory and most of the logic and user interaction happens on the home page the only time you leave is for registering an account/logging in or viewing your pantry and grocery list.</a:t>
            </a:r>
          </a:p>
        </p:txBody>
      </p:sp>
      <p:sp>
        <p:nvSpPr>
          <p:cNvPr id="4" name="Slide Number Placeholder 3"/>
          <p:cNvSpPr>
            <a:spLocks noGrp="1"/>
          </p:cNvSpPr>
          <p:nvPr>
            <p:ph type="sldNum" sz="quarter" idx="5"/>
          </p:nvPr>
        </p:nvSpPr>
        <p:spPr/>
        <p:txBody>
          <a:bodyPr/>
          <a:lstStyle/>
          <a:p>
            <a:fld id="{6AF6FBF5-B3C5-42EA-9684-8749DD405183}" type="slidenum">
              <a:rPr lang="en-US" smtClean="0"/>
              <a:t>11</a:t>
            </a:fld>
            <a:endParaRPr lang="en-US"/>
          </a:p>
        </p:txBody>
      </p:sp>
    </p:spTree>
    <p:extLst>
      <p:ext uri="{BB962C8B-B14F-4D97-AF65-F5344CB8AC3E}">
        <p14:creationId xmlns:p14="http://schemas.microsoft.com/office/powerpoint/2010/main" val="2958184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Decided on new topic idea March 25. Quickly redid my initial design documents and first presentation. MVP got pushed back a little bit due to exam week and other programming projects I had due in other classes. I can finish my MVP in about a day’s more work and the rest of the project should be on track as shown.</a:t>
            </a:r>
          </a:p>
        </p:txBody>
      </p:sp>
      <p:sp>
        <p:nvSpPr>
          <p:cNvPr id="4" name="Slide Number Placeholder 3"/>
          <p:cNvSpPr>
            <a:spLocks noGrp="1"/>
          </p:cNvSpPr>
          <p:nvPr>
            <p:ph type="sldNum" sz="quarter" idx="5"/>
          </p:nvPr>
        </p:nvSpPr>
        <p:spPr/>
        <p:txBody>
          <a:bodyPr/>
          <a:lstStyle/>
          <a:p>
            <a:fld id="{6AF6FBF5-B3C5-42EA-9684-8749DD405183}" type="slidenum">
              <a:rPr lang="en-US" smtClean="0"/>
              <a:t>12</a:t>
            </a:fld>
            <a:endParaRPr lang="en-US"/>
          </a:p>
        </p:txBody>
      </p:sp>
    </p:spTree>
    <p:extLst>
      <p:ext uri="{BB962C8B-B14F-4D97-AF65-F5344CB8AC3E}">
        <p14:creationId xmlns:p14="http://schemas.microsoft.com/office/powerpoint/2010/main" val="213175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B1F3-FAFB-D45A-B6B8-8AB28975FE95}"/>
              </a:ext>
            </a:extLst>
          </p:cNvPr>
          <p:cNvSpPr>
            <a:spLocks noGrp="1"/>
          </p:cNvSpPr>
          <p:nvPr>
            <p:ph type="ctrTitle"/>
          </p:nvPr>
        </p:nvSpPr>
        <p:spPr/>
        <p:txBody>
          <a:bodyPr/>
          <a:lstStyle/>
          <a:p>
            <a:r>
              <a:rPr lang="en-US" dirty="0"/>
              <a:t>Recipe redux</a:t>
            </a:r>
          </a:p>
        </p:txBody>
      </p:sp>
      <p:sp>
        <p:nvSpPr>
          <p:cNvPr id="3" name="Subtitle 2">
            <a:extLst>
              <a:ext uri="{FF2B5EF4-FFF2-40B4-BE49-F238E27FC236}">
                <a16:creationId xmlns:a16="http://schemas.microsoft.com/office/drawing/2014/main" id="{5502E158-FE4F-7EBD-58E3-A6B0CB7D8448}"/>
              </a:ext>
            </a:extLst>
          </p:cNvPr>
          <p:cNvSpPr>
            <a:spLocks noGrp="1"/>
          </p:cNvSpPr>
          <p:nvPr>
            <p:ph type="subTitle" idx="1"/>
          </p:nvPr>
        </p:nvSpPr>
        <p:spPr/>
        <p:txBody>
          <a:bodyPr>
            <a:normAutofit lnSpcReduction="10000"/>
          </a:bodyPr>
          <a:lstStyle/>
          <a:p>
            <a:r>
              <a:rPr lang="en-US" dirty="0"/>
              <a:t>By: Devin Rayfield</a:t>
            </a:r>
          </a:p>
          <a:p>
            <a:endParaRPr lang="en-US" dirty="0"/>
          </a:p>
          <a:p>
            <a:r>
              <a:rPr lang="en-US" dirty="0"/>
              <a:t>Advisor: Mitchell </a:t>
            </a:r>
            <a:r>
              <a:rPr lang="en-US" dirty="0" err="1"/>
              <a:t>Neilsen</a:t>
            </a:r>
            <a:endParaRPr lang="en-US" dirty="0"/>
          </a:p>
        </p:txBody>
      </p:sp>
    </p:spTree>
    <p:extLst>
      <p:ext uri="{BB962C8B-B14F-4D97-AF65-F5344CB8AC3E}">
        <p14:creationId xmlns:p14="http://schemas.microsoft.com/office/powerpoint/2010/main" val="1857570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B97424-D4D5-F3EA-5369-B13CBCBE1CCD}"/>
              </a:ext>
            </a:extLst>
          </p:cNvPr>
          <p:cNvPicPr>
            <a:picLocks noChangeAspect="1"/>
          </p:cNvPicPr>
          <p:nvPr/>
        </p:nvPicPr>
        <p:blipFill>
          <a:blip r:embed="rId2"/>
          <a:stretch>
            <a:fillRect/>
          </a:stretch>
        </p:blipFill>
        <p:spPr>
          <a:xfrm>
            <a:off x="525383" y="504730"/>
            <a:ext cx="4143040" cy="5848539"/>
          </a:xfrm>
          <a:prstGeom prst="rect">
            <a:avLst/>
          </a:prstGeom>
        </p:spPr>
      </p:pic>
      <p:pic>
        <p:nvPicPr>
          <p:cNvPr id="5" name="Picture 4">
            <a:extLst>
              <a:ext uri="{FF2B5EF4-FFF2-40B4-BE49-F238E27FC236}">
                <a16:creationId xmlns:a16="http://schemas.microsoft.com/office/drawing/2014/main" id="{BF6D4DCE-CE10-38E7-FBD0-043DE6854D78}"/>
              </a:ext>
            </a:extLst>
          </p:cNvPr>
          <p:cNvPicPr>
            <a:picLocks noChangeAspect="1"/>
          </p:cNvPicPr>
          <p:nvPr/>
        </p:nvPicPr>
        <p:blipFill>
          <a:blip r:embed="rId3"/>
          <a:stretch>
            <a:fillRect/>
          </a:stretch>
        </p:blipFill>
        <p:spPr>
          <a:xfrm>
            <a:off x="5498651" y="1121353"/>
            <a:ext cx="6167966" cy="4615291"/>
          </a:xfrm>
          <a:prstGeom prst="rect">
            <a:avLst/>
          </a:prstGeom>
        </p:spPr>
      </p:pic>
    </p:spTree>
    <p:extLst>
      <p:ext uri="{BB962C8B-B14F-4D97-AF65-F5344CB8AC3E}">
        <p14:creationId xmlns:p14="http://schemas.microsoft.com/office/powerpoint/2010/main" val="109149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4E15-05E0-B672-1B7D-FBB48204885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7513C7D2-7C23-0450-7AC2-6E55325DCDAC}"/>
              </a:ext>
            </a:extLst>
          </p:cNvPr>
          <p:cNvSpPr>
            <a:spLocks noGrp="1"/>
          </p:cNvSpPr>
          <p:nvPr>
            <p:ph idx="1"/>
          </p:nvPr>
        </p:nvSpPr>
        <p:spPr/>
        <p:txBody>
          <a:bodyPr>
            <a:normAutofit fontScale="92500" lnSpcReduction="20000"/>
          </a:bodyPr>
          <a:lstStyle/>
          <a:p>
            <a:r>
              <a:rPr lang="en-US" sz="2800" dirty="0"/>
              <a:t>Manual</a:t>
            </a:r>
          </a:p>
          <a:p>
            <a:pPr lvl="1"/>
            <a:r>
              <a:rPr lang="en-US" sz="2600" dirty="0"/>
              <a:t>Use cases:</a:t>
            </a:r>
          </a:p>
          <a:p>
            <a:pPr lvl="2"/>
            <a:r>
              <a:rPr lang="en-US" sz="2600" dirty="0"/>
              <a:t>Create account</a:t>
            </a:r>
          </a:p>
          <a:p>
            <a:pPr lvl="2"/>
            <a:r>
              <a:rPr lang="en-US" sz="2600" dirty="0"/>
              <a:t>Display correct recipes</a:t>
            </a:r>
          </a:p>
          <a:p>
            <a:pPr lvl="2"/>
            <a:r>
              <a:rPr lang="en-US" sz="2600" dirty="0"/>
              <a:t>Update pantry correctly</a:t>
            </a:r>
          </a:p>
          <a:p>
            <a:endParaRPr lang="en-US" sz="2800" dirty="0"/>
          </a:p>
          <a:p>
            <a:r>
              <a:rPr lang="en-US" sz="2800" dirty="0"/>
              <a:t>Unit Testing</a:t>
            </a:r>
          </a:p>
        </p:txBody>
      </p:sp>
    </p:spTree>
    <p:extLst>
      <p:ext uri="{BB962C8B-B14F-4D97-AF65-F5344CB8AC3E}">
        <p14:creationId xmlns:p14="http://schemas.microsoft.com/office/powerpoint/2010/main" val="323564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453A3210-BDCA-96D7-647E-48F8E49FD767}"/>
              </a:ext>
            </a:extLst>
          </p:cNvPr>
          <p:cNvCxnSpPr>
            <a:cxnSpLocks/>
          </p:cNvCxnSpPr>
          <p:nvPr/>
        </p:nvCxnSpPr>
        <p:spPr>
          <a:xfrm>
            <a:off x="10099254" y="3767243"/>
            <a:ext cx="0" cy="216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9CCE19C8-108D-EB1A-7A52-28140F5CD726}"/>
              </a:ext>
            </a:extLst>
          </p:cNvPr>
          <p:cNvSpPr/>
          <p:nvPr/>
        </p:nvSpPr>
        <p:spPr>
          <a:xfrm>
            <a:off x="10028380" y="3983367"/>
            <a:ext cx="141744" cy="141744"/>
          </a:xfrm>
          <a:prstGeom prst="ellipse">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DE6F0CB-6394-5418-8775-6285DF81FD07}"/>
              </a:ext>
            </a:extLst>
          </p:cNvPr>
          <p:cNvCxnSpPr>
            <a:cxnSpLocks/>
          </p:cNvCxnSpPr>
          <p:nvPr/>
        </p:nvCxnSpPr>
        <p:spPr>
          <a:xfrm>
            <a:off x="6724618" y="3742630"/>
            <a:ext cx="0" cy="216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B58FFA5-10E0-5095-C707-EEED9924B80C}"/>
              </a:ext>
            </a:extLst>
          </p:cNvPr>
          <p:cNvSpPr/>
          <p:nvPr/>
        </p:nvSpPr>
        <p:spPr>
          <a:xfrm>
            <a:off x="6653744" y="3958754"/>
            <a:ext cx="141744" cy="141744"/>
          </a:xfrm>
          <a:prstGeom prst="ellipse">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CD353D8-3A0C-B856-44D9-0C80AD16BCF7}"/>
              </a:ext>
            </a:extLst>
          </p:cNvPr>
          <p:cNvCxnSpPr>
            <a:cxnSpLocks/>
          </p:cNvCxnSpPr>
          <p:nvPr/>
        </p:nvCxnSpPr>
        <p:spPr>
          <a:xfrm>
            <a:off x="3362510" y="3767243"/>
            <a:ext cx="0" cy="216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6482CB6-31E3-AFB0-192D-1EB0085B4774}"/>
              </a:ext>
            </a:extLst>
          </p:cNvPr>
          <p:cNvSpPr/>
          <p:nvPr/>
        </p:nvSpPr>
        <p:spPr>
          <a:xfrm>
            <a:off x="3291636" y="3983367"/>
            <a:ext cx="141744" cy="141744"/>
          </a:xfrm>
          <a:prstGeom prst="ellipse">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D3B6C-214A-A472-D57D-1F56AC5863D9}"/>
              </a:ext>
            </a:extLst>
          </p:cNvPr>
          <p:cNvSpPr>
            <a:spLocks noGrp="1"/>
          </p:cNvSpPr>
          <p:nvPr>
            <p:ph type="title"/>
          </p:nvPr>
        </p:nvSpPr>
        <p:spPr/>
        <p:txBody>
          <a:bodyPr/>
          <a:lstStyle/>
          <a:p>
            <a:r>
              <a:rPr lang="en-US" dirty="0"/>
              <a:t>Timeline</a:t>
            </a:r>
          </a:p>
        </p:txBody>
      </p:sp>
      <p:sp>
        <p:nvSpPr>
          <p:cNvPr id="4" name="Oval 3">
            <a:extLst>
              <a:ext uri="{FF2B5EF4-FFF2-40B4-BE49-F238E27FC236}">
                <a16:creationId xmlns:a16="http://schemas.microsoft.com/office/drawing/2014/main" id="{2E3168ED-25A2-45E7-69CF-79432F596112}"/>
              </a:ext>
            </a:extLst>
          </p:cNvPr>
          <p:cNvSpPr/>
          <p:nvPr/>
        </p:nvSpPr>
        <p:spPr>
          <a:xfrm>
            <a:off x="1470275" y="3360976"/>
            <a:ext cx="419428" cy="419428"/>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AB7609F-1BF4-958A-83A0-A235CBF4EF43}"/>
              </a:ext>
            </a:extLst>
          </p:cNvPr>
          <p:cNvSpPr/>
          <p:nvPr/>
        </p:nvSpPr>
        <p:spPr>
          <a:xfrm>
            <a:off x="3152794" y="3354225"/>
            <a:ext cx="419428" cy="419428"/>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BCA165D-E3A2-D733-670E-DAE95D49F975}"/>
              </a:ext>
            </a:extLst>
          </p:cNvPr>
          <p:cNvSpPr/>
          <p:nvPr/>
        </p:nvSpPr>
        <p:spPr>
          <a:xfrm>
            <a:off x="4835313" y="3360976"/>
            <a:ext cx="419428" cy="419428"/>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B5803CB-7144-70BB-7A0C-70C592BDBC06}"/>
              </a:ext>
            </a:extLst>
          </p:cNvPr>
          <p:cNvSpPr/>
          <p:nvPr/>
        </p:nvSpPr>
        <p:spPr>
          <a:xfrm>
            <a:off x="6517831" y="3329613"/>
            <a:ext cx="419428" cy="419428"/>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76173924-0939-F791-3C24-2D36A92D5403}"/>
              </a:ext>
            </a:extLst>
          </p:cNvPr>
          <p:cNvSpPr/>
          <p:nvPr/>
        </p:nvSpPr>
        <p:spPr>
          <a:xfrm>
            <a:off x="8200351" y="3367728"/>
            <a:ext cx="419428" cy="419428"/>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DDBDC2E-7A84-5AAD-216A-70E3AE1D13C3}"/>
              </a:ext>
            </a:extLst>
          </p:cNvPr>
          <p:cNvSpPr/>
          <p:nvPr/>
        </p:nvSpPr>
        <p:spPr>
          <a:xfrm>
            <a:off x="9882868" y="3362002"/>
            <a:ext cx="419428" cy="419428"/>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FA1800A-0164-001E-E79C-EE7DD7A34B3C}"/>
              </a:ext>
            </a:extLst>
          </p:cNvPr>
          <p:cNvCxnSpPr/>
          <p:nvPr/>
        </p:nvCxnSpPr>
        <p:spPr>
          <a:xfrm>
            <a:off x="1679989" y="3563939"/>
            <a:ext cx="8412593"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71134C9-103B-3AAE-8BAA-FF7D878E34ED}"/>
              </a:ext>
            </a:extLst>
          </p:cNvPr>
          <p:cNvCxnSpPr>
            <a:endCxn id="4" idx="0"/>
          </p:cNvCxnSpPr>
          <p:nvPr/>
        </p:nvCxnSpPr>
        <p:spPr>
          <a:xfrm>
            <a:off x="1679989" y="3144852"/>
            <a:ext cx="0" cy="216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B97E37E-416E-E0E9-A3EB-E531FECC8C0A}"/>
              </a:ext>
            </a:extLst>
          </p:cNvPr>
          <p:cNvSpPr/>
          <p:nvPr/>
        </p:nvSpPr>
        <p:spPr>
          <a:xfrm>
            <a:off x="1609115" y="3002768"/>
            <a:ext cx="141744" cy="141744"/>
          </a:xfrm>
          <a:prstGeom prst="ellipse">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AF99390-59C1-A3A8-CEDA-73564E3C70CC}"/>
              </a:ext>
            </a:extLst>
          </p:cNvPr>
          <p:cNvCxnSpPr/>
          <p:nvPr/>
        </p:nvCxnSpPr>
        <p:spPr>
          <a:xfrm>
            <a:off x="5054154" y="3144852"/>
            <a:ext cx="0" cy="216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BACD514-A810-430C-2397-E4D4ACFC742F}"/>
              </a:ext>
            </a:extLst>
          </p:cNvPr>
          <p:cNvSpPr/>
          <p:nvPr/>
        </p:nvSpPr>
        <p:spPr>
          <a:xfrm>
            <a:off x="4983280" y="3002768"/>
            <a:ext cx="141744" cy="141744"/>
          </a:xfrm>
          <a:prstGeom prst="ellipse">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C83904D3-A5BA-6C1E-BF44-EF2D3802981F}"/>
              </a:ext>
            </a:extLst>
          </p:cNvPr>
          <p:cNvCxnSpPr/>
          <p:nvPr/>
        </p:nvCxnSpPr>
        <p:spPr>
          <a:xfrm>
            <a:off x="8428318" y="3151604"/>
            <a:ext cx="0" cy="216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F4B0161-1BCB-E1B0-7766-3E18ED2F651D}"/>
              </a:ext>
            </a:extLst>
          </p:cNvPr>
          <p:cNvSpPr/>
          <p:nvPr/>
        </p:nvSpPr>
        <p:spPr>
          <a:xfrm>
            <a:off x="8357444" y="3009520"/>
            <a:ext cx="141744" cy="141744"/>
          </a:xfrm>
          <a:prstGeom prst="ellipse">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290B9C5-516B-B8AE-2673-C79074087533}"/>
              </a:ext>
            </a:extLst>
          </p:cNvPr>
          <p:cNvSpPr txBox="1"/>
          <p:nvPr/>
        </p:nvSpPr>
        <p:spPr>
          <a:xfrm>
            <a:off x="742225" y="2383937"/>
            <a:ext cx="2017283" cy="646331"/>
          </a:xfrm>
          <a:prstGeom prst="rect">
            <a:avLst/>
          </a:prstGeom>
          <a:noFill/>
        </p:spPr>
        <p:txBody>
          <a:bodyPr wrap="none" rtlCol="0" anchor="t">
            <a:spAutoFit/>
          </a:bodyPr>
          <a:lstStyle/>
          <a:p>
            <a:pPr algn="ctr"/>
            <a:r>
              <a:rPr lang="en-US" dirty="0"/>
              <a:t>March 25:</a:t>
            </a:r>
          </a:p>
          <a:p>
            <a:pPr algn="ctr"/>
            <a:r>
              <a:rPr lang="en-US" dirty="0"/>
              <a:t>Decided New Topic</a:t>
            </a:r>
          </a:p>
        </p:txBody>
      </p:sp>
      <p:sp>
        <p:nvSpPr>
          <p:cNvPr id="33" name="TextBox 32">
            <a:extLst>
              <a:ext uri="{FF2B5EF4-FFF2-40B4-BE49-F238E27FC236}">
                <a16:creationId xmlns:a16="http://schemas.microsoft.com/office/drawing/2014/main" id="{8E306800-5CF6-F556-E981-99F587AA9E39}"/>
              </a:ext>
            </a:extLst>
          </p:cNvPr>
          <p:cNvSpPr txBox="1"/>
          <p:nvPr/>
        </p:nvSpPr>
        <p:spPr>
          <a:xfrm>
            <a:off x="1946441" y="4125111"/>
            <a:ext cx="2973891" cy="923330"/>
          </a:xfrm>
          <a:prstGeom prst="rect">
            <a:avLst/>
          </a:prstGeom>
          <a:noFill/>
        </p:spPr>
        <p:txBody>
          <a:bodyPr wrap="none" rtlCol="0" anchor="t">
            <a:spAutoFit/>
          </a:bodyPr>
          <a:lstStyle/>
          <a:p>
            <a:pPr algn="ctr"/>
            <a:r>
              <a:rPr lang="en-US" dirty="0"/>
              <a:t>March 27-29:</a:t>
            </a:r>
          </a:p>
          <a:p>
            <a:pPr algn="ctr"/>
            <a:r>
              <a:rPr lang="en-US" dirty="0"/>
              <a:t>Resubmit Design Documents/</a:t>
            </a:r>
          </a:p>
          <a:p>
            <a:pPr algn="ctr"/>
            <a:r>
              <a:rPr lang="en-US" dirty="0"/>
              <a:t>First Presentation</a:t>
            </a:r>
          </a:p>
        </p:txBody>
      </p:sp>
      <p:sp>
        <p:nvSpPr>
          <p:cNvPr id="34" name="TextBox 33">
            <a:extLst>
              <a:ext uri="{FF2B5EF4-FFF2-40B4-BE49-F238E27FC236}">
                <a16:creationId xmlns:a16="http://schemas.microsoft.com/office/drawing/2014/main" id="{3C14526B-F184-5047-D732-D26F161F35FA}"/>
              </a:ext>
            </a:extLst>
          </p:cNvPr>
          <p:cNvSpPr txBox="1"/>
          <p:nvPr/>
        </p:nvSpPr>
        <p:spPr>
          <a:xfrm>
            <a:off x="4245278" y="2366375"/>
            <a:ext cx="1617751" cy="646331"/>
          </a:xfrm>
          <a:prstGeom prst="rect">
            <a:avLst/>
          </a:prstGeom>
          <a:noFill/>
        </p:spPr>
        <p:txBody>
          <a:bodyPr wrap="none" rtlCol="0" anchor="t">
            <a:spAutoFit/>
          </a:bodyPr>
          <a:lstStyle/>
          <a:p>
            <a:pPr algn="ctr"/>
            <a:r>
              <a:rPr lang="en-US" dirty="0"/>
              <a:t>April 16:</a:t>
            </a:r>
          </a:p>
          <a:p>
            <a:pPr algn="ctr"/>
            <a:r>
              <a:rPr lang="en-US" dirty="0"/>
              <a:t>MVP Complete</a:t>
            </a:r>
          </a:p>
        </p:txBody>
      </p:sp>
      <p:sp>
        <p:nvSpPr>
          <p:cNvPr id="35" name="TextBox 34">
            <a:extLst>
              <a:ext uri="{FF2B5EF4-FFF2-40B4-BE49-F238E27FC236}">
                <a16:creationId xmlns:a16="http://schemas.microsoft.com/office/drawing/2014/main" id="{6420DF20-1E4C-8B40-B5AD-0EDF2429684C}"/>
              </a:ext>
            </a:extLst>
          </p:cNvPr>
          <p:cNvSpPr txBox="1"/>
          <p:nvPr/>
        </p:nvSpPr>
        <p:spPr>
          <a:xfrm>
            <a:off x="5695492" y="4097023"/>
            <a:ext cx="2098844" cy="646331"/>
          </a:xfrm>
          <a:prstGeom prst="rect">
            <a:avLst/>
          </a:prstGeom>
          <a:noFill/>
        </p:spPr>
        <p:txBody>
          <a:bodyPr wrap="none" rtlCol="0" anchor="t">
            <a:spAutoFit/>
          </a:bodyPr>
          <a:lstStyle/>
          <a:p>
            <a:pPr algn="ctr"/>
            <a:r>
              <a:rPr lang="en-US" dirty="0"/>
              <a:t>April 17:</a:t>
            </a:r>
          </a:p>
          <a:p>
            <a:pPr algn="ctr"/>
            <a:r>
              <a:rPr lang="en-US" dirty="0"/>
              <a:t>Second Presentation</a:t>
            </a:r>
          </a:p>
        </p:txBody>
      </p:sp>
      <p:sp>
        <p:nvSpPr>
          <p:cNvPr id="36" name="TextBox 35">
            <a:extLst>
              <a:ext uri="{FF2B5EF4-FFF2-40B4-BE49-F238E27FC236}">
                <a16:creationId xmlns:a16="http://schemas.microsoft.com/office/drawing/2014/main" id="{9F903889-CB8B-74EB-6EEB-29F26CEA888E}"/>
              </a:ext>
            </a:extLst>
          </p:cNvPr>
          <p:cNvSpPr txBox="1"/>
          <p:nvPr/>
        </p:nvSpPr>
        <p:spPr>
          <a:xfrm>
            <a:off x="7784890" y="2412191"/>
            <a:ext cx="1428597" cy="646331"/>
          </a:xfrm>
          <a:prstGeom prst="rect">
            <a:avLst/>
          </a:prstGeom>
          <a:noFill/>
        </p:spPr>
        <p:txBody>
          <a:bodyPr wrap="none" rtlCol="0" anchor="t">
            <a:spAutoFit/>
          </a:bodyPr>
          <a:lstStyle/>
          <a:p>
            <a:pPr algn="ctr"/>
            <a:r>
              <a:rPr lang="en-US" dirty="0"/>
              <a:t>April 30:</a:t>
            </a:r>
          </a:p>
          <a:p>
            <a:pPr algn="ctr"/>
            <a:r>
              <a:rPr lang="en-US" dirty="0"/>
              <a:t>V1.0 Finished</a:t>
            </a:r>
          </a:p>
        </p:txBody>
      </p:sp>
      <p:sp>
        <p:nvSpPr>
          <p:cNvPr id="37" name="TextBox 36">
            <a:extLst>
              <a:ext uri="{FF2B5EF4-FFF2-40B4-BE49-F238E27FC236}">
                <a16:creationId xmlns:a16="http://schemas.microsoft.com/office/drawing/2014/main" id="{C7B11E58-A7DE-D127-DE85-A99C58A7C2DB}"/>
              </a:ext>
            </a:extLst>
          </p:cNvPr>
          <p:cNvSpPr txBox="1"/>
          <p:nvPr/>
        </p:nvSpPr>
        <p:spPr>
          <a:xfrm>
            <a:off x="8428994" y="4125111"/>
            <a:ext cx="3340530" cy="923330"/>
          </a:xfrm>
          <a:prstGeom prst="rect">
            <a:avLst/>
          </a:prstGeom>
          <a:noFill/>
        </p:spPr>
        <p:txBody>
          <a:bodyPr wrap="none" rtlCol="0" anchor="t">
            <a:spAutoFit/>
          </a:bodyPr>
          <a:lstStyle/>
          <a:p>
            <a:pPr algn="ctr"/>
            <a:r>
              <a:rPr lang="en-US" dirty="0"/>
              <a:t>Finals Week:</a:t>
            </a:r>
          </a:p>
          <a:p>
            <a:pPr algn="ctr"/>
            <a:r>
              <a:rPr lang="en-US" dirty="0"/>
              <a:t>Final Presentation/Get as much of</a:t>
            </a:r>
          </a:p>
          <a:p>
            <a:pPr algn="ctr"/>
            <a:r>
              <a:rPr lang="en-US" dirty="0"/>
              <a:t>v2.0 done as possible</a:t>
            </a:r>
          </a:p>
        </p:txBody>
      </p:sp>
      <p:sp>
        <p:nvSpPr>
          <p:cNvPr id="11" name="Oval 10">
            <a:extLst>
              <a:ext uri="{FF2B5EF4-FFF2-40B4-BE49-F238E27FC236}">
                <a16:creationId xmlns:a16="http://schemas.microsoft.com/office/drawing/2014/main" id="{E9B58ABA-41DA-E84B-3827-8481CA0F5647}"/>
              </a:ext>
            </a:extLst>
          </p:cNvPr>
          <p:cNvSpPr/>
          <p:nvPr/>
        </p:nvSpPr>
        <p:spPr>
          <a:xfrm>
            <a:off x="6568540" y="3386012"/>
            <a:ext cx="318005" cy="312296"/>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859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9280-960D-E9B6-2852-B27CA5205046}"/>
              </a:ext>
            </a:extLst>
          </p:cNvPr>
          <p:cNvSpPr>
            <a:spLocks noGrp="1"/>
          </p:cNvSpPr>
          <p:nvPr>
            <p:ph type="title"/>
          </p:nvPr>
        </p:nvSpPr>
        <p:spPr/>
        <p:txBody>
          <a:bodyPr/>
          <a:lstStyle/>
          <a:p>
            <a:r>
              <a:rPr lang="en-US" dirty="0"/>
              <a:t>What’s left</a:t>
            </a:r>
          </a:p>
        </p:txBody>
      </p:sp>
      <p:sp>
        <p:nvSpPr>
          <p:cNvPr id="3" name="Content Placeholder 2">
            <a:extLst>
              <a:ext uri="{FF2B5EF4-FFF2-40B4-BE49-F238E27FC236}">
                <a16:creationId xmlns:a16="http://schemas.microsoft.com/office/drawing/2014/main" id="{ED14285C-0F3C-2650-2C79-06AB013F10CF}"/>
              </a:ext>
            </a:extLst>
          </p:cNvPr>
          <p:cNvSpPr>
            <a:spLocks noGrp="1"/>
          </p:cNvSpPr>
          <p:nvPr>
            <p:ph idx="1"/>
          </p:nvPr>
        </p:nvSpPr>
        <p:spPr/>
        <p:txBody>
          <a:bodyPr>
            <a:noAutofit/>
          </a:bodyPr>
          <a:lstStyle/>
          <a:p>
            <a:r>
              <a:rPr lang="en-US" sz="2000" dirty="0"/>
              <a:t>Finish Displaying Recipes</a:t>
            </a:r>
          </a:p>
          <a:p>
            <a:endParaRPr lang="en-US" sz="2000" dirty="0"/>
          </a:p>
          <a:p>
            <a:r>
              <a:rPr lang="en-US" sz="2000" dirty="0"/>
              <a:t>Add User Authentication</a:t>
            </a:r>
          </a:p>
          <a:p>
            <a:endParaRPr lang="en-US" sz="2000" dirty="0"/>
          </a:p>
          <a:p>
            <a:r>
              <a:rPr lang="en-US" sz="2000" dirty="0"/>
              <a:t>Recipe Filtering </a:t>
            </a:r>
            <a:r>
              <a:rPr lang="en-US" sz="1600" dirty="0"/>
              <a:t>(this will take most of the rest of my time)</a:t>
            </a:r>
          </a:p>
          <a:p>
            <a:endParaRPr lang="en-US" sz="1600" dirty="0"/>
          </a:p>
          <a:p>
            <a:r>
              <a:rPr lang="en-US" sz="2000" dirty="0"/>
              <a:t>Grocery List</a:t>
            </a:r>
          </a:p>
          <a:p>
            <a:endParaRPr lang="en-US" sz="2000" dirty="0"/>
          </a:p>
          <a:p>
            <a:r>
              <a:rPr lang="en-US" sz="2000" dirty="0"/>
              <a:t>Styling</a:t>
            </a:r>
          </a:p>
        </p:txBody>
      </p:sp>
    </p:spTree>
    <p:extLst>
      <p:ext uri="{BB962C8B-B14F-4D97-AF65-F5344CB8AC3E}">
        <p14:creationId xmlns:p14="http://schemas.microsoft.com/office/powerpoint/2010/main" val="122464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99F3-B798-2314-7CBF-D8C8529BA1B5}"/>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B907D585-F15E-A0D1-E738-AAA41521D5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8403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F98-0682-F9FD-FD00-8F1C2972FCC1}"/>
              </a:ext>
            </a:extLst>
          </p:cNvPr>
          <p:cNvSpPr>
            <a:spLocks noGrp="1"/>
          </p:cNvSpPr>
          <p:nvPr>
            <p:ph type="title"/>
          </p:nvPr>
        </p:nvSpPr>
        <p:spPr/>
        <p:txBody>
          <a:bodyPr/>
          <a:lstStyle/>
          <a:p>
            <a:r>
              <a:rPr lang="en-US" dirty="0"/>
              <a:t>NEW PROJECT?!?!!!!!!</a:t>
            </a:r>
          </a:p>
        </p:txBody>
      </p:sp>
      <p:sp>
        <p:nvSpPr>
          <p:cNvPr id="3" name="Content Placeholder 2">
            <a:extLst>
              <a:ext uri="{FF2B5EF4-FFF2-40B4-BE49-F238E27FC236}">
                <a16:creationId xmlns:a16="http://schemas.microsoft.com/office/drawing/2014/main" id="{E7556894-C021-9B6C-B3F3-E87929BF5F9C}"/>
              </a:ext>
            </a:extLst>
          </p:cNvPr>
          <p:cNvSpPr>
            <a:spLocks noGrp="1"/>
          </p:cNvSpPr>
          <p:nvPr>
            <p:ph idx="1"/>
          </p:nvPr>
        </p:nvSpPr>
        <p:spPr/>
        <p:txBody>
          <a:bodyPr>
            <a:normAutofit lnSpcReduction="10000"/>
          </a:bodyPr>
          <a:lstStyle/>
          <a:p>
            <a:r>
              <a:rPr lang="en-US" sz="2800" dirty="0"/>
              <a:t>What is it?</a:t>
            </a:r>
          </a:p>
          <a:p>
            <a:endParaRPr lang="en-US" sz="2800" dirty="0"/>
          </a:p>
          <a:p>
            <a:r>
              <a:rPr lang="en-US" sz="2800" dirty="0"/>
              <a:t>Why this project?</a:t>
            </a:r>
          </a:p>
          <a:p>
            <a:endParaRPr lang="en-US" sz="2800" dirty="0"/>
          </a:p>
          <a:p>
            <a:r>
              <a:rPr lang="en-US" sz="2800" dirty="0"/>
              <a:t>Inspiration:</a:t>
            </a:r>
          </a:p>
          <a:p>
            <a:pPr marL="228600" lvl="1" indent="0">
              <a:buNone/>
            </a:pPr>
            <a:r>
              <a:rPr lang="en-US" sz="2800" b="1" dirty="0" err="1"/>
              <a:t>Supercook</a:t>
            </a:r>
            <a:endParaRPr lang="en-US" sz="2800" b="1" dirty="0"/>
          </a:p>
        </p:txBody>
      </p:sp>
      <p:pic>
        <p:nvPicPr>
          <p:cNvPr id="5" name="Picture 4">
            <a:extLst>
              <a:ext uri="{FF2B5EF4-FFF2-40B4-BE49-F238E27FC236}">
                <a16:creationId xmlns:a16="http://schemas.microsoft.com/office/drawing/2014/main" id="{D6E7FA46-3EB8-F18C-8EC0-3B8FC8A24168}"/>
              </a:ext>
            </a:extLst>
          </p:cNvPr>
          <p:cNvPicPr>
            <a:picLocks noChangeAspect="1"/>
          </p:cNvPicPr>
          <p:nvPr/>
        </p:nvPicPr>
        <p:blipFill>
          <a:blip r:embed="rId2"/>
          <a:stretch>
            <a:fillRect/>
          </a:stretch>
        </p:blipFill>
        <p:spPr>
          <a:xfrm>
            <a:off x="5314386" y="3259256"/>
            <a:ext cx="5441132" cy="3093587"/>
          </a:xfrm>
          <a:prstGeom prst="rect">
            <a:avLst/>
          </a:prstGeom>
        </p:spPr>
      </p:pic>
    </p:spTree>
    <p:extLst>
      <p:ext uri="{BB962C8B-B14F-4D97-AF65-F5344CB8AC3E}">
        <p14:creationId xmlns:p14="http://schemas.microsoft.com/office/powerpoint/2010/main" val="298593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7DD2-006A-64AC-A1F6-FA37B1E8E8CD}"/>
              </a:ext>
            </a:extLst>
          </p:cNvPr>
          <p:cNvSpPr>
            <a:spLocks noGrp="1"/>
          </p:cNvSpPr>
          <p:nvPr>
            <p:ph type="title"/>
          </p:nvPr>
        </p:nvSpPr>
        <p:spPr/>
        <p:txBody>
          <a:bodyPr/>
          <a:lstStyle/>
          <a:p>
            <a:r>
              <a:rPr lang="en-US" dirty="0"/>
              <a:t>UI Design</a:t>
            </a:r>
          </a:p>
        </p:txBody>
      </p:sp>
      <p:pic>
        <p:nvPicPr>
          <p:cNvPr id="7" name="Picture 6">
            <a:extLst>
              <a:ext uri="{FF2B5EF4-FFF2-40B4-BE49-F238E27FC236}">
                <a16:creationId xmlns:a16="http://schemas.microsoft.com/office/drawing/2014/main" id="{9D69476D-2AC9-F194-D210-DCC828429950}"/>
              </a:ext>
            </a:extLst>
          </p:cNvPr>
          <p:cNvPicPr>
            <a:picLocks noChangeAspect="1"/>
          </p:cNvPicPr>
          <p:nvPr/>
        </p:nvPicPr>
        <p:blipFill>
          <a:blip r:embed="rId3"/>
          <a:stretch>
            <a:fillRect/>
          </a:stretch>
        </p:blipFill>
        <p:spPr>
          <a:xfrm>
            <a:off x="2013968" y="2402462"/>
            <a:ext cx="8164064" cy="4153480"/>
          </a:xfrm>
          <a:prstGeom prst="rect">
            <a:avLst/>
          </a:prstGeom>
        </p:spPr>
      </p:pic>
    </p:spTree>
    <p:extLst>
      <p:ext uri="{BB962C8B-B14F-4D97-AF65-F5344CB8AC3E}">
        <p14:creationId xmlns:p14="http://schemas.microsoft.com/office/powerpoint/2010/main" val="30594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F98-0682-F9FD-FD00-8F1C2972FCC1}"/>
              </a:ext>
            </a:extLst>
          </p:cNvPr>
          <p:cNvSpPr>
            <a:spLocks noGrp="1"/>
          </p:cNvSpPr>
          <p:nvPr>
            <p:ph type="title"/>
          </p:nvPr>
        </p:nvSpPr>
        <p:spPr/>
        <p:txBody>
          <a:bodyPr/>
          <a:lstStyle/>
          <a:p>
            <a:r>
              <a:rPr lang="en-US" dirty="0"/>
              <a:t>MVP</a:t>
            </a:r>
          </a:p>
        </p:txBody>
      </p:sp>
      <p:sp>
        <p:nvSpPr>
          <p:cNvPr id="3" name="Content Placeholder 2">
            <a:extLst>
              <a:ext uri="{FF2B5EF4-FFF2-40B4-BE49-F238E27FC236}">
                <a16:creationId xmlns:a16="http://schemas.microsoft.com/office/drawing/2014/main" id="{E7556894-C021-9B6C-B3F3-E87929BF5F9C}"/>
              </a:ext>
            </a:extLst>
          </p:cNvPr>
          <p:cNvSpPr>
            <a:spLocks noGrp="1"/>
          </p:cNvSpPr>
          <p:nvPr>
            <p:ph idx="1"/>
          </p:nvPr>
        </p:nvSpPr>
        <p:spPr/>
        <p:txBody>
          <a:bodyPr>
            <a:normAutofit/>
          </a:bodyPr>
          <a:lstStyle/>
          <a:p>
            <a:r>
              <a:rPr lang="en-US" sz="2800" dirty="0"/>
              <a:t>Ingredient Selection</a:t>
            </a:r>
          </a:p>
          <a:p>
            <a:endParaRPr lang="en-US" sz="2800" dirty="0"/>
          </a:p>
          <a:p>
            <a:r>
              <a:rPr lang="en-US" sz="2800" dirty="0"/>
              <a:t>Pantry</a:t>
            </a:r>
          </a:p>
          <a:p>
            <a:endParaRPr lang="en-US" sz="2800" dirty="0"/>
          </a:p>
          <a:p>
            <a:r>
              <a:rPr lang="en-US" sz="2800" dirty="0"/>
              <a:t>Basic Recipe Display</a:t>
            </a:r>
          </a:p>
          <a:p>
            <a:pPr marL="0" indent="0">
              <a:buNone/>
            </a:pPr>
            <a:endParaRPr lang="en-US" sz="2800" dirty="0"/>
          </a:p>
        </p:txBody>
      </p:sp>
    </p:spTree>
    <p:extLst>
      <p:ext uri="{BB962C8B-B14F-4D97-AF65-F5344CB8AC3E}">
        <p14:creationId xmlns:p14="http://schemas.microsoft.com/office/powerpoint/2010/main" val="337453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FEC6D2-915A-912F-9F8A-106AAD43F390}"/>
              </a:ext>
            </a:extLst>
          </p:cNvPr>
          <p:cNvPicPr>
            <a:picLocks noChangeAspect="1"/>
          </p:cNvPicPr>
          <p:nvPr/>
        </p:nvPicPr>
        <p:blipFill>
          <a:blip r:embed="rId3"/>
          <a:stretch>
            <a:fillRect/>
          </a:stretch>
        </p:blipFill>
        <p:spPr>
          <a:xfrm>
            <a:off x="914400" y="649374"/>
            <a:ext cx="10363200" cy="5559252"/>
          </a:xfrm>
          <a:prstGeom prst="rect">
            <a:avLst/>
          </a:prstGeom>
        </p:spPr>
      </p:pic>
    </p:spTree>
    <p:extLst>
      <p:ext uri="{BB962C8B-B14F-4D97-AF65-F5344CB8AC3E}">
        <p14:creationId xmlns:p14="http://schemas.microsoft.com/office/powerpoint/2010/main" val="269868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F98-0682-F9FD-FD00-8F1C2972FCC1}"/>
              </a:ext>
            </a:extLst>
          </p:cNvPr>
          <p:cNvSpPr>
            <a:spLocks noGrp="1"/>
          </p:cNvSpPr>
          <p:nvPr>
            <p:ph type="title"/>
          </p:nvPr>
        </p:nvSpPr>
        <p:spPr/>
        <p:txBody>
          <a:bodyPr/>
          <a:lstStyle/>
          <a:p>
            <a:r>
              <a:rPr lang="en-US" dirty="0"/>
              <a:t>Versions 1.0 / 2.0</a:t>
            </a:r>
          </a:p>
        </p:txBody>
      </p:sp>
      <p:sp>
        <p:nvSpPr>
          <p:cNvPr id="3" name="Content Placeholder 2">
            <a:extLst>
              <a:ext uri="{FF2B5EF4-FFF2-40B4-BE49-F238E27FC236}">
                <a16:creationId xmlns:a16="http://schemas.microsoft.com/office/drawing/2014/main" id="{E7556894-C021-9B6C-B3F3-E87929BF5F9C}"/>
              </a:ext>
            </a:extLst>
          </p:cNvPr>
          <p:cNvSpPr>
            <a:spLocks noGrp="1"/>
          </p:cNvSpPr>
          <p:nvPr>
            <p:ph idx="1"/>
          </p:nvPr>
        </p:nvSpPr>
        <p:spPr>
          <a:xfrm>
            <a:off x="2231136" y="2475082"/>
            <a:ext cx="3798472" cy="3101983"/>
          </a:xfrm>
        </p:spPr>
        <p:txBody>
          <a:bodyPr>
            <a:noAutofit/>
          </a:bodyPr>
          <a:lstStyle/>
          <a:p>
            <a:r>
              <a:rPr lang="en-US" sz="2800" dirty="0"/>
              <a:t>User Authentication</a:t>
            </a:r>
          </a:p>
          <a:p>
            <a:endParaRPr lang="en-US" sz="2800" dirty="0"/>
          </a:p>
          <a:p>
            <a:r>
              <a:rPr lang="en-US" sz="2800" dirty="0"/>
              <a:t>Recipe Filtering</a:t>
            </a:r>
          </a:p>
          <a:p>
            <a:endParaRPr lang="en-US" sz="2800" dirty="0"/>
          </a:p>
          <a:p>
            <a:r>
              <a:rPr lang="en-US" sz="2800" dirty="0"/>
              <a:t>Grocery List</a:t>
            </a:r>
          </a:p>
          <a:p>
            <a:endParaRPr lang="en-US" sz="2800" dirty="0"/>
          </a:p>
          <a:p>
            <a:r>
              <a:rPr lang="en-US" sz="2800" dirty="0"/>
              <a:t>Interactive Pantry</a:t>
            </a:r>
          </a:p>
        </p:txBody>
      </p:sp>
      <p:sp>
        <p:nvSpPr>
          <p:cNvPr id="4" name="Content Placeholder 2">
            <a:extLst>
              <a:ext uri="{FF2B5EF4-FFF2-40B4-BE49-F238E27FC236}">
                <a16:creationId xmlns:a16="http://schemas.microsoft.com/office/drawing/2014/main" id="{5B896CEE-695F-67E2-A285-368E78C56FD1}"/>
              </a:ext>
            </a:extLst>
          </p:cNvPr>
          <p:cNvSpPr txBox="1">
            <a:spLocks/>
          </p:cNvSpPr>
          <p:nvPr/>
        </p:nvSpPr>
        <p:spPr>
          <a:xfrm>
            <a:off x="6096000" y="2475082"/>
            <a:ext cx="4278306"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User Profile Management</a:t>
            </a:r>
          </a:p>
          <a:p>
            <a:endParaRPr lang="en-US" sz="2800" dirty="0"/>
          </a:p>
          <a:p>
            <a:r>
              <a:rPr lang="en-US" sz="2800" dirty="0"/>
              <a:t>Export Recipes</a:t>
            </a:r>
          </a:p>
          <a:p>
            <a:endParaRPr lang="en-US" sz="2800" dirty="0"/>
          </a:p>
          <a:p>
            <a:r>
              <a:rPr lang="en-US" sz="2800" dirty="0"/>
              <a:t>Social Sharing</a:t>
            </a:r>
          </a:p>
        </p:txBody>
      </p:sp>
      <p:cxnSp>
        <p:nvCxnSpPr>
          <p:cNvPr id="6" name="Straight Connector 5">
            <a:extLst>
              <a:ext uri="{FF2B5EF4-FFF2-40B4-BE49-F238E27FC236}">
                <a16:creationId xmlns:a16="http://schemas.microsoft.com/office/drawing/2014/main" id="{E8441C1B-312F-0599-86A9-9E33FFB82155}"/>
              </a:ext>
            </a:extLst>
          </p:cNvPr>
          <p:cNvCxnSpPr/>
          <p:nvPr/>
        </p:nvCxnSpPr>
        <p:spPr>
          <a:xfrm>
            <a:off x="5649362" y="2381061"/>
            <a:ext cx="0" cy="408311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753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2C5C-D446-77D4-FF26-AFC2A56BD22D}"/>
              </a:ext>
            </a:extLst>
          </p:cNvPr>
          <p:cNvSpPr>
            <a:spLocks noGrp="1"/>
          </p:cNvSpPr>
          <p:nvPr>
            <p:ph type="title"/>
          </p:nvPr>
        </p:nvSpPr>
        <p:spPr>
          <a:xfrm>
            <a:off x="2231136" y="330949"/>
            <a:ext cx="7729728" cy="1188720"/>
          </a:xfrm>
        </p:spPr>
        <p:txBody>
          <a:bodyPr/>
          <a:lstStyle/>
          <a:p>
            <a:r>
              <a:rPr lang="en-US" dirty="0"/>
              <a:t>UML</a:t>
            </a:r>
          </a:p>
        </p:txBody>
      </p:sp>
      <p:pic>
        <p:nvPicPr>
          <p:cNvPr id="5" name="Picture 4">
            <a:extLst>
              <a:ext uri="{FF2B5EF4-FFF2-40B4-BE49-F238E27FC236}">
                <a16:creationId xmlns:a16="http://schemas.microsoft.com/office/drawing/2014/main" id="{6D79944C-D883-1198-597B-A5D3D7CC6C9B}"/>
              </a:ext>
            </a:extLst>
          </p:cNvPr>
          <p:cNvPicPr>
            <a:picLocks noChangeAspect="1"/>
          </p:cNvPicPr>
          <p:nvPr/>
        </p:nvPicPr>
        <p:blipFill>
          <a:blip r:embed="rId3"/>
          <a:stretch>
            <a:fillRect/>
          </a:stretch>
        </p:blipFill>
        <p:spPr>
          <a:xfrm>
            <a:off x="2381899" y="1670066"/>
            <a:ext cx="7428201" cy="4557137"/>
          </a:xfrm>
          <a:prstGeom prst="rect">
            <a:avLst/>
          </a:prstGeom>
        </p:spPr>
      </p:pic>
    </p:spTree>
    <p:extLst>
      <p:ext uri="{BB962C8B-B14F-4D97-AF65-F5344CB8AC3E}">
        <p14:creationId xmlns:p14="http://schemas.microsoft.com/office/powerpoint/2010/main" val="2249087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F4E4-64CF-3CB9-3E7B-398285F013CE}"/>
              </a:ext>
            </a:extLst>
          </p:cNvPr>
          <p:cNvSpPr>
            <a:spLocks noGrp="1"/>
          </p:cNvSpPr>
          <p:nvPr>
            <p:ph type="title"/>
          </p:nvPr>
        </p:nvSpPr>
        <p:spPr>
          <a:xfrm>
            <a:off x="2231136" y="330950"/>
            <a:ext cx="7729728" cy="1188720"/>
          </a:xfrm>
        </p:spPr>
        <p:txBody>
          <a:bodyPr/>
          <a:lstStyle/>
          <a:p>
            <a:r>
              <a:rPr lang="en-US" dirty="0"/>
              <a:t>Database</a:t>
            </a:r>
          </a:p>
        </p:txBody>
      </p:sp>
      <p:pic>
        <p:nvPicPr>
          <p:cNvPr id="5" name="Picture 4">
            <a:extLst>
              <a:ext uri="{FF2B5EF4-FFF2-40B4-BE49-F238E27FC236}">
                <a16:creationId xmlns:a16="http://schemas.microsoft.com/office/drawing/2014/main" id="{A2310ED2-8E88-71B7-E1AA-F35274FCADCF}"/>
              </a:ext>
            </a:extLst>
          </p:cNvPr>
          <p:cNvPicPr>
            <a:picLocks noChangeAspect="1"/>
          </p:cNvPicPr>
          <p:nvPr/>
        </p:nvPicPr>
        <p:blipFill>
          <a:blip r:embed="rId3"/>
          <a:stretch>
            <a:fillRect/>
          </a:stretch>
        </p:blipFill>
        <p:spPr>
          <a:xfrm>
            <a:off x="3383002" y="1828799"/>
            <a:ext cx="5425995" cy="4511912"/>
          </a:xfrm>
          <a:prstGeom prst="rect">
            <a:avLst/>
          </a:prstGeom>
        </p:spPr>
      </p:pic>
    </p:spTree>
    <p:extLst>
      <p:ext uri="{BB962C8B-B14F-4D97-AF65-F5344CB8AC3E}">
        <p14:creationId xmlns:p14="http://schemas.microsoft.com/office/powerpoint/2010/main" val="30890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A0C7E-D143-2063-70F0-932C31C39C2B}"/>
              </a:ext>
            </a:extLst>
          </p:cNvPr>
          <p:cNvPicPr>
            <a:picLocks noChangeAspect="1"/>
          </p:cNvPicPr>
          <p:nvPr/>
        </p:nvPicPr>
        <p:blipFill>
          <a:blip r:embed="rId2"/>
          <a:stretch>
            <a:fillRect/>
          </a:stretch>
        </p:blipFill>
        <p:spPr>
          <a:xfrm>
            <a:off x="370851" y="1946168"/>
            <a:ext cx="4877481" cy="2657846"/>
          </a:xfrm>
          <a:prstGeom prst="rect">
            <a:avLst/>
          </a:prstGeom>
        </p:spPr>
      </p:pic>
      <p:pic>
        <p:nvPicPr>
          <p:cNvPr id="5" name="Picture 4">
            <a:extLst>
              <a:ext uri="{FF2B5EF4-FFF2-40B4-BE49-F238E27FC236}">
                <a16:creationId xmlns:a16="http://schemas.microsoft.com/office/drawing/2014/main" id="{27BF8175-1942-4F48-44E0-599ECBC14F08}"/>
              </a:ext>
            </a:extLst>
          </p:cNvPr>
          <p:cNvPicPr>
            <a:picLocks noChangeAspect="1"/>
          </p:cNvPicPr>
          <p:nvPr/>
        </p:nvPicPr>
        <p:blipFill>
          <a:blip r:embed="rId3"/>
          <a:stretch>
            <a:fillRect/>
          </a:stretch>
        </p:blipFill>
        <p:spPr>
          <a:xfrm>
            <a:off x="6248246" y="407666"/>
            <a:ext cx="5572903" cy="5734850"/>
          </a:xfrm>
          <a:prstGeom prst="rect">
            <a:avLst/>
          </a:prstGeom>
        </p:spPr>
      </p:pic>
    </p:spTree>
    <p:extLst>
      <p:ext uri="{BB962C8B-B14F-4D97-AF65-F5344CB8AC3E}">
        <p14:creationId xmlns:p14="http://schemas.microsoft.com/office/powerpoint/2010/main" val="25271080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275</TotalTime>
  <Words>480</Words>
  <Application>Microsoft Office PowerPoint</Application>
  <PresentationFormat>Widescreen</PresentationFormat>
  <Paragraphs>81</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Gill Sans MT</vt:lpstr>
      <vt:lpstr>Parcel</vt:lpstr>
      <vt:lpstr>Recipe redux</vt:lpstr>
      <vt:lpstr>NEW PROJECT?!?!!!!!!</vt:lpstr>
      <vt:lpstr>UI Design</vt:lpstr>
      <vt:lpstr>MVP</vt:lpstr>
      <vt:lpstr>PowerPoint Presentation</vt:lpstr>
      <vt:lpstr>Versions 1.0 / 2.0</vt:lpstr>
      <vt:lpstr>UML</vt:lpstr>
      <vt:lpstr>Database</vt:lpstr>
      <vt:lpstr>PowerPoint Presentation</vt:lpstr>
      <vt:lpstr>PowerPoint Presentation</vt:lpstr>
      <vt:lpstr>Testing</vt:lpstr>
      <vt:lpstr>Timeline</vt:lpstr>
      <vt:lpstr>What’s left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Devin</dc:creator>
  <cp:lastModifiedBy>Devin</cp:lastModifiedBy>
  <cp:revision>3</cp:revision>
  <dcterms:created xsi:type="dcterms:W3CDTF">2024-04-17T03:10:21Z</dcterms:created>
  <dcterms:modified xsi:type="dcterms:W3CDTF">2024-04-17T18:57:42Z</dcterms:modified>
</cp:coreProperties>
</file>