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ICS-LAB2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</a:t>
            </a:r>
            <a:r>
              <a:rPr lang="zh-CN" altLang="en-US" dirty="0"/>
              <a:t>注：</a:t>
            </a:r>
            <a:r>
              <a:rPr lang="zh-CN" altLang="zh-CN" dirty="0"/>
              <a:t>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n)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r>
              <a:rPr lang="zh-CN" altLang="en-US" dirty="0"/>
              <a:t>不应该</a:t>
            </a:r>
            <a:r>
              <a:rPr lang="en-US" altLang="zh-CN" dirty="0"/>
              <a:t>%</a:t>
            </a:r>
            <a:r>
              <a:rPr lang="zh-CN" altLang="en-US" dirty="0"/>
              <a:t>吗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熟练掌握实验流程（</a:t>
            </a:r>
            <a:r>
              <a:rPr lang="en-US" altLang="zh-CN" dirty="0"/>
              <a:t>GDB</a:t>
            </a:r>
            <a:r>
              <a:rPr lang="zh-CN" altLang="en-US" dirty="0"/>
              <a:t>版）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00"/>
            <a:ext cx="8594725" cy="61722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 dirty="0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2480</Words>
  <Application>Microsoft Office PowerPoint</Application>
  <PresentationFormat>全屏显示(4:3)</PresentationFormat>
  <Paragraphs>333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ICS-LAB2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6.分析实验代码框架</vt:lpstr>
      <vt:lpstr>7.拆弹过程</vt:lpstr>
      <vt:lpstr>8.实验成果提交</vt:lpstr>
      <vt:lpstr>9.熟练掌握实验流程（GDB版）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332</cp:revision>
  <cp:lastPrinted>2012-09-05T04:08:00Z</cp:lastPrinted>
  <dcterms:created xsi:type="dcterms:W3CDTF">2012-09-06T15:16:00Z</dcterms:created>
  <dcterms:modified xsi:type="dcterms:W3CDTF">2022-03-29T13:58:34Z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