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007D27C-21F3-4829-BF00-483B4041CB89}" type="datetimeFigureOut">
              <a:rPr lang="es-CL" smtClean="0"/>
              <a:t>10-10-2016</a:t>
            </a:fld>
            <a:endParaRPr lang="es-CL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5B040DD-5BDC-4EDE-B808-7457307A9E04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7D27C-21F3-4829-BF00-483B4041CB89}" type="datetimeFigureOut">
              <a:rPr lang="es-CL" smtClean="0"/>
              <a:t>10-10-2016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040DD-5BDC-4EDE-B808-7457307A9E0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007D27C-21F3-4829-BF00-483B4041CB89}" type="datetimeFigureOut">
              <a:rPr lang="es-CL" smtClean="0"/>
              <a:t>10-10-2016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5B040DD-5BDC-4EDE-B808-7457307A9E0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7D27C-21F3-4829-BF00-483B4041CB89}" type="datetimeFigureOut">
              <a:rPr lang="es-CL" smtClean="0"/>
              <a:t>10-10-2016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040DD-5BDC-4EDE-B808-7457307A9E0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007D27C-21F3-4829-BF00-483B4041CB89}" type="datetimeFigureOut">
              <a:rPr lang="es-CL" smtClean="0"/>
              <a:t>10-10-2016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5B040DD-5BDC-4EDE-B808-7457307A9E04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7D27C-21F3-4829-BF00-483B4041CB89}" type="datetimeFigureOut">
              <a:rPr lang="es-CL" smtClean="0"/>
              <a:t>10-10-2016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040DD-5BDC-4EDE-B808-7457307A9E0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7D27C-21F3-4829-BF00-483B4041CB89}" type="datetimeFigureOut">
              <a:rPr lang="es-CL" smtClean="0"/>
              <a:t>10-10-2016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040DD-5BDC-4EDE-B808-7457307A9E0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7D27C-21F3-4829-BF00-483B4041CB89}" type="datetimeFigureOut">
              <a:rPr lang="es-CL" smtClean="0"/>
              <a:t>10-10-2016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040DD-5BDC-4EDE-B808-7457307A9E0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007D27C-21F3-4829-BF00-483B4041CB89}" type="datetimeFigureOut">
              <a:rPr lang="es-CL" smtClean="0"/>
              <a:t>10-10-2016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040DD-5BDC-4EDE-B808-7457307A9E0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7D27C-21F3-4829-BF00-483B4041CB89}" type="datetimeFigureOut">
              <a:rPr lang="es-CL" smtClean="0"/>
              <a:t>10-10-2016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040DD-5BDC-4EDE-B808-7457307A9E0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7D27C-21F3-4829-BF00-483B4041CB89}" type="datetimeFigureOut">
              <a:rPr lang="es-CL" smtClean="0"/>
              <a:t>10-10-2016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040DD-5BDC-4EDE-B808-7457307A9E04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007D27C-21F3-4829-BF00-483B4041CB89}" type="datetimeFigureOut">
              <a:rPr lang="es-CL" smtClean="0"/>
              <a:t>10-10-2016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5B040DD-5BDC-4EDE-B808-7457307A9E04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Presentación Solución Problema 4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dirty="0" smtClean="0"/>
              <a:t>Integrantes </a:t>
            </a:r>
          </a:p>
          <a:p>
            <a:r>
              <a:rPr lang="es-CL" dirty="0" smtClean="0"/>
              <a:t>Felipe Riquelme </a:t>
            </a:r>
          </a:p>
          <a:p>
            <a:r>
              <a:rPr lang="es-CL" dirty="0" smtClean="0"/>
              <a:t>Paolo Pietrantoni</a:t>
            </a:r>
          </a:p>
          <a:p>
            <a:r>
              <a:rPr lang="es-CL" dirty="0" smtClean="0"/>
              <a:t>Diego Troncoso</a:t>
            </a:r>
            <a:endParaRPr lang="es-C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Se nos presento un juego de naves espaciales llamado </a:t>
            </a:r>
            <a:r>
              <a:rPr lang="es-CL" dirty="0" err="1" smtClean="0"/>
              <a:t>Speis</a:t>
            </a:r>
            <a:r>
              <a:rPr lang="es-CL" dirty="0" smtClean="0"/>
              <a:t> </a:t>
            </a:r>
            <a:r>
              <a:rPr lang="es-CL" dirty="0" err="1" smtClean="0"/>
              <a:t>Guars</a:t>
            </a:r>
            <a:r>
              <a:rPr lang="es-CL" dirty="0" smtClean="0"/>
              <a:t> y se nos pide crear un </a:t>
            </a:r>
            <a:r>
              <a:rPr lang="es-CL" dirty="0" err="1" smtClean="0"/>
              <a:t>bot</a:t>
            </a:r>
            <a:r>
              <a:rPr lang="es-CL" dirty="0" smtClean="0"/>
              <a:t> lo suficientemente inteligente como para poder derrotar al </a:t>
            </a:r>
            <a:r>
              <a:rPr lang="es-CL" dirty="0" err="1" smtClean="0"/>
              <a:t>botdummy</a:t>
            </a:r>
            <a:r>
              <a:rPr lang="es-CL" dirty="0" smtClean="0"/>
              <a:t> creado por los ayudantes y que sea capaz de competir con otros </a:t>
            </a:r>
            <a:r>
              <a:rPr lang="es-CL" dirty="0" err="1" smtClean="0"/>
              <a:t>bots</a:t>
            </a:r>
            <a:r>
              <a:rPr lang="es-CL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 Logrados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 </a:t>
            </a:r>
            <a:r>
              <a:rPr lang="es-CL" dirty="0" err="1" smtClean="0"/>
              <a:t>bot</a:t>
            </a:r>
            <a:r>
              <a:rPr lang="es-CL" dirty="0" smtClean="0"/>
              <a:t> se mueve y dispara correspondiendo a las reglas.</a:t>
            </a:r>
          </a:p>
          <a:p>
            <a:r>
              <a:rPr lang="es-CL" dirty="0" smtClean="0"/>
              <a:t>El </a:t>
            </a:r>
            <a:r>
              <a:rPr lang="es-CL" dirty="0" err="1" smtClean="0"/>
              <a:t>bot</a:t>
            </a:r>
            <a:r>
              <a:rPr lang="es-CL" dirty="0" smtClean="0"/>
              <a:t> puede derrotar al </a:t>
            </a:r>
            <a:r>
              <a:rPr lang="es-CL" dirty="0" err="1" smtClean="0"/>
              <a:t>botdummy</a:t>
            </a:r>
            <a:endParaRPr lang="es-C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Estructuras de Datos usadas</a:t>
            </a:r>
            <a:endParaRPr lang="es-CL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Listas</a:t>
            </a:r>
          </a:p>
          <a:p>
            <a:r>
              <a:rPr lang="es-CL" dirty="0" smtClean="0"/>
              <a:t>Diccionarios</a:t>
            </a:r>
          </a:p>
          <a:p>
            <a:pPr>
              <a:buNone/>
            </a:pPr>
            <a:endParaRPr lang="es-C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191</TotalTime>
  <Words>78</Words>
  <Application>Microsoft Office PowerPoint</Application>
  <PresentationFormat>Presentación en pantalla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Opulento</vt:lpstr>
      <vt:lpstr>Presentación Solución Problema 4</vt:lpstr>
      <vt:lpstr>Problema</vt:lpstr>
      <vt:lpstr>Objetivos Logrados</vt:lpstr>
      <vt:lpstr>Estructuras de Datos usadas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Solución Problema 4</dc:title>
  <dc:creator>Renzo Pietrantoni Meza</dc:creator>
  <cp:lastModifiedBy>Renzo Pietrantoni Meza</cp:lastModifiedBy>
  <cp:revision>19</cp:revision>
  <dcterms:created xsi:type="dcterms:W3CDTF">2016-10-11T00:49:35Z</dcterms:created>
  <dcterms:modified xsi:type="dcterms:W3CDTF">2016-10-11T04:00:51Z</dcterms:modified>
</cp:coreProperties>
</file>