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b7fc1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b7fc1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b7fc17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b7fc17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fb7fc17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fb7fc17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b7fc177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b7fc177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b7fc17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b7fc17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fb7fc17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fb7fc17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b7fc177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fb7fc177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b7fc177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b7fc177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 Einkaufsliste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Sprint Ziel: Datenbank Controller &amp; App-Übersicht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7450"/>
            <a:ext cx="4456863" cy="24395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62900" y="4640575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Angular Application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12975" y="4640575"/>
            <a:ext cx="1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Firebase Datenbank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7450"/>
            <a:ext cx="35433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Ausgangslage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95075" cy="38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Entwicklungsfortschritt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47" y="1152475"/>
            <a:ext cx="6423750" cy="36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Nicht erledigt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605800" y="2125975"/>
            <a:ext cx="49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Vorbereitungen für “Rezeptanlage” Funktionalität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-&gt; Datenbank-Controller und UI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920" y="0"/>
            <a:ext cx="20309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Impediments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Schwierigkeiten bei der Kombination von Angular und Material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TDD in Angular ist komplex, wenn man nicht vertraut mit Angular 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Schwierigkeiten beim Testen mit Mocks in Jasmin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learned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Tasks granularer aufteilen, damit im Sprint-Backlog Fortschritt erkennbar 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Mittagspause ist gut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Zeitplan hat sich auch bewährt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Teststrategie ist bisher in Ordnung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Pair-Programming bei neuen Frameworks hilft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Testabdeckung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76388"/>
            <a:ext cx="71628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