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0710DB-C89B-48A1-BE7B-E1ABEE769226}" v="145" dt="2023-08-03T17:49:59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romer" userId="b5c8669167ec5c4d" providerId="LiveId" clId="{C00710DB-C89B-48A1-BE7B-E1ABEE769226}"/>
    <pc:docChg chg="undo custSel addSld delSld modSld">
      <pc:chgData name="david romer" userId="b5c8669167ec5c4d" providerId="LiveId" clId="{C00710DB-C89B-48A1-BE7B-E1ABEE769226}" dt="2023-08-03T17:50:40.685" v="1271" actId="20577"/>
      <pc:docMkLst>
        <pc:docMk/>
      </pc:docMkLst>
      <pc:sldChg chg="modSp mod">
        <pc:chgData name="david romer" userId="b5c8669167ec5c4d" providerId="LiveId" clId="{C00710DB-C89B-48A1-BE7B-E1ABEE769226}" dt="2023-08-01T21:27:40.157" v="52" actId="20577"/>
        <pc:sldMkLst>
          <pc:docMk/>
          <pc:sldMk cId="4017054137" sldId="256"/>
        </pc:sldMkLst>
        <pc:spChg chg="mod">
          <ac:chgData name="david romer" userId="b5c8669167ec5c4d" providerId="LiveId" clId="{C00710DB-C89B-48A1-BE7B-E1ABEE769226}" dt="2023-08-01T21:27:40.157" v="52" actId="20577"/>
          <ac:spMkLst>
            <pc:docMk/>
            <pc:sldMk cId="4017054137" sldId="256"/>
            <ac:spMk id="2" creationId="{112CCE89-1864-310A-3EAE-35192A725B59}"/>
          </ac:spMkLst>
        </pc:spChg>
      </pc:sldChg>
      <pc:sldChg chg="addSp delSp modSp mod">
        <pc:chgData name="david romer" userId="b5c8669167ec5c4d" providerId="LiveId" clId="{C00710DB-C89B-48A1-BE7B-E1ABEE769226}" dt="2023-08-01T22:19:20.921" v="443" actId="20577"/>
        <pc:sldMkLst>
          <pc:docMk/>
          <pc:sldMk cId="1362939988" sldId="257"/>
        </pc:sldMkLst>
        <pc:spChg chg="mod">
          <ac:chgData name="david romer" userId="b5c8669167ec5c4d" providerId="LiveId" clId="{C00710DB-C89B-48A1-BE7B-E1ABEE769226}" dt="2023-08-01T22:12:18.944" v="362" actId="1076"/>
          <ac:spMkLst>
            <pc:docMk/>
            <pc:sldMk cId="1362939988" sldId="257"/>
            <ac:spMk id="2" creationId="{93DE8C9F-AD04-A7F1-1DBD-35BC20E2C3F6}"/>
          </ac:spMkLst>
        </pc:spChg>
        <pc:spChg chg="mod topLvl">
          <ac:chgData name="david romer" userId="b5c8669167ec5c4d" providerId="LiveId" clId="{C00710DB-C89B-48A1-BE7B-E1ABEE769226}" dt="2023-08-01T22:17:49.530" v="418" actId="164"/>
          <ac:spMkLst>
            <pc:docMk/>
            <pc:sldMk cId="1362939988" sldId="257"/>
            <ac:spMk id="6" creationId="{CE267535-3C73-AE4C-2E04-AEE0B2C848F3}"/>
          </ac:spMkLst>
        </pc:spChg>
        <pc:spChg chg="mod">
          <ac:chgData name="david romer" userId="b5c8669167ec5c4d" providerId="LiveId" clId="{C00710DB-C89B-48A1-BE7B-E1ABEE769226}" dt="2023-08-01T22:18:50.465" v="430"/>
          <ac:spMkLst>
            <pc:docMk/>
            <pc:sldMk cId="1362939988" sldId="257"/>
            <ac:spMk id="10" creationId="{2FC5E865-C424-99D8-02A7-714C64C1D1CA}"/>
          </ac:spMkLst>
        </pc:spChg>
        <pc:spChg chg="del">
          <ac:chgData name="david romer" userId="b5c8669167ec5c4d" providerId="LiveId" clId="{C00710DB-C89B-48A1-BE7B-E1ABEE769226}" dt="2023-08-01T21:36:19.188" v="181" actId="478"/>
          <ac:spMkLst>
            <pc:docMk/>
            <pc:sldMk cId="1362939988" sldId="257"/>
            <ac:spMk id="10" creationId="{5C715C36-A96D-6B8E-8309-FDA0CA7C96E0}"/>
          </ac:spMkLst>
        </pc:spChg>
        <pc:spChg chg="mod">
          <ac:chgData name="david romer" userId="b5c8669167ec5c4d" providerId="LiveId" clId="{C00710DB-C89B-48A1-BE7B-E1ABEE769226}" dt="2023-08-01T22:18:50.465" v="430"/>
          <ac:spMkLst>
            <pc:docMk/>
            <pc:sldMk cId="1362939988" sldId="257"/>
            <ac:spMk id="11" creationId="{8C152A52-91CE-13EC-525C-0CD8238F9C4F}"/>
          </ac:spMkLst>
        </pc:spChg>
        <pc:spChg chg="del mod">
          <ac:chgData name="david romer" userId="b5c8669167ec5c4d" providerId="LiveId" clId="{C00710DB-C89B-48A1-BE7B-E1ABEE769226}" dt="2023-08-01T21:35:42.876" v="174" actId="478"/>
          <ac:spMkLst>
            <pc:docMk/>
            <pc:sldMk cId="1362939988" sldId="257"/>
            <ac:spMk id="11" creationId="{F8441BBA-2AD3-24DC-C1C5-EBEA50D64EA8}"/>
          </ac:spMkLst>
        </pc:spChg>
        <pc:spChg chg="add mod">
          <ac:chgData name="david romer" userId="b5c8669167ec5c4d" providerId="LiveId" clId="{C00710DB-C89B-48A1-BE7B-E1ABEE769226}" dt="2023-08-01T22:19:20.921" v="443" actId="20577"/>
          <ac:spMkLst>
            <pc:docMk/>
            <pc:sldMk cId="1362939988" sldId="257"/>
            <ac:spMk id="12" creationId="{B49FEBD0-9136-A130-E230-2B3800E2EF75}"/>
          </ac:spMkLst>
        </pc:spChg>
        <pc:spChg chg="del mod">
          <ac:chgData name="david romer" userId="b5c8669167ec5c4d" providerId="LiveId" clId="{C00710DB-C89B-48A1-BE7B-E1ABEE769226}" dt="2023-08-01T21:35:39.654" v="173" actId="478"/>
          <ac:spMkLst>
            <pc:docMk/>
            <pc:sldMk cId="1362939988" sldId="257"/>
            <ac:spMk id="13" creationId="{686B37DE-727B-742A-0790-92A44863FFEA}"/>
          </ac:spMkLst>
        </pc:spChg>
        <pc:spChg chg="del mod">
          <ac:chgData name="david romer" userId="b5c8669167ec5c4d" providerId="LiveId" clId="{C00710DB-C89B-48A1-BE7B-E1ABEE769226}" dt="2023-08-01T21:35:46.331" v="175" actId="478"/>
          <ac:spMkLst>
            <pc:docMk/>
            <pc:sldMk cId="1362939988" sldId="257"/>
            <ac:spMk id="14" creationId="{5B172311-07CB-8888-EA24-BC37A6D097D5}"/>
          </ac:spMkLst>
        </pc:spChg>
        <pc:spChg chg="del mod">
          <ac:chgData name="david romer" userId="b5c8669167ec5c4d" providerId="LiveId" clId="{C00710DB-C89B-48A1-BE7B-E1ABEE769226}" dt="2023-08-01T21:35:48.734" v="176" actId="478"/>
          <ac:spMkLst>
            <pc:docMk/>
            <pc:sldMk cId="1362939988" sldId="257"/>
            <ac:spMk id="15" creationId="{60112A2C-2CC0-E327-3FED-9DE03316069B}"/>
          </ac:spMkLst>
        </pc:spChg>
        <pc:spChg chg="add del mod topLvl">
          <ac:chgData name="david romer" userId="b5c8669167ec5c4d" providerId="LiveId" clId="{C00710DB-C89B-48A1-BE7B-E1ABEE769226}" dt="2023-08-01T22:09:01.213" v="295" actId="165"/>
          <ac:spMkLst>
            <pc:docMk/>
            <pc:sldMk cId="1362939988" sldId="257"/>
            <ac:spMk id="16" creationId="{2EB45896-29C2-85F1-B973-8882705C3E8D}"/>
          </ac:spMkLst>
        </pc:spChg>
        <pc:spChg chg="mod topLvl">
          <ac:chgData name="david romer" userId="b5c8669167ec5c4d" providerId="LiveId" clId="{C00710DB-C89B-48A1-BE7B-E1ABEE769226}" dt="2023-08-01T22:17:14.196" v="413" actId="20577"/>
          <ac:spMkLst>
            <pc:docMk/>
            <pc:sldMk cId="1362939988" sldId="257"/>
            <ac:spMk id="17" creationId="{BCA7F7E4-30BD-BE6A-952B-B3890D61D671}"/>
          </ac:spMkLst>
        </pc:spChg>
        <pc:spChg chg="mod topLvl">
          <ac:chgData name="david romer" userId="b5c8669167ec5c4d" providerId="LiveId" clId="{C00710DB-C89B-48A1-BE7B-E1ABEE769226}" dt="2023-08-01T22:09:01.213" v="295" actId="165"/>
          <ac:spMkLst>
            <pc:docMk/>
            <pc:sldMk cId="1362939988" sldId="257"/>
            <ac:spMk id="18" creationId="{92590260-8160-EDF3-A631-31F5454BA401}"/>
          </ac:spMkLst>
        </pc:spChg>
        <pc:spChg chg="mod topLvl">
          <ac:chgData name="david romer" userId="b5c8669167ec5c4d" providerId="LiveId" clId="{C00710DB-C89B-48A1-BE7B-E1ABEE769226}" dt="2023-08-01T22:09:01.213" v="295" actId="165"/>
          <ac:spMkLst>
            <pc:docMk/>
            <pc:sldMk cId="1362939988" sldId="257"/>
            <ac:spMk id="19" creationId="{EB006786-D4B4-CD3A-B22F-A5C1EE5A25FE}"/>
          </ac:spMkLst>
        </pc:spChg>
        <pc:grpChg chg="add mod">
          <ac:chgData name="david romer" userId="b5c8669167ec5c4d" providerId="LiveId" clId="{C00710DB-C89B-48A1-BE7B-E1ABEE769226}" dt="2023-08-01T22:18:34.990" v="427" actId="1076"/>
          <ac:grpSpMkLst>
            <pc:docMk/>
            <pc:sldMk cId="1362939988" sldId="257"/>
            <ac:grpSpMk id="3" creationId="{36A60A42-CAA9-A29D-F1F6-DD5FAFCECE52}"/>
          </ac:grpSpMkLst>
        </pc:grpChg>
        <pc:grpChg chg="del">
          <ac:chgData name="david romer" userId="b5c8669167ec5c4d" providerId="LiveId" clId="{C00710DB-C89B-48A1-BE7B-E1ABEE769226}" dt="2023-08-01T21:27:53.211" v="53" actId="165"/>
          <ac:grpSpMkLst>
            <pc:docMk/>
            <pc:sldMk cId="1362939988" sldId="257"/>
            <ac:grpSpMk id="7" creationId="{83D069FF-8E2F-FD42-2F99-2B314B8A86CD}"/>
          </ac:grpSpMkLst>
        </pc:grpChg>
        <pc:grpChg chg="del mod">
          <ac:chgData name="david romer" userId="b5c8669167ec5c4d" providerId="LiveId" clId="{C00710DB-C89B-48A1-BE7B-E1ABEE769226}" dt="2023-08-01T22:09:01.213" v="295" actId="165"/>
          <ac:grpSpMkLst>
            <pc:docMk/>
            <pc:sldMk cId="1362939988" sldId="257"/>
            <ac:grpSpMk id="8" creationId="{E1A97571-F87D-F003-4C02-ED31CE0B5DDF}"/>
          </ac:grpSpMkLst>
        </pc:grpChg>
        <pc:grpChg chg="add del mod">
          <ac:chgData name="david romer" userId="b5c8669167ec5c4d" providerId="LiveId" clId="{C00710DB-C89B-48A1-BE7B-E1ABEE769226}" dt="2023-08-01T22:18:53.477" v="431"/>
          <ac:grpSpMkLst>
            <pc:docMk/>
            <pc:sldMk cId="1362939988" sldId="257"/>
            <ac:grpSpMk id="9" creationId="{BAE81EFF-EA04-C903-70F1-83B2C4B7EC54}"/>
          </ac:grpSpMkLst>
        </pc:grpChg>
        <pc:graphicFrameChg chg="del mod">
          <ac:chgData name="david romer" userId="b5c8669167ec5c4d" providerId="LiveId" clId="{C00710DB-C89B-48A1-BE7B-E1ABEE769226}" dt="2023-08-01T21:35:36.054" v="172" actId="18245"/>
          <ac:graphicFrameMkLst>
            <pc:docMk/>
            <pc:sldMk cId="1362939988" sldId="257"/>
            <ac:graphicFrameMk id="12" creationId="{3097F9CC-8AED-2654-452A-1198527FFEA3}"/>
          </ac:graphicFrameMkLst>
        </pc:graphicFrameChg>
        <pc:picChg chg="add mod modCrop">
          <ac:chgData name="david romer" userId="b5c8669167ec5c4d" providerId="LiveId" clId="{C00710DB-C89B-48A1-BE7B-E1ABEE769226}" dt="2023-08-01T22:17:49.530" v="418" actId="164"/>
          <ac:picMkLst>
            <pc:docMk/>
            <pc:sldMk cId="1362939988" sldId="257"/>
            <ac:picMk id="4" creationId="{8225F5EF-5EF9-686B-8D46-2EAD86ED172F}"/>
          </ac:picMkLst>
        </pc:picChg>
        <pc:picChg chg="del mod topLvl">
          <ac:chgData name="david romer" userId="b5c8669167ec5c4d" providerId="LiveId" clId="{C00710DB-C89B-48A1-BE7B-E1ABEE769226}" dt="2023-08-01T21:28:08.159" v="54" actId="478"/>
          <ac:picMkLst>
            <pc:docMk/>
            <pc:sldMk cId="1362939988" sldId="257"/>
            <ac:picMk id="5" creationId="{911BBD06-F078-8E67-784C-2388754D0D8F}"/>
          </ac:picMkLst>
        </pc:picChg>
        <pc:picChg chg="add mod">
          <ac:chgData name="david romer" userId="b5c8669167ec5c4d" providerId="LiveId" clId="{C00710DB-C89B-48A1-BE7B-E1ABEE769226}" dt="2023-08-01T22:18:44.162" v="429" actId="1076"/>
          <ac:picMkLst>
            <pc:docMk/>
            <pc:sldMk cId="1362939988" sldId="257"/>
            <ac:picMk id="7" creationId="{C566DEAE-7021-7FA7-CF1D-61246F5659C9}"/>
          </ac:picMkLst>
        </pc:picChg>
        <pc:picChg chg="del">
          <ac:chgData name="david romer" userId="b5c8669167ec5c4d" providerId="LiveId" clId="{C00710DB-C89B-48A1-BE7B-E1ABEE769226}" dt="2023-08-01T21:36:14.034" v="180" actId="478"/>
          <ac:picMkLst>
            <pc:docMk/>
            <pc:sldMk cId="1362939988" sldId="257"/>
            <ac:picMk id="9" creationId="{FEEFE63C-02A4-8B6E-A931-A9E2E3038E53}"/>
          </ac:picMkLst>
        </pc:picChg>
      </pc:sldChg>
      <pc:sldChg chg="addSp delSp modSp mod">
        <pc:chgData name="david romer" userId="b5c8669167ec5c4d" providerId="LiveId" clId="{C00710DB-C89B-48A1-BE7B-E1ABEE769226}" dt="2023-08-01T22:25:44.640" v="547" actId="20577"/>
        <pc:sldMkLst>
          <pc:docMk/>
          <pc:sldMk cId="3655198562" sldId="258"/>
        </pc:sldMkLst>
        <pc:spChg chg="mod">
          <ac:chgData name="david romer" userId="b5c8669167ec5c4d" providerId="LiveId" clId="{C00710DB-C89B-48A1-BE7B-E1ABEE769226}" dt="2023-08-01T22:13:48.353" v="387" actId="14100"/>
          <ac:spMkLst>
            <pc:docMk/>
            <pc:sldMk cId="3655198562" sldId="258"/>
            <ac:spMk id="2" creationId="{F2623E35-CFA9-88B7-01FF-F633381D1F88}"/>
          </ac:spMkLst>
        </pc:spChg>
        <pc:spChg chg="del mod">
          <ac:chgData name="david romer" userId="b5c8669167ec5c4d" providerId="LiveId" clId="{C00710DB-C89B-48A1-BE7B-E1ABEE769226}" dt="2023-08-01T22:10:44.855" v="313" actId="478"/>
          <ac:spMkLst>
            <pc:docMk/>
            <pc:sldMk cId="3655198562" sldId="258"/>
            <ac:spMk id="3" creationId="{2652D78E-3D70-50CC-5F01-8FC934C79AA3}"/>
          </ac:spMkLst>
        </pc:spChg>
        <pc:spChg chg="mod topLvl">
          <ac:chgData name="david romer" userId="b5c8669167ec5c4d" providerId="LiveId" clId="{C00710DB-C89B-48A1-BE7B-E1ABEE769226}" dt="2023-08-01T22:25:39.011" v="543" actId="20577"/>
          <ac:spMkLst>
            <pc:docMk/>
            <pc:sldMk cId="3655198562" sldId="258"/>
            <ac:spMk id="6" creationId="{45163DFA-F58B-5C14-0532-FCFB90D54BC3}"/>
          </ac:spMkLst>
        </pc:spChg>
        <pc:spChg chg="add mod">
          <ac:chgData name="david romer" userId="b5c8669167ec5c4d" providerId="LiveId" clId="{C00710DB-C89B-48A1-BE7B-E1ABEE769226}" dt="2023-08-01T22:25:41.613" v="545" actId="20577"/>
          <ac:spMkLst>
            <pc:docMk/>
            <pc:sldMk cId="3655198562" sldId="258"/>
            <ac:spMk id="7" creationId="{815AFE61-7814-D5FC-0BB8-9977DA342571}"/>
          </ac:spMkLst>
        </pc:spChg>
        <pc:spChg chg="add mod">
          <ac:chgData name="david romer" userId="b5c8669167ec5c4d" providerId="LiveId" clId="{C00710DB-C89B-48A1-BE7B-E1ABEE769226}" dt="2023-08-01T22:25:44.640" v="547" actId="20577"/>
          <ac:spMkLst>
            <pc:docMk/>
            <pc:sldMk cId="3655198562" sldId="258"/>
            <ac:spMk id="9" creationId="{255F2E81-9BB2-FE3D-3784-04D5B4CA129D}"/>
          </ac:spMkLst>
        </pc:spChg>
        <pc:spChg chg="mod">
          <ac:chgData name="david romer" userId="b5c8669167ec5c4d" providerId="LiveId" clId="{C00710DB-C89B-48A1-BE7B-E1ABEE769226}" dt="2023-08-01T21:38:22.453" v="218" actId="165"/>
          <ac:spMkLst>
            <pc:docMk/>
            <pc:sldMk cId="3655198562" sldId="258"/>
            <ac:spMk id="10" creationId="{EC5E4499-E3EA-15AC-473E-6E3774E8BEDD}"/>
          </ac:spMkLst>
        </pc:spChg>
        <pc:spChg chg="add mod">
          <ac:chgData name="david romer" userId="b5c8669167ec5c4d" providerId="LiveId" clId="{C00710DB-C89B-48A1-BE7B-E1ABEE769226}" dt="2023-08-01T22:10:06.631" v="306" actId="20577"/>
          <ac:spMkLst>
            <pc:docMk/>
            <pc:sldMk cId="3655198562" sldId="258"/>
            <ac:spMk id="12" creationId="{BC95414F-BA4A-21BD-FF9A-9951501B008E}"/>
          </ac:spMkLst>
        </pc:spChg>
        <pc:spChg chg="add mod">
          <ac:chgData name="david romer" userId="b5c8669167ec5c4d" providerId="LiveId" clId="{C00710DB-C89B-48A1-BE7B-E1ABEE769226}" dt="2023-08-01T22:10:22.282" v="310" actId="403"/>
          <ac:spMkLst>
            <pc:docMk/>
            <pc:sldMk cId="3655198562" sldId="258"/>
            <ac:spMk id="13" creationId="{5A166B81-E0AD-0E8C-1730-147A42D56661}"/>
          </ac:spMkLst>
        </pc:spChg>
        <pc:spChg chg="mod">
          <ac:chgData name="david romer" userId="b5c8669167ec5c4d" providerId="LiveId" clId="{C00710DB-C89B-48A1-BE7B-E1ABEE769226}" dt="2023-08-01T21:38:22.453" v="218" actId="165"/>
          <ac:spMkLst>
            <pc:docMk/>
            <pc:sldMk cId="3655198562" sldId="258"/>
            <ac:spMk id="14" creationId="{9206F897-1D47-7F5A-51B6-E799C097F043}"/>
          </ac:spMkLst>
        </pc:spChg>
        <pc:spChg chg="add del mod">
          <ac:chgData name="david romer" userId="b5c8669167ec5c4d" providerId="LiveId" clId="{C00710DB-C89B-48A1-BE7B-E1ABEE769226}" dt="2023-08-01T22:10:50.062" v="314" actId="478"/>
          <ac:spMkLst>
            <pc:docMk/>
            <pc:sldMk cId="3655198562" sldId="258"/>
            <ac:spMk id="16" creationId="{A49B318A-0D78-BA6E-78F9-3029B2694ED1}"/>
          </ac:spMkLst>
        </pc:spChg>
        <pc:grpChg chg="del mod topLvl">
          <ac:chgData name="david romer" userId="b5c8669167ec5c4d" providerId="LiveId" clId="{C00710DB-C89B-48A1-BE7B-E1ABEE769226}" dt="2023-08-01T21:40:27.389" v="219" actId="478"/>
          <ac:grpSpMkLst>
            <pc:docMk/>
            <pc:sldMk cId="3655198562" sldId="258"/>
            <ac:grpSpMk id="7" creationId="{00B520B2-4D7C-7A49-45E9-43FD5697E77D}"/>
          </ac:grpSpMkLst>
        </pc:grpChg>
        <pc:grpChg chg="del mod topLvl">
          <ac:chgData name="david romer" userId="b5c8669167ec5c4d" providerId="LiveId" clId="{C00710DB-C89B-48A1-BE7B-E1ABEE769226}" dt="2023-08-01T21:58:56.716" v="243" actId="478"/>
          <ac:grpSpMkLst>
            <pc:docMk/>
            <pc:sldMk cId="3655198562" sldId="258"/>
            <ac:grpSpMk id="11" creationId="{6BA8B745-535F-FF73-4232-F43F416E7936}"/>
          </ac:grpSpMkLst>
        </pc:grpChg>
        <pc:grpChg chg="add mod">
          <ac:chgData name="david romer" userId="b5c8669167ec5c4d" providerId="LiveId" clId="{C00710DB-C89B-48A1-BE7B-E1ABEE769226}" dt="2023-08-01T22:13:22.504" v="368" actId="1076"/>
          <ac:grpSpMkLst>
            <pc:docMk/>
            <pc:sldMk cId="3655198562" sldId="258"/>
            <ac:grpSpMk id="14" creationId="{74FDCC76-FF60-960B-D499-EFCA3555D7ED}"/>
          </ac:grpSpMkLst>
        </pc:grpChg>
        <pc:grpChg chg="del mod topLvl">
          <ac:chgData name="david romer" userId="b5c8669167ec5c4d" providerId="LiveId" clId="{C00710DB-C89B-48A1-BE7B-E1ABEE769226}" dt="2023-08-01T21:58:58.212" v="244" actId="478"/>
          <ac:grpSpMkLst>
            <pc:docMk/>
            <pc:sldMk cId="3655198562" sldId="258"/>
            <ac:grpSpMk id="15" creationId="{FBAAF838-00A1-4717-9F22-C49EE9A62533}"/>
          </ac:grpSpMkLst>
        </pc:grpChg>
        <pc:grpChg chg="del">
          <ac:chgData name="david romer" userId="b5c8669167ec5c4d" providerId="LiveId" clId="{C00710DB-C89B-48A1-BE7B-E1ABEE769226}" dt="2023-08-01T21:38:22.453" v="218" actId="165"/>
          <ac:grpSpMkLst>
            <pc:docMk/>
            <pc:sldMk cId="3655198562" sldId="258"/>
            <ac:grpSpMk id="16" creationId="{81185DE0-3C81-39BA-55AF-7C08AA6E7C63}"/>
          </ac:grpSpMkLst>
        </pc:grpChg>
        <pc:picChg chg="add mod">
          <ac:chgData name="david romer" userId="b5c8669167ec5c4d" providerId="LiveId" clId="{C00710DB-C89B-48A1-BE7B-E1ABEE769226}" dt="2023-08-01T22:10:33.950" v="312" actId="1076"/>
          <ac:picMkLst>
            <pc:docMk/>
            <pc:sldMk cId="3655198562" sldId="258"/>
            <ac:picMk id="5" creationId="{4FCA6A33-EB02-E00F-D2FB-7BBDC4F45F92}"/>
          </ac:picMkLst>
        </pc:picChg>
        <pc:picChg chg="del mod topLvl">
          <ac:chgData name="david romer" userId="b5c8669167ec5c4d" providerId="LiveId" clId="{C00710DB-C89B-48A1-BE7B-E1ABEE769226}" dt="2023-08-01T21:40:27.389" v="219" actId="478"/>
          <ac:picMkLst>
            <pc:docMk/>
            <pc:sldMk cId="3655198562" sldId="258"/>
            <ac:picMk id="5" creationId="{66AAF188-F82F-4C5B-BDCB-76C230572AA7}"/>
          </ac:picMkLst>
        </pc:picChg>
        <pc:picChg chg="add mod">
          <ac:chgData name="david romer" userId="b5c8669167ec5c4d" providerId="LiveId" clId="{C00710DB-C89B-48A1-BE7B-E1ABEE769226}" dt="2023-08-01T22:04:34.800" v="260" actId="1076"/>
          <ac:picMkLst>
            <pc:docMk/>
            <pc:sldMk cId="3655198562" sldId="258"/>
            <ac:picMk id="8" creationId="{B2A6C02C-3394-A322-D6A3-6E63F01E2A19}"/>
          </ac:picMkLst>
        </pc:picChg>
        <pc:picChg chg="add del mod">
          <ac:chgData name="david romer" userId="b5c8669167ec5c4d" providerId="LiveId" clId="{C00710DB-C89B-48A1-BE7B-E1ABEE769226}" dt="2023-08-01T21:57:39.310" v="229" actId="478"/>
          <ac:picMkLst>
            <pc:docMk/>
            <pc:sldMk cId="3655198562" sldId="258"/>
            <ac:picMk id="8" creationId="{B607FDE2-090D-478B-2F3D-F2E71D0F8AA0}"/>
          </ac:picMkLst>
        </pc:picChg>
        <pc:picChg chg="mod">
          <ac:chgData name="david romer" userId="b5c8669167ec5c4d" providerId="LiveId" clId="{C00710DB-C89B-48A1-BE7B-E1ABEE769226}" dt="2023-08-01T21:38:22.453" v="218" actId="165"/>
          <ac:picMkLst>
            <pc:docMk/>
            <pc:sldMk cId="3655198562" sldId="258"/>
            <ac:picMk id="9" creationId="{8C205320-041D-36D9-E72E-3638859EF80F}"/>
          </ac:picMkLst>
        </pc:picChg>
        <pc:picChg chg="add mod">
          <ac:chgData name="david romer" userId="b5c8669167ec5c4d" providerId="LiveId" clId="{C00710DB-C89B-48A1-BE7B-E1ABEE769226}" dt="2023-08-01T22:08:17.525" v="291" actId="1076"/>
          <ac:picMkLst>
            <pc:docMk/>
            <pc:sldMk cId="3655198562" sldId="258"/>
            <ac:picMk id="11" creationId="{0AD995E7-E71B-EF5B-2614-8CD1393CDF6C}"/>
          </ac:picMkLst>
        </pc:picChg>
        <pc:picChg chg="mod">
          <ac:chgData name="david romer" userId="b5c8669167ec5c4d" providerId="LiveId" clId="{C00710DB-C89B-48A1-BE7B-E1ABEE769226}" dt="2023-08-01T21:38:22.453" v="218" actId="165"/>
          <ac:picMkLst>
            <pc:docMk/>
            <pc:sldMk cId="3655198562" sldId="258"/>
            <ac:picMk id="13" creationId="{D6F91981-E8FD-9768-B093-EF0EB0063FA0}"/>
          </ac:picMkLst>
        </pc:picChg>
      </pc:sldChg>
      <pc:sldChg chg="addSp delSp modSp del mod">
        <pc:chgData name="david romer" userId="b5c8669167ec5c4d" providerId="LiveId" clId="{C00710DB-C89B-48A1-BE7B-E1ABEE769226}" dt="2023-08-01T22:21:58.455" v="444" actId="2696"/>
        <pc:sldMkLst>
          <pc:docMk/>
          <pc:sldMk cId="204356255" sldId="259"/>
        </pc:sldMkLst>
        <pc:spChg chg="mod">
          <ac:chgData name="david romer" userId="b5c8669167ec5c4d" providerId="LiveId" clId="{C00710DB-C89B-48A1-BE7B-E1ABEE769226}" dt="2023-08-01T22:16:59.596" v="407" actId="20577"/>
          <ac:spMkLst>
            <pc:docMk/>
            <pc:sldMk cId="204356255" sldId="259"/>
            <ac:spMk id="3" creationId="{2652D78E-3D70-50CC-5F01-8FC934C79AA3}"/>
          </ac:spMkLst>
        </pc:spChg>
        <pc:spChg chg="mod">
          <ac:chgData name="david romer" userId="b5c8669167ec5c4d" providerId="LiveId" clId="{C00710DB-C89B-48A1-BE7B-E1ABEE769226}" dt="2023-08-01T22:16:54.768" v="402" actId="20577"/>
          <ac:spMkLst>
            <pc:docMk/>
            <pc:sldMk cId="204356255" sldId="259"/>
            <ac:spMk id="5" creationId="{54383031-5A23-8EC7-91B4-3BDF27F422C8}"/>
          </ac:spMkLst>
        </pc:spChg>
        <pc:spChg chg="mod">
          <ac:chgData name="david romer" userId="b5c8669167ec5c4d" providerId="LiveId" clId="{C00710DB-C89B-48A1-BE7B-E1ABEE769226}" dt="2023-08-01T22:16:53.744" v="400" actId="20577"/>
          <ac:spMkLst>
            <pc:docMk/>
            <pc:sldMk cId="204356255" sldId="259"/>
            <ac:spMk id="6" creationId="{0D5C3B98-A337-BA44-9FFD-E0922C891F59}"/>
          </ac:spMkLst>
        </pc:spChg>
        <pc:grpChg chg="add del mod">
          <ac:chgData name="david romer" userId="b5c8669167ec5c4d" providerId="LiveId" clId="{C00710DB-C89B-48A1-BE7B-E1ABEE769226}" dt="2023-08-01T22:16:55.636" v="404"/>
          <ac:grpSpMkLst>
            <pc:docMk/>
            <pc:sldMk cId="204356255" sldId="259"/>
            <ac:grpSpMk id="4" creationId="{2A208637-CB36-95F1-A3CA-EDBD50B776F5}"/>
          </ac:grpSpMkLst>
        </pc:grpChg>
        <pc:grpChg chg="add del">
          <ac:chgData name="david romer" userId="b5c8669167ec5c4d" providerId="LiveId" clId="{C00710DB-C89B-48A1-BE7B-E1ABEE769226}" dt="2023-08-01T22:16:56.664" v="406" actId="478"/>
          <ac:grpSpMkLst>
            <pc:docMk/>
            <pc:sldMk cId="204356255" sldId="259"/>
            <ac:grpSpMk id="17" creationId="{2568571C-15BF-CE69-1669-5652A3CE8441}"/>
          </ac:grpSpMkLst>
        </pc:grpChg>
        <pc:grpChg chg="mod">
          <ac:chgData name="david romer" userId="b5c8669167ec5c4d" providerId="LiveId" clId="{C00710DB-C89B-48A1-BE7B-E1ABEE769226}" dt="2023-08-01T22:16:56.077" v="405" actId="1076"/>
          <ac:grpSpMkLst>
            <pc:docMk/>
            <pc:sldMk cId="204356255" sldId="259"/>
            <ac:grpSpMk id="21" creationId="{BBA36750-B7E5-A38D-24F9-A72BFE1A8DF2}"/>
          </ac:grpSpMkLst>
        </pc:grpChg>
      </pc:sldChg>
      <pc:sldChg chg="addSp delSp modSp mod">
        <pc:chgData name="david romer" userId="b5c8669167ec5c4d" providerId="LiveId" clId="{C00710DB-C89B-48A1-BE7B-E1ABEE769226}" dt="2023-08-03T17:10:38.498" v="904" actId="1076"/>
        <pc:sldMkLst>
          <pc:docMk/>
          <pc:sldMk cId="1871989398" sldId="260"/>
        </pc:sldMkLst>
        <pc:spChg chg="mod">
          <ac:chgData name="david romer" userId="b5c8669167ec5c4d" providerId="LiveId" clId="{C00710DB-C89B-48A1-BE7B-E1ABEE769226}" dt="2023-08-01T22:37:27.854" v="776" actId="14100"/>
          <ac:spMkLst>
            <pc:docMk/>
            <pc:sldMk cId="1871989398" sldId="260"/>
            <ac:spMk id="2" creationId="{F2623E35-CFA9-88B7-01FF-F633381D1F88}"/>
          </ac:spMkLst>
        </pc:spChg>
        <pc:spChg chg="del mod">
          <ac:chgData name="david romer" userId="b5c8669167ec5c4d" providerId="LiveId" clId="{C00710DB-C89B-48A1-BE7B-E1ABEE769226}" dt="2023-08-01T22:26:19.571" v="568" actId="478"/>
          <ac:spMkLst>
            <pc:docMk/>
            <pc:sldMk cId="1871989398" sldId="260"/>
            <ac:spMk id="3" creationId="{2652D78E-3D70-50CC-5F01-8FC934C79AA3}"/>
          </ac:spMkLst>
        </pc:spChg>
        <pc:spChg chg="mod">
          <ac:chgData name="david romer" userId="b5c8669167ec5c4d" providerId="LiveId" clId="{C00710DB-C89B-48A1-BE7B-E1ABEE769226}" dt="2023-08-01T22:25:05.187" v="531" actId="20577"/>
          <ac:spMkLst>
            <pc:docMk/>
            <pc:sldMk cId="1871989398" sldId="260"/>
            <ac:spMk id="5" creationId="{EF156709-E8ED-F2A3-23E1-21AF0296F965}"/>
          </ac:spMkLst>
        </pc:spChg>
        <pc:spChg chg="mod">
          <ac:chgData name="david romer" userId="b5c8669167ec5c4d" providerId="LiveId" clId="{C00710DB-C89B-48A1-BE7B-E1ABEE769226}" dt="2023-08-03T17:04:08.799" v="871" actId="20577"/>
          <ac:spMkLst>
            <pc:docMk/>
            <pc:sldMk cId="1871989398" sldId="260"/>
            <ac:spMk id="6" creationId="{F3252F99-F869-4813-22A5-4B30C125E179}"/>
          </ac:spMkLst>
        </pc:spChg>
        <pc:spChg chg="add del mod">
          <ac:chgData name="david romer" userId="b5c8669167ec5c4d" providerId="LiveId" clId="{C00710DB-C89B-48A1-BE7B-E1ABEE769226}" dt="2023-08-01T22:26:21.662" v="569" actId="478"/>
          <ac:spMkLst>
            <pc:docMk/>
            <pc:sldMk cId="1871989398" sldId="260"/>
            <ac:spMk id="10" creationId="{5DEEA509-0080-F898-2E88-CECA695245DD}"/>
          </ac:spMkLst>
        </pc:spChg>
        <pc:spChg chg="add mod">
          <ac:chgData name="david romer" userId="b5c8669167ec5c4d" providerId="LiveId" clId="{C00710DB-C89B-48A1-BE7B-E1ABEE769226}" dt="2023-08-03T17:10:05.578" v="899" actId="20577"/>
          <ac:spMkLst>
            <pc:docMk/>
            <pc:sldMk cId="1871989398" sldId="260"/>
            <ac:spMk id="17" creationId="{648D7089-CE37-46E0-5C23-865742F83854}"/>
          </ac:spMkLst>
        </pc:spChg>
        <pc:spChg chg="add mod">
          <ac:chgData name="david romer" userId="b5c8669167ec5c4d" providerId="LiveId" clId="{C00710DB-C89B-48A1-BE7B-E1ABEE769226}" dt="2023-08-01T22:37:11.060" v="775" actId="20577"/>
          <ac:spMkLst>
            <pc:docMk/>
            <pc:sldMk cId="1871989398" sldId="260"/>
            <ac:spMk id="21" creationId="{CDBC5B40-2395-EFFF-47DF-EE5CF02B355C}"/>
          </ac:spMkLst>
        </pc:spChg>
        <pc:spChg chg="del mod topLvl">
          <ac:chgData name="david romer" userId="b5c8669167ec5c4d" providerId="LiveId" clId="{C00710DB-C89B-48A1-BE7B-E1ABEE769226}" dt="2023-08-01T22:32:57.135" v="672" actId="478"/>
          <ac:spMkLst>
            <pc:docMk/>
            <pc:sldMk cId="1871989398" sldId="260"/>
            <ac:spMk id="22" creationId="{BE743C4B-1D7D-B3DE-3C6B-6512D2C60BCF}"/>
          </ac:spMkLst>
        </pc:spChg>
        <pc:grpChg chg="add mod">
          <ac:chgData name="david romer" userId="b5c8669167ec5c4d" providerId="LiveId" clId="{C00710DB-C89B-48A1-BE7B-E1ABEE769226}" dt="2023-08-01T22:36:19.885" v="682" actId="14100"/>
          <ac:grpSpMkLst>
            <pc:docMk/>
            <pc:sldMk cId="1871989398" sldId="260"/>
            <ac:grpSpMk id="4" creationId="{247F8FC3-CE6C-DD8B-D3AB-066972CD9CAC}"/>
          </ac:grpSpMkLst>
        </pc:grpChg>
        <pc:grpChg chg="del">
          <ac:chgData name="david romer" userId="b5c8669167ec5c4d" providerId="LiveId" clId="{C00710DB-C89B-48A1-BE7B-E1ABEE769226}" dt="2023-08-01T22:24:52.596" v="527" actId="478"/>
          <ac:grpSpMkLst>
            <pc:docMk/>
            <pc:sldMk cId="1871989398" sldId="260"/>
            <ac:grpSpMk id="13" creationId="{BE8F118F-83CB-32C6-099F-55528FADA105}"/>
          </ac:grpSpMkLst>
        </pc:grpChg>
        <pc:grpChg chg="del mod">
          <ac:chgData name="david romer" userId="b5c8669167ec5c4d" providerId="LiveId" clId="{C00710DB-C89B-48A1-BE7B-E1ABEE769226}" dt="2023-08-01T22:31:06.848" v="572" actId="478"/>
          <ac:grpSpMkLst>
            <pc:docMk/>
            <pc:sldMk cId="1871989398" sldId="260"/>
            <ac:grpSpMk id="15" creationId="{EE505801-FB67-E37D-B9C6-82AAC6DD99D4}"/>
          </ac:grpSpMkLst>
        </pc:grpChg>
        <pc:grpChg chg="del">
          <ac:chgData name="david romer" userId="b5c8669167ec5c4d" providerId="LiveId" clId="{C00710DB-C89B-48A1-BE7B-E1ABEE769226}" dt="2023-08-01T22:31:35.769" v="580" actId="165"/>
          <ac:grpSpMkLst>
            <pc:docMk/>
            <pc:sldMk cId="1871989398" sldId="260"/>
            <ac:grpSpMk id="23" creationId="{99A49969-D286-E7AD-8451-9510E2AB8FC0}"/>
          </ac:grpSpMkLst>
        </pc:grpChg>
        <pc:picChg chg="add mod">
          <ac:chgData name="david romer" userId="b5c8669167ec5c4d" providerId="LiveId" clId="{C00710DB-C89B-48A1-BE7B-E1ABEE769226}" dt="2023-08-03T17:09:40.654" v="876" actId="1076"/>
          <ac:picMkLst>
            <pc:docMk/>
            <pc:sldMk cId="1871989398" sldId="260"/>
            <ac:picMk id="7" creationId="{06663644-8874-DCD8-DF3B-12254369E36B}"/>
          </ac:picMkLst>
        </pc:picChg>
        <pc:picChg chg="add mod">
          <ac:chgData name="david romer" userId="b5c8669167ec5c4d" providerId="LiveId" clId="{C00710DB-C89B-48A1-BE7B-E1ABEE769226}" dt="2023-08-03T17:10:38.498" v="904" actId="1076"/>
          <ac:picMkLst>
            <pc:docMk/>
            <pc:sldMk cId="1871989398" sldId="260"/>
            <ac:picMk id="9" creationId="{89F89950-6C1C-33DF-D090-FBDC9D3102A9}"/>
          </ac:picMkLst>
        </pc:picChg>
        <pc:picChg chg="add del mod">
          <ac:chgData name="david romer" userId="b5c8669167ec5c4d" providerId="LiveId" clId="{C00710DB-C89B-48A1-BE7B-E1ABEE769226}" dt="2023-08-03T17:04:21.071" v="872" actId="478"/>
          <ac:picMkLst>
            <pc:docMk/>
            <pc:sldMk cId="1871989398" sldId="260"/>
            <ac:picMk id="16" creationId="{0114169C-7220-AF20-555A-8442F2BD31BB}"/>
          </ac:picMkLst>
        </pc:picChg>
        <pc:picChg chg="del mod topLvl">
          <ac:chgData name="david romer" userId="b5c8669167ec5c4d" providerId="LiveId" clId="{C00710DB-C89B-48A1-BE7B-E1ABEE769226}" dt="2023-08-01T22:32:53.825" v="671" actId="478"/>
          <ac:picMkLst>
            <pc:docMk/>
            <pc:sldMk cId="1871989398" sldId="260"/>
            <ac:picMk id="18" creationId="{C0C25C58-5D7E-BE01-934C-321AB85988B3}"/>
          </ac:picMkLst>
        </pc:picChg>
        <pc:picChg chg="add del mod">
          <ac:chgData name="david romer" userId="b5c8669167ec5c4d" providerId="LiveId" clId="{C00710DB-C89B-48A1-BE7B-E1ABEE769226}" dt="2023-08-03T17:04:23.264" v="873" actId="478"/>
          <ac:picMkLst>
            <pc:docMk/>
            <pc:sldMk cId="1871989398" sldId="260"/>
            <ac:picMk id="20" creationId="{B47D1C91-3FEE-EB5E-2EE5-1A16883A1CF1}"/>
          </ac:picMkLst>
        </pc:picChg>
      </pc:sldChg>
      <pc:sldChg chg="del">
        <pc:chgData name="david romer" userId="b5c8669167ec5c4d" providerId="LiveId" clId="{C00710DB-C89B-48A1-BE7B-E1ABEE769226}" dt="2023-08-01T22:41:17.712" v="777" actId="2696"/>
        <pc:sldMkLst>
          <pc:docMk/>
          <pc:sldMk cId="2080412354" sldId="261"/>
        </pc:sldMkLst>
      </pc:sldChg>
      <pc:sldChg chg="addSp delSp modSp mod">
        <pc:chgData name="david romer" userId="b5c8669167ec5c4d" providerId="LiveId" clId="{C00710DB-C89B-48A1-BE7B-E1ABEE769226}" dt="2023-08-03T17:50:40.685" v="1271" actId="20577"/>
        <pc:sldMkLst>
          <pc:docMk/>
          <pc:sldMk cId="225361889" sldId="262"/>
        </pc:sldMkLst>
        <pc:spChg chg="mod">
          <ac:chgData name="david romer" userId="b5c8669167ec5c4d" providerId="LiveId" clId="{C00710DB-C89B-48A1-BE7B-E1ABEE769226}" dt="2023-08-03T17:23:08.568" v="932" actId="20577"/>
          <ac:spMkLst>
            <pc:docMk/>
            <pc:sldMk cId="225361889" sldId="262"/>
            <ac:spMk id="2" creationId="{546C223F-686B-6F47-8928-CD822CCD4CED}"/>
          </ac:spMkLst>
        </pc:spChg>
        <pc:spChg chg="del mod">
          <ac:chgData name="david romer" userId="b5c8669167ec5c4d" providerId="LiveId" clId="{C00710DB-C89B-48A1-BE7B-E1ABEE769226}" dt="2023-08-03T17:47:54.664" v="1227" actId="478"/>
          <ac:spMkLst>
            <pc:docMk/>
            <pc:sldMk cId="225361889" sldId="262"/>
            <ac:spMk id="3" creationId="{573031A7-9494-1389-81AA-367B4055752B}"/>
          </ac:spMkLst>
        </pc:spChg>
        <pc:spChg chg="mod">
          <ac:chgData name="david romer" userId="b5c8669167ec5c4d" providerId="LiveId" clId="{C00710DB-C89B-48A1-BE7B-E1ABEE769226}" dt="2023-08-03T17:48:36.137" v="1248" actId="20577"/>
          <ac:spMkLst>
            <pc:docMk/>
            <pc:sldMk cId="225361889" sldId="262"/>
            <ac:spMk id="5" creationId="{8C5C1FDF-27A5-099D-8A95-8A0C70D5AF41}"/>
          </ac:spMkLst>
        </pc:spChg>
        <pc:spChg chg="mod">
          <ac:chgData name="david romer" userId="b5c8669167ec5c4d" providerId="LiveId" clId="{C00710DB-C89B-48A1-BE7B-E1ABEE769226}" dt="2023-08-03T17:48:29.599" v="1246" actId="20577"/>
          <ac:spMkLst>
            <pc:docMk/>
            <pc:sldMk cId="225361889" sldId="262"/>
            <ac:spMk id="7" creationId="{7C5FCB9B-AE9E-EE6D-FB78-227DB0BB9FFE}"/>
          </ac:spMkLst>
        </pc:spChg>
        <pc:spChg chg="add del mod">
          <ac:chgData name="david romer" userId="b5c8669167ec5c4d" providerId="LiveId" clId="{C00710DB-C89B-48A1-BE7B-E1ABEE769226}" dt="2023-08-03T17:47:58.294" v="1228" actId="478"/>
          <ac:spMkLst>
            <pc:docMk/>
            <pc:sldMk cId="225361889" sldId="262"/>
            <ac:spMk id="9" creationId="{8F2C82A2-9841-B5CB-2DB8-482A396F974A}"/>
          </ac:spMkLst>
        </pc:spChg>
        <pc:spChg chg="mod">
          <ac:chgData name="david romer" userId="b5c8669167ec5c4d" providerId="LiveId" clId="{C00710DB-C89B-48A1-BE7B-E1ABEE769226}" dt="2023-08-03T17:50:40.685" v="1271" actId="20577"/>
          <ac:spMkLst>
            <pc:docMk/>
            <pc:sldMk cId="225361889" sldId="262"/>
            <ac:spMk id="13" creationId="{696E8D22-F277-F029-82CE-C46F3F140579}"/>
          </ac:spMkLst>
        </pc:spChg>
        <pc:grpChg chg="add mod">
          <ac:chgData name="david romer" userId="b5c8669167ec5c4d" providerId="LiveId" clId="{C00710DB-C89B-48A1-BE7B-E1ABEE769226}" dt="2023-08-03T17:48:09.961" v="1230" actId="1076"/>
          <ac:grpSpMkLst>
            <pc:docMk/>
            <pc:sldMk cId="225361889" sldId="262"/>
            <ac:grpSpMk id="4" creationId="{3239B646-F703-879D-8B50-6D89045F1D99}"/>
          </ac:grpSpMkLst>
        </pc:grpChg>
        <pc:grpChg chg="del">
          <ac:chgData name="david romer" userId="b5c8669167ec5c4d" providerId="LiveId" clId="{C00710DB-C89B-48A1-BE7B-E1ABEE769226}" dt="2023-08-03T17:23:24.104" v="935" actId="478"/>
          <ac:grpSpMkLst>
            <pc:docMk/>
            <pc:sldMk cId="225361889" sldId="262"/>
            <ac:grpSpMk id="12" creationId="{BFDD8F60-8BF6-C26C-8433-14C94EB7D3ED}"/>
          </ac:grpSpMkLst>
        </pc:grpChg>
        <pc:picChg chg="add mod">
          <ac:chgData name="david romer" userId="b5c8669167ec5c4d" providerId="LiveId" clId="{C00710DB-C89B-48A1-BE7B-E1ABEE769226}" dt="2023-08-03T17:50:10.526" v="1262" actId="1076"/>
          <ac:picMkLst>
            <pc:docMk/>
            <pc:sldMk cId="225361889" sldId="262"/>
            <ac:picMk id="14" creationId="{BF76305C-6AEE-C397-9373-3EE2B8032F77}"/>
          </ac:picMkLst>
        </pc:picChg>
        <pc:picChg chg="add mod">
          <ac:chgData name="david romer" userId="b5c8669167ec5c4d" providerId="LiveId" clId="{C00710DB-C89B-48A1-BE7B-E1ABEE769226}" dt="2023-08-03T17:50:12.109" v="1263" actId="1076"/>
          <ac:picMkLst>
            <pc:docMk/>
            <pc:sldMk cId="225361889" sldId="262"/>
            <ac:picMk id="16" creationId="{37B6DAAC-E29A-24C2-75E6-5F0292CCF21A}"/>
          </ac:picMkLst>
        </pc:picChg>
        <pc:picChg chg="add mod modCrop">
          <ac:chgData name="david romer" userId="b5c8669167ec5c4d" providerId="LiveId" clId="{C00710DB-C89B-48A1-BE7B-E1ABEE769226}" dt="2023-08-03T17:50:30.575" v="1266" actId="732"/>
          <ac:picMkLst>
            <pc:docMk/>
            <pc:sldMk cId="225361889" sldId="262"/>
            <ac:picMk id="18" creationId="{5CDDDE24-73C1-3FC6-A84B-5049F1EA9198}"/>
          </ac:picMkLst>
        </pc:picChg>
      </pc:sldChg>
      <pc:sldChg chg="modSp add mod">
        <pc:chgData name="david romer" userId="b5c8669167ec5c4d" providerId="LiveId" clId="{C00710DB-C89B-48A1-BE7B-E1ABEE769226}" dt="2023-08-03T17:23:21.396" v="934" actId="20577"/>
        <pc:sldMkLst>
          <pc:docMk/>
          <pc:sldMk cId="1376305672" sldId="263"/>
        </pc:sldMkLst>
        <pc:spChg chg="mod">
          <ac:chgData name="david romer" userId="b5c8669167ec5c4d" providerId="LiveId" clId="{C00710DB-C89B-48A1-BE7B-E1ABEE769226}" dt="2023-08-03T17:23:21.396" v="934" actId="20577"/>
          <ac:spMkLst>
            <pc:docMk/>
            <pc:sldMk cId="1376305672" sldId="263"/>
            <ac:spMk id="5" creationId="{EF156709-E8ED-F2A3-23E1-21AF0296F965}"/>
          </ac:spMkLst>
        </pc:spChg>
        <pc:spChg chg="mod">
          <ac:chgData name="david romer" userId="b5c8669167ec5c4d" providerId="LiveId" clId="{C00710DB-C89B-48A1-BE7B-E1ABEE769226}" dt="2023-08-03T17:11:47.349" v="908" actId="20577"/>
          <ac:spMkLst>
            <pc:docMk/>
            <pc:sldMk cId="1376305672" sldId="263"/>
            <ac:spMk id="6" creationId="{F3252F99-F869-4813-22A5-4B30C125E1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551F7-D1E8-CA95-16A9-4EF2BBCD7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701A1-8713-C95A-72FF-C7EFDDC3B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6ACBB-B09F-5499-654C-1B8F3C61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97FE-343D-48E3-AA9D-6FD00A066F8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942C8-373B-C6FA-3547-DB846CDE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6C55B-EFBE-3FC0-1B29-CC569341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0762-09F5-492A-A092-9751F914B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887C-CA08-451E-3CA2-07CE5C06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0E176-6AB3-E578-B708-8A881BA8D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7217B-51BF-47D4-A0D2-3466CACD5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97FE-343D-48E3-AA9D-6FD00A066F8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1768-5921-D9B2-BB04-4BA40EC5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10FFE-40F0-8E40-C285-245AFBAE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0762-09F5-492A-A092-9751F914B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4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66EE84-99A5-CDB5-0DA3-B3E7786AA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A42CF-7CEC-0487-932B-0242B255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0C6A2-6334-9395-CFF9-BBA904BBA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97FE-343D-48E3-AA9D-6FD00A066F8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3E71D-DC4A-3800-5CBF-4430EC6B1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6C9BA-10DC-B755-10C1-D9D01C6A2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0762-09F5-492A-A092-9751F914B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2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902C-8B20-13E2-85B8-A4304055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7B768-2D3B-77EC-F0D9-A4C1D17A1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20E17-C303-97C7-D736-D93976019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97FE-343D-48E3-AA9D-6FD00A066F8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29DCC-B950-BC32-5DC9-5EC2FE14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BCE38-27D6-C7AC-808B-59698A0E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0762-09F5-492A-A092-9751F914B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6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2D53-B28C-27EB-260A-90CE6143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E5FBD-1076-DCEF-C832-8FC781D69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51D49-E549-1239-90CB-5BD0519D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97FE-343D-48E3-AA9D-6FD00A066F8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348F5-1FEB-5EFA-73FE-488339B4E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9920C-FFDE-B982-7CC8-168DA1C7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0762-09F5-492A-A092-9751F914B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3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FD189-456E-8AF4-B3E9-A614AEE5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B504B-C9CD-C394-9B1E-7F618F477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24F3B-A794-793A-6AEC-D714DD913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27A03-FFB0-49A4-7ABB-0E98C564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97FE-343D-48E3-AA9D-6FD00A066F8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76AC4-8FAE-182B-9B41-E4B8F0F6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7E1FE-38E5-00E9-94B2-7277DC46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0762-09F5-492A-A092-9751F914B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A32F-6F9A-B7E5-F978-E45CEEE1A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E1033-9F41-3632-2241-817A2EE33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48EC2-0844-10F0-830E-8905D017D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A0FC1-FC65-17F7-5F6F-946C2C2B8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1773B-C580-EEE7-287C-F86748C6C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1AC379-E338-CF1B-9381-722A93995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97FE-343D-48E3-AA9D-6FD00A066F8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E235A2-A813-827C-BABD-DCCF35EA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DE9FB7-406D-E3FC-749C-F3B60C24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0762-09F5-492A-A092-9751F914B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3AD9-B72D-F018-5111-0A079304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B6D4DE-DCF3-37EA-1AFA-AFC8E7BE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97FE-343D-48E3-AA9D-6FD00A066F8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769F0-8F7B-9D04-0134-6335705A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1EBB5-3F98-6A96-78A7-4D9A9297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0762-09F5-492A-A092-9751F914B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81238-4FD0-F7EC-1988-787CE8B0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97FE-343D-48E3-AA9D-6FD00A066F8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DED00E-5794-06F7-B2FD-3EB6EBEA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10928-8F22-81B3-053D-DA42EC94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0762-09F5-492A-A092-9751F914B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9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4845-AF37-13C7-0661-50EEE81E8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86A2F-00A9-F023-81F0-1EAA2FCD4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740FA-D84A-8012-D372-BC6D299EE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7EB2C-EEDE-D813-7A1A-A4811F74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97FE-343D-48E3-AA9D-6FD00A066F8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B0F1C-BFC6-55CA-A3AE-4804FD2E2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8041D-7A2E-206D-B653-2F87FDA6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0762-09F5-492A-A092-9751F914B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2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CBDE-08AF-9071-6EAB-F3191505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B1B45A-598B-DFB0-5BB0-51CA2F0B0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6810E-F1FF-3D42-568D-8678B2483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B0761-40AB-8D3C-7F63-962D4AFE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97FE-343D-48E3-AA9D-6FD00A066F8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9202E-9A0E-38C4-E965-14CCF0263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89DBE-F4AF-DE95-F2C3-494F40ED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0762-09F5-492A-A092-9751F914B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9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4592B0-96FC-AC61-CE2A-7CDCE4CF9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981E6-DB2B-C28D-FE10-B1DB73403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E009F-37BC-7FA5-8497-60C15158F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297FE-343D-48E3-AA9D-6FD00A066F8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B4B91-B28C-023B-9CEC-6994133E3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D1CE7-8655-C8C3-FA52-B21DDE8CC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C0762-09F5-492A-A092-9751F914B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CCE89-1864-310A-3EAE-35192A725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Project 2: Flight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5C390-2285-A191-800C-2ED62B075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By: David Romer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59FEF725-0FDD-D62F-11D9-B2ABE4F82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705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E8C9F-AD04-A7F1-1DBD-35BC20E2C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63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Data Wrangling and Exploratory Analysis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B45896-29C2-85F1-B973-8882705C3E8D}"/>
              </a:ext>
            </a:extLst>
          </p:cNvPr>
          <p:cNvSpPr/>
          <p:nvPr/>
        </p:nvSpPr>
        <p:spPr>
          <a:xfrm>
            <a:off x="348401" y="3907017"/>
            <a:ext cx="1350161" cy="1715570"/>
          </a:xfrm>
          <a:custGeom>
            <a:avLst/>
            <a:gdLst>
              <a:gd name="connsiteX0" fmla="*/ 0 w 1058811"/>
              <a:gd name="connsiteY0" fmla="*/ 420591 h 1200899"/>
              <a:gd name="connsiteX1" fmla="*/ 502935 w 1058811"/>
              <a:gd name="connsiteY1" fmla="*/ 420591 h 1200899"/>
              <a:gd name="connsiteX2" fmla="*/ 502935 w 1058811"/>
              <a:gd name="connsiteY2" fmla="*/ 158822 h 1200899"/>
              <a:gd name="connsiteX3" fmla="*/ 423524 w 1058811"/>
              <a:gd name="connsiteY3" fmla="*/ 158822 h 1200899"/>
              <a:gd name="connsiteX4" fmla="*/ 529406 w 1058811"/>
              <a:gd name="connsiteY4" fmla="*/ 0 h 1200899"/>
              <a:gd name="connsiteX5" fmla="*/ 635287 w 1058811"/>
              <a:gd name="connsiteY5" fmla="*/ 158822 h 1200899"/>
              <a:gd name="connsiteX6" fmla="*/ 555876 w 1058811"/>
              <a:gd name="connsiteY6" fmla="*/ 158822 h 1200899"/>
              <a:gd name="connsiteX7" fmla="*/ 555876 w 1058811"/>
              <a:gd name="connsiteY7" fmla="*/ 420591 h 1200899"/>
              <a:gd name="connsiteX8" fmla="*/ 1058811 w 1058811"/>
              <a:gd name="connsiteY8" fmla="*/ 420591 h 1200899"/>
              <a:gd name="connsiteX9" fmla="*/ 1058811 w 1058811"/>
              <a:gd name="connsiteY9" fmla="*/ 1200899 h 1200899"/>
              <a:gd name="connsiteX10" fmla="*/ 0 w 1058811"/>
              <a:gd name="connsiteY10" fmla="*/ 1200899 h 1200899"/>
              <a:gd name="connsiteX11" fmla="*/ 0 w 1058811"/>
              <a:gd name="connsiteY11" fmla="*/ 420591 h 120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58811" h="1200899">
                <a:moveTo>
                  <a:pt x="1058811" y="780308"/>
                </a:moveTo>
                <a:lnTo>
                  <a:pt x="555876" y="780308"/>
                </a:lnTo>
                <a:lnTo>
                  <a:pt x="555876" y="1042077"/>
                </a:lnTo>
                <a:lnTo>
                  <a:pt x="635287" y="1042077"/>
                </a:lnTo>
                <a:lnTo>
                  <a:pt x="529405" y="1200899"/>
                </a:lnTo>
                <a:lnTo>
                  <a:pt x="423524" y="1042077"/>
                </a:lnTo>
                <a:lnTo>
                  <a:pt x="502935" y="1042077"/>
                </a:lnTo>
                <a:lnTo>
                  <a:pt x="502935" y="780308"/>
                </a:lnTo>
                <a:lnTo>
                  <a:pt x="0" y="780308"/>
                </a:lnTo>
                <a:lnTo>
                  <a:pt x="0" y="0"/>
                </a:lnTo>
                <a:lnTo>
                  <a:pt x="1058811" y="0"/>
                </a:lnTo>
                <a:lnTo>
                  <a:pt x="1058811" y="78030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303" tIns="192024" rIns="75303" bIns="612339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000" kern="1200" dirty="0"/>
              <a:t>Step 2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CA7F7E4-30BD-BE6A-952B-B3890D61D671}"/>
              </a:ext>
            </a:extLst>
          </p:cNvPr>
          <p:cNvSpPr/>
          <p:nvPr/>
        </p:nvSpPr>
        <p:spPr>
          <a:xfrm>
            <a:off x="1698563" y="3907017"/>
            <a:ext cx="4050484" cy="1115120"/>
          </a:xfrm>
          <a:custGeom>
            <a:avLst/>
            <a:gdLst>
              <a:gd name="connsiteX0" fmla="*/ 0 w 3176433"/>
              <a:gd name="connsiteY0" fmla="*/ 0 h 780584"/>
              <a:gd name="connsiteX1" fmla="*/ 3176433 w 3176433"/>
              <a:gd name="connsiteY1" fmla="*/ 0 h 780584"/>
              <a:gd name="connsiteX2" fmla="*/ 3176433 w 3176433"/>
              <a:gd name="connsiteY2" fmla="*/ 780584 h 780584"/>
              <a:gd name="connsiteX3" fmla="*/ 0 w 3176433"/>
              <a:gd name="connsiteY3" fmla="*/ 780584 h 780584"/>
              <a:gd name="connsiteX4" fmla="*/ 0 w 3176433"/>
              <a:gd name="connsiteY4" fmla="*/ 0 h 780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6433" h="780584">
                <a:moveTo>
                  <a:pt x="0" y="0"/>
                </a:moveTo>
                <a:lnTo>
                  <a:pt x="3176433" y="0"/>
                </a:lnTo>
                <a:lnTo>
                  <a:pt x="3176433" y="780584"/>
                </a:lnTo>
                <a:lnTo>
                  <a:pt x="0" y="7805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433" tIns="177800" rIns="64433" bIns="177800" numCol="1" spcCol="1270" anchor="ctr" anchorCtr="0">
            <a:noAutofit/>
          </a:bodyPr>
          <a:lstStyle/>
          <a:p>
            <a:pPr marL="0" lvl="0" indent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Find</a:t>
            </a:r>
            <a:r>
              <a:rPr lang="en-US" sz="2400" kern="1200" baseline="0" dirty="0"/>
              <a:t> Correlations using Orange (Figure 1&amp;2)</a:t>
            </a:r>
            <a:endParaRPr lang="en-US" sz="1400" kern="12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2590260-8160-EDF3-A631-31F5454BA401}"/>
              </a:ext>
            </a:extLst>
          </p:cNvPr>
          <p:cNvSpPr/>
          <p:nvPr/>
        </p:nvSpPr>
        <p:spPr>
          <a:xfrm>
            <a:off x="348400" y="2208179"/>
            <a:ext cx="1350163" cy="1715571"/>
          </a:xfrm>
          <a:custGeom>
            <a:avLst/>
            <a:gdLst>
              <a:gd name="connsiteX0" fmla="*/ 0 w 1058811"/>
              <a:gd name="connsiteY0" fmla="*/ 420591 h 1200899"/>
              <a:gd name="connsiteX1" fmla="*/ 502935 w 1058811"/>
              <a:gd name="connsiteY1" fmla="*/ 420591 h 1200899"/>
              <a:gd name="connsiteX2" fmla="*/ 502935 w 1058811"/>
              <a:gd name="connsiteY2" fmla="*/ 158822 h 1200899"/>
              <a:gd name="connsiteX3" fmla="*/ 423524 w 1058811"/>
              <a:gd name="connsiteY3" fmla="*/ 158822 h 1200899"/>
              <a:gd name="connsiteX4" fmla="*/ 529406 w 1058811"/>
              <a:gd name="connsiteY4" fmla="*/ 0 h 1200899"/>
              <a:gd name="connsiteX5" fmla="*/ 635287 w 1058811"/>
              <a:gd name="connsiteY5" fmla="*/ 158822 h 1200899"/>
              <a:gd name="connsiteX6" fmla="*/ 555876 w 1058811"/>
              <a:gd name="connsiteY6" fmla="*/ 158822 h 1200899"/>
              <a:gd name="connsiteX7" fmla="*/ 555876 w 1058811"/>
              <a:gd name="connsiteY7" fmla="*/ 420591 h 1200899"/>
              <a:gd name="connsiteX8" fmla="*/ 1058811 w 1058811"/>
              <a:gd name="connsiteY8" fmla="*/ 420591 h 1200899"/>
              <a:gd name="connsiteX9" fmla="*/ 1058811 w 1058811"/>
              <a:gd name="connsiteY9" fmla="*/ 1200899 h 1200899"/>
              <a:gd name="connsiteX10" fmla="*/ 0 w 1058811"/>
              <a:gd name="connsiteY10" fmla="*/ 1200899 h 1200899"/>
              <a:gd name="connsiteX11" fmla="*/ 0 w 1058811"/>
              <a:gd name="connsiteY11" fmla="*/ 420591 h 120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58811" h="1200899">
                <a:moveTo>
                  <a:pt x="1058811" y="780308"/>
                </a:moveTo>
                <a:lnTo>
                  <a:pt x="555876" y="780308"/>
                </a:lnTo>
                <a:lnTo>
                  <a:pt x="555876" y="1042077"/>
                </a:lnTo>
                <a:lnTo>
                  <a:pt x="635287" y="1042077"/>
                </a:lnTo>
                <a:lnTo>
                  <a:pt x="529405" y="1200899"/>
                </a:lnTo>
                <a:lnTo>
                  <a:pt x="423524" y="1042077"/>
                </a:lnTo>
                <a:lnTo>
                  <a:pt x="502935" y="1042077"/>
                </a:lnTo>
                <a:lnTo>
                  <a:pt x="502935" y="780308"/>
                </a:lnTo>
                <a:lnTo>
                  <a:pt x="0" y="780308"/>
                </a:lnTo>
                <a:lnTo>
                  <a:pt x="0" y="0"/>
                </a:lnTo>
                <a:lnTo>
                  <a:pt x="1058811" y="0"/>
                </a:lnTo>
                <a:lnTo>
                  <a:pt x="1058811" y="78030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304" tIns="192024" rIns="75303" bIns="612340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000" kern="1200" dirty="0"/>
              <a:t>Step 1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B006786-D4B4-CD3A-B22F-A5C1EE5A25FE}"/>
              </a:ext>
            </a:extLst>
          </p:cNvPr>
          <p:cNvSpPr/>
          <p:nvPr/>
        </p:nvSpPr>
        <p:spPr>
          <a:xfrm>
            <a:off x="1698563" y="2208179"/>
            <a:ext cx="4050484" cy="1115120"/>
          </a:xfrm>
          <a:custGeom>
            <a:avLst/>
            <a:gdLst>
              <a:gd name="connsiteX0" fmla="*/ 0 w 3176433"/>
              <a:gd name="connsiteY0" fmla="*/ 0 h 780584"/>
              <a:gd name="connsiteX1" fmla="*/ 3176433 w 3176433"/>
              <a:gd name="connsiteY1" fmla="*/ 0 h 780584"/>
              <a:gd name="connsiteX2" fmla="*/ 3176433 w 3176433"/>
              <a:gd name="connsiteY2" fmla="*/ 780584 h 780584"/>
              <a:gd name="connsiteX3" fmla="*/ 0 w 3176433"/>
              <a:gd name="connsiteY3" fmla="*/ 780584 h 780584"/>
              <a:gd name="connsiteX4" fmla="*/ 0 w 3176433"/>
              <a:gd name="connsiteY4" fmla="*/ 0 h 780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6433" h="780584">
                <a:moveTo>
                  <a:pt x="0" y="0"/>
                </a:moveTo>
                <a:lnTo>
                  <a:pt x="3176433" y="0"/>
                </a:lnTo>
                <a:lnTo>
                  <a:pt x="3176433" y="780584"/>
                </a:lnTo>
                <a:lnTo>
                  <a:pt x="0" y="7805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433" tIns="177800" rIns="64433" bIns="177800" numCol="1" spcCol="1270" anchor="ctr" anchorCtr="0">
            <a:noAutofit/>
          </a:bodyPr>
          <a:lstStyle/>
          <a:p>
            <a:pPr marL="0" lvl="0" indent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Take out unnecessary info from dataset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6A60A42-CAA9-A29D-F1F6-DD5FAFCECE52}"/>
              </a:ext>
            </a:extLst>
          </p:cNvPr>
          <p:cNvGrpSpPr/>
          <p:nvPr/>
        </p:nvGrpSpPr>
        <p:grpSpPr>
          <a:xfrm>
            <a:off x="7827953" y="259505"/>
            <a:ext cx="4203324" cy="2506234"/>
            <a:chOff x="7228559" y="1303507"/>
            <a:chExt cx="4445608" cy="26035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267535-3C73-AE4C-2E04-AEE0B2C848F3}"/>
                </a:ext>
              </a:extLst>
            </p:cNvPr>
            <p:cNvSpPr txBox="1"/>
            <p:nvPr/>
          </p:nvSpPr>
          <p:spPr>
            <a:xfrm>
              <a:off x="7228559" y="3537685"/>
              <a:ext cx="4445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Figure 1: Orange Correlations</a:t>
              </a:r>
            </a:p>
          </p:txBody>
        </p:sp>
        <p:pic>
          <p:nvPicPr>
            <p:cNvPr id="4" name="Picture 3" descr="A diagram of data flow&#10;&#10;Description automatically generated">
              <a:extLst>
                <a:ext uri="{FF2B5EF4-FFF2-40B4-BE49-F238E27FC236}">
                  <a16:creationId xmlns:a16="http://schemas.microsoft.com/office/drawing/2014/main" id="{8225F5EF-5EF9-686B-8D46-2EAD86ED17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189"/>
            <a:stretch/>
          </p:blipFill>
          <p:spPr>
            <a:xfrm>
              <a:off x="7810193" y="1303507"/>
              <a:ext cx="3282341" cy="2316604"/>
            </a:xfrm>
            <a:prstGeom prst="rect">
              <a:avLst/>
            </a:prstGeom>
          </p:spPr>
        </p:pic>
      </p:grp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566DEAE-7021-7FA7-CF1D-61246F565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254" y="2962832"/>
            <a:ext cx="4413345" cy="33548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9FEBD0-9136-A130-E230-2B3800E2EF75}"/>
              </a:ext>
            </a:extLst>
          </p:cNvPr>
          <p:cNvSpPr txBox="1"/>
          <p:nvPr/>
        </p:nvSpPr>
        <p:spPr>
          <a:xfrm>
            <a:off x="7535264" y="6317678"/>
            <a:ext cx="420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2: Orange Correlations Results</a:t>
            </a:r>
          </a:p>
        </p:txBody>
      </p:sp>
    </p:spTree>
    <p:extLst>
      <p:ext uri="{BB962C8B-B14F-4D97-AF65-F5344CB8AC3E}">
        <p14:creationId xmlns:p14="http://schemas.microsoft.com/office/powerpoint/2010/main" val="136293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2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23E35-CFA9-88B7-01FF-F633381D1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1579671"/>
            <a:ext cx="4776350" cy="645016"/>
          </a:xfrm>
        </p:spPr>
        <p:txBody>
          <a:bodyPr anchor="b">
            <a:normAutofit fontScale="90000"/>
          </a:bodyPr>
          <a:lstStyle/>
          <a:p>
            <a:r>
              <a:rPr lang="en-US" sz="3100" dirty="0"/>
              <a:t>Exploratory Data Analysis Cont.</a:t>
            </a:r>
          </a:p>
        </p:txBody>
      </p:sp>
      <p:sp>
        <p:nvSpPr>
          <p:cNvPr id="47" name="Rectangle 2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2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163DFA-F58B-5C14-0532-FCFB90D54BC3}"/>
              </a:ext>
            </a:extLst>
          </p:cNvPr>
          <p:cNvSpPr txBox="1"/>
          <p:nvPr/>
        </p:nvSpPr>
        <p:spPr>
          <a:xfrm>
            <a:off x="1214871" y="6286649"/>
            <a:ext cx="2782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3: Max’s</a:t>
            </a:r>
            <a:endParaRPr lang="en-US" sz="2400" dirty="0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FCA6A33-EB02-E00F-D2FB-7BBDC4F45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66" y="3589834"/>
            <a:ext cx="4886346" cy="2703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5AFE61-7814-D5FC-0BB8-9977DA342571}"/>
              </a:ext>
            </a:extLst>
          </p:cNvPr>
          <p:cNvSpPr txBox="1"/>
          <p:nvPr/>
        </p:nvSpPr>
        <p:spPr>
          <a:xfrm>
            <a:off x="7904259" y="6286648"/>
            <a:ext cx="2782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4: Min’s</a:t>
            </a:r>
            <a:endParaRPr lang="en-US" sz="2400" dirty="0"/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2A6C02C-3394-A322-D6A3-6E63F01E2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189" y="3394513"/>
            <a:ext cx="5396475" cy="29063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5F2E81-9BB2-FE3D-3784-04D5B4CA129D}"/>
              </a:ext>
            </a:extLst>
          </p:cNvPr>
          <p:cNvSpPr txBox="1"/>
          <p:nvPr/>
        </p:nvSpPr>
        <p:spPr>
          <a:xfrm>
            <a:off x="7904257" y="2914559"/>
            <a:ext cx="2782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</a:t>
            </a:r>
            <a:r>
              <a:rPr lang="en-US" sz="2400" dirty="0"/>
              <a:t>5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Mean’s</a:t>
            </a:r>
            <a:endParaRPr lang="en-US" sz="2400" dirty="0"/>
          </a:p>
        </p:txBody>
      </p:sp>
      <p:pic>
        <p:nvPicPr>
          <p:cNvPr id="11" name="Picture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AD995E7-E71B-EF5B-2614-8CD1393CDF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172" y="0"/>
            <a:ext cx="4582505" cy="296954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4FDCC76-FF60-960B-D499-EFCA3555D7ED}"/>
              </a:ext>
            </a:extLst>
          </p:cNvPr>
          <p:cNvGrpSpPr/>
          <p:nvPr/>
        </p:nvGrpSpPr>
        <p:grpSpPr>
          <a:xfrm>
            <a:off x="411479" y="2413717"/>
            <a:ext cx="4180277" cy="1108918"/>
            <a:chOff x="285038" y="2294685"/>
            <a:chExt cx="5400645" cy="171557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95414F-BA4A-21BD-FF9A-9951501B008E}"/>
                </a:ext>
              </a:extLst>
            </p:cNvPr>
            <p:cNvSpPr/>
            <p:nvPr/>
          </p:nvSpPr>
          <p:spPr>
            <a:xfrm>
              <a:off x="285038" y="2294685"/>
              <a:ext cx="1350161" cy="1715570"/>
            </a:xfrm>
            <a:custGeom>
              <a:avLst/>
              <a:gdLst>
                <a:gd name="connsiteX0" fmla="*/ 0 w 1058811"/>
                <a:gd name="connsiteY0" fmla="*/ 420591 h 1200899"/>
                <a:gd name="connsiteX1" fmla="*/ 502935 w 1058811"/>
                <a:gd name="connsiteY1" fmla="*/ 420591 h 1200899"/>
                <a:gd name="connsiteX2" fmla="*/ 502935 w 1058811"/>
                <a:gd name="connsiteY2" fmla="*/ 158822 h 1200899"/>
                <a:gd name="connsiteX3" fmla="*/ 423524 w 1058811"/>
                <a:gd name="connsiteY3" fmla="*/ 158822 h 1200899"/>
                <a:gd name="connsiteX4" fmla="*/ 529406 w 1058811"/>
                <a:gd name="connsiteY4" fmla="*/ 0 h 1200899"/>
                <a:gd name="connsiteX5" fmla="*/ 635287 w 1058811"/>
                <a:gd name="connsiteY5" fmla="*/ 158822 h 1200899"/>
                <a:gd name="connsiteX6" fmla="*/ 555876 w 1058811"/>
                <a:gd name="connsiteY6" fmla="*/ 158822 h 1200899"/>
                <a:gd name="connsiteX7" fmla="*/ 555876 w 1058811"/>
                <a:gd name="connsiteY7" fmla="*/ 420591 h 1200899"/>
                <a:gd name="connsiteX8" fmla="*/ 1058811 w 1058811"/>
                <a:gd name="connsiteY8" fmla="*/ 420591 h 1200899"/>
                <a:gd name="connsiteX9" fmla="*/ 1058811 w 1058811"/>
                <a:gd name="connsiteY9" fmla="*/ 1200899 h 1200899"/>
                <a:gd name="connsiteX10" fmla="*/ 0 w 1058811"/>
                <a:gd name="connsiteY10" fmla="*/ 1200899 h 1200899"/>
                <a:gd name="connsiteX11" fmla="*/ 0 w 1058811"/>
                <a:gd name="connsiteY11" fmla="*/ 420591 h 1200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8811" h="1200899">
                  <a:moveTo>
                    <a:pt x="1058811" y="780308"/>
                  </a:moveTo>
                  <a:lnTo>
                    <a:pt x="555876" y="780308"/>
                  </a:lnTo>
                  <a:lnTo>
                    <a:pt x="555876" y="1042077"/>
                  </a:lnTo>
                  <a:lnTo>
                    <a:pt x="635287" y="1042077"/>
                  </a:lnTo>
                  <a:lnTo>
                    <a:pt x="529405" y="1200899"/>
                  </a:lnTo>
                  <a:lnTo>
                    <a:pt x="423524" y="1042077"/>
                  </a:lnTo>
                  <a:lnTo>
                    <a:pt x="502935" y="1042077"/>
                  </a:lnTo>
                  <a:lnTo>
                    <a:pt x="502935" y="780308"/>
                  </a:lnTo>
                  <a:lnTo>
                    <a:pt x="0" y="780308"/>
                  </a:lnTo>
                  <a:lnTo>
                    <a:pt x="0" y="0"/>
                  </a:lnTo>
                  <a:lnTo>
                    <a:pt x="1058811" y="0"/>
                  </a:lnTo>
                  <a:lnTo>
                    <a:pt x="1058811" y="780308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303" tIns="192024" rIns="75303" bIns="612339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Step 3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A166B81-E0AD-0E8C-1730-147A42D56661}"/>
                </a:ext>
              </a:extLst>
            </p:cNvPr>
            <p:cNvSpPr/>
            <p:nvPr/>
          </p:nvSpPr>
          <p:spPr>
            <a:xfrm>
              <a:off x="1635199" y="2312973"/>
              <a:ext cx="4050484" cy="1115120"/>
            </a:xfrm>
            <a:custGeom>
              <a:avLst/>
              <a:gdLst>
                <a:gd name="connsiteX0" fmla="*/ 0 w 3176433"/>
                <a:gd name="connsiteY0" fmla="*/ 0 h 780584"/>
                <a:gd name="connsiteX1" fmla="*/ 3176433 w 3176433"/>
                <a:gd name="connsiteY1" fmla="*/ 0 h 780584"/>
                <a:gd name="connsiteX2" fmla="*/ 3176433 w 3176433"/>
                <a:gd name="connsiteY2" fmla="*/ 780584 h 780584"/>
                <a:gd name="connsiteX3" fmla="*/ 0 w 3176433"/>
                <a:gd name="connsiteY3" fmla="*/ 780584 h 780584"/>
                <a:gd name="connsiteX4" fmla="*/ 0 w 3176433"/>
                <a:gd name="connsiteY4" fmla="*/ 0 h 78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6433" h="780584">
                  <a:moveTo>
                    <a:pt x="0" y="0"/>
                  </a:moveTo>
                  <a:lnTo>
                    <a:pt x="3176433" y="0"/>
                  </a:lnTo>
                  <a:lnTo>
                    <a:pt x="3176433" y="780584"/>
                  </a:lnTo>
                  <a:lnTo>
                    <a:pt x="0" y="78058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33" tIns="177800" rIns="64433" bIns="17780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Find Max, Min and Means in </a:t>
              </a:r>
              <a:r>
                <a:rPr lang="en-US" dirty="0" err="1"/>
                <a:t>Juypter</a:t>
              </a:r>
              <a:r>
                <a:rPr lang="en-US" dirty="0"/>
                <a:t> (Figure 2&amp;3&amp;4)</a:t>
              </a:r>
              <a:endParaRPr lang="en-US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519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3E35-CFA9-88B7-01FF-F633381D1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49" y="1"/>
            <a:ext cx="7905187" cy="941660"/>
          </a:xfrm>
        </p:spPr>
        <p:txBody>
          <a:bodyPr>
            <a:normAutofit/>
          </a:bodyPr>
          <a:lstStyle/>
          <a:p>
            <a:r>
              <a:rPr lang="en-US" sz="3200" dirty="0"/>
              <a:t>Exploratory Data Analysis Continued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7F8FC3-CE6C-DD8B-D3AB-066972CD9CAC}"/>
              </a:ext>
            </a:extLst>
          </p:cNvPr>
          <p:cNvGrpSpPr/>
          <p:nvPr/>
        </p:nvGrpSpPr>
        <p:grpSpPr>
          <a:xfrm>
            <a:off x="3494564" y="928533"/>
            <a:ext cx="5542432" cy="1231502"/>
            <a:chOff x="285038" y="2294685"/>
            <a:chExt cx="5400645" cy="171557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F156709-E8ED-F2A3-23E1-21AF0296F965}"/>
                </a:ext>
              </a:extLst>
            </p:cNvPr>
            <p:cNvSpPr/>
            <p:nvPr/>
          </p:nvSpPr>
          <p:spPr>
            <a:xfrm>
              <a:off x="285038" y="2294685"/>
              <a:ext cx="1350161" cy="1715570"/>
            </a:xfrm>
            <a:custGeom>
              <a:avLst/>
              <a:gdLst>
                <a:gd name="connsiteX0" fmla="*/ 0 w 1058811"/>
                <a:gd name="connsiteY0" fmla="*/ 420591 h 1200899"/>
                <a:gd name="connsiteX1" fmla="*/ 502935 w 1058811"/>
                <a:gd name="connsiteY1" fmla="*/ 420591 h 1200899"/>
                <a:gd name="connsiteX2" fmla="*/ 502935 w 1058811"/>
                <a:gd name="connsiteY2" fmla="*/ 158822 h 1200899"/>
                <a:gd name="connsiteX3" fmla="*/ 423524 w 1058811"/>
                <a:gd name="connsiteY3" fmla="*/ 158822 h 1200899"/>
                <a:gd name="connsiteX4" fmla="*/ 529406 w 1058811"/>
                <a:gd name="connsiteY4" fmla="*/ 0 h 1200899"/>
                <a:gd name="connsiteX5" fmla="*/ 635287 w 1058811"/>
                <a:gd name="connsiteY5" fmla="*/ 158822 h 1200899"/>
                <a:gd name="connsiteX6" fmla="*/ 555876 w 1058811"/>
                <a:gd name="connsiteY6" fmla="*/ 158822 h 1200899"/>
                <a:gd name="connsiteX7" fmla="*/ 555876 w 1058811"/>
                <a:gd name="connsiteY7" fmla="*/ 420591 h 1200899"/>
                <a:gd name="connsiteX8" fmla="*/ 1058811 w 1058811"/>
                <a:gd name="connsiteY8" fmla="*/ 420591 h 1200899"/>
                <a:gd name="connsiteX9" fmla="*/ 1058811 w 1058811"/>
                <a:gd name="connsiteY9" fmla="*/ 1200899 h 1200899"/>
                <a:gd name="connsiteX10" fmla="*/ 0 w 1058811"/>
                <a:gd name="connsiteY10" fmla="*/ 1200899 h 1200899"/>
                <a:gd name="connsiteX11" fmla="*/ 0 w 1058811"/>
                <a:gd name="connsiteY11" fmla="*/ 420591 h 1200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8811" h="1200899">
                  <a:moveTo>
                    <a:pt x="1058811" y="780308"/>
                  </a:moveTo>
                  <a:lnTo>
                    <a:pt x="555876" y="780308"/>
                  </a:lnTo>
                  <a:lnTo>
                    <a:pt x="555876" y="1042077"/>
                  </a:lnTo>
                  <a:lnTo>
                    <a:pt x="635287" y="1042077"/>
                  </a:lnTo>
                  <a:lnTo>
                    <a:pt x="529405" y="1200899"/>
                  </a:lnTo>
                  <a:lnTo>
                    <a:pt x="423524" y="1042077"/>
                  </a:lnTo>
                  <a:lnTo>
                    <a:pt x="502935" y="1042077"/>
                  </a:lnTo>
                  <a:lnTo>
                    <a:pt x="502935" y="780308"/>
                  </a:lnTo>
                  <a:lnTo>
                    <a:pt x="0" y="780308"/>
                  </a:lnTo>
                  <a:lnTo>
                    <a:pt x="0" y="0"/>
                  </a:lnTo>
                  <a:lnTo>
                    <a:pt x="1058811" y="0"/>
                  </a:lnTo>
                  <a:lnTo>
                    <a:pt x="1058811" y="780308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303" tIns="192024" rIns="75303" bIns="612339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Step </a:t>
              </a:r>
              <a:r>
                <a:rPr lang="en-US" sz="2400" dirty="0"/>
                <a:t>4</a:t>
              </a:r>
              <a:endParaRPr lang="en-US" sz="2400" kern="1200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3252F99-F869-4813-22A5-4B30C125E179}"/>
                </a:ext>
              </a:extLst>
            </p:cNvPr>
            <p:cNvSpPr/>
            <p:nvPr/>
          </p:nvSpPr>
          <p:spPr>
            <a:xfrm>
              <a:off x="1635199" y="2312973"/>
              <a:ext cx="4050484" cy="1115120"/>
            </a:xfrm>
            <a:custGeom>
              <a:avLst/>
              <a:gdLst>
                <a:gd name="connsiteX0" fmla="*/ 0 w 3176433"/>
                <a:gd name="connsiteY0" fmla="*/ 0 h 780584"/>
                <a:gd name="connsiteX1" fmla="*/ 3176433 w 3176433"/>
                <a:gd name="connsiteY1" fmla="*/ 0 h 780584"/>
                <a:gd name="connsiteX2" fmla="*/ 3176433 w 3176433"/>
                <a:gd name="connsiteY2" fmla="*/ 780584 h 780584"/>
                <a:gd name="connsiteX3" fmla="*/ 0 w 3176433"/>
                <a:gd name="connsiteY3" fmla="*/ 780584 h 780584"/>
                <a:gd name="connsiteX4" fmla="*/ 0 w 3176433"/>
                <a:gd name="connsiteY4" fmla="*/ 0 h 78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6433" h="780584">
                  <a:moveTo>
                    <a:pt x="0" y="0"/>
                  </a:moveTo>
                  <a:lnTo>
                    <a:pt x="3176433" y="0"/>
                  </a:lnTo>
                  <a:lnTo>
                    <a:pt x="3176433" y="780584"/>
                  </a:lnTo>
                  <a:lnTo>
                    <a:pt x="0" y="78058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33" tIns="177800" rIns="64433" bIns="17780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Make predi</a:t>
              </a:r>
              <a:r>
                <a:rPr lang="en-US" sz="1600" dirty="0"/>
                <a:t>ctions (Figure 6) and scatter plot (Figure 7) for predictions using Orange</a:t>
              </a:r>
              <a:endParaRPr lang="en-US" sz="1600" kern="12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48D7089-CE37-46E0-5C23-865742F83854}"/>
              </a:ext>
            </a:extLst>
          </p:cNvPr>
          <p:cNvSpPr txBox="1"/>
          <p:nvPr/>
        </p:nvSpPr>
        <p:spPr>
          <a:xfrm>
            <a:off x="179712" y="6469571"/>
            <a:ext cx="515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6: Predictions in Orange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C5B40-2395-EFFF-47DF-EE5CF02B355C}"/>
              </a:ext>
            </a:extLst>
          </p:cNvPr>
          <p:cNvSpPr txBox="1"/>
          <p:nvPr/>
        </p:nvSpPr>
        <p:spPr>
          <a:xfrm>
            <a:off x="6608641" y="6437504"/>
            <a:ext cx="515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7: Preferring a Seat vs Ordering a Meal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6663644-8874-DCD8-DF3B-12254369E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79" y="2420370"/>
            <a:ext cx="3871876" cy="3788865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9F89950-6C1C-33DF-D090-FBDC9D310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749" y="2420370"/>
            <a:ext cx="6172493" cy="349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89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3E35-CFA9-88B7-01FF-F633381D1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49" y="1"/>
            <a:ext cx="7905187" cy="941660"/>
          </a:xfrm>
        </p:spPr>
        <p:txBody>
          <a:bodyPr>
            <a:normAutofit/>
          </a:bodyPr>
          <a:lstStyle/>
          <a:p>
            <a:r>
              <a:rPr lang="en-US" sz="3200" dirty="0"/>
              <a:t>Exploratory Data Analysis Continued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7F8FC3-CE6C-DD8B-D3AB-066972CD9CAC}"/>
              </a:ext>
            </a:extLst>
          </p:cNvPr>
          <p:cNvGrpSpPr/>
          <p:nvPr/>
        </p:nvGrpSpPr>
        <p:grpSpPr>
          <a:xfrm>
            <a:off x="3494564" y="928533"/>
            <a:ext cx="5542432" cy="1231502"/>
            <a:chOff x="285038" y="2294685"/>
            <a:chExt cx="5400645" cy="171557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F156709-E8ED-F2A3-23E1-21AF0296F965}"/>
                </a:ext>
              </a:extLst>
            </p:cNvPr>
            <p:cNvSpPr/>
            <p:nvPr/>
          </p:nvSpPr>
          <p:spPr>
            <a:xfrm>
              <a:off x="285038" y="2294685"/>
              <a:ext cx="1350161" cy="1715570"/>
            </a:xfrm>
            <a:custGeom>
              <a:avLst/>
              <a:gdLst>
                <a:gd name="connsiteX0" fmla="*/ 0 w 1058811"/>
                <a:gd name="connsiteY0" fmla="*/ 420591 h 1200899"/>
                <a:gd name="connsiteX1" fmla="*/ 502935 w 1058811"/>
                <a:gd name="connsiteY1" fmla="*/ 420591 h 1200899"/>
                <a:gd name="connsiteX2" fmla="*/ 502935 w 1058811"/>
                <a:gd name="connsiteY2" fmla="*/ 158822 h 1200899"/>
                <a:gd name="connsiteX3" fmla="*/ 423524 w 1058811"/>
                <a:gd name="connsiteY3" fmla="*/ 158822 h 1200899"/>
                <a:gd name="connsiteX4" fmla="*/ 529406 w 1058811"/>
                <a:gd name="connsiteY4" fmla="*/ 0 h 1200899"/>
                <a:gd name="connsiteX5" fmla="*/ 635287 w 1058811"/>
                <a:gd name="connsiteY5" fmla="*/ 158822 h 1200899"/>
                <a:gd name="connsiteX6" fmla="*/ 555876 w 1058811"/>
                <a:gd name="connsiteY6" fmla="*/ 158822 h 1200899"/>
                <a:gd name="connsiteX7" fmla="*/ 555876 w 1058811"/>
                <a:gd name="connsiteY7" fmla="*/ 420591 h 1200899"/>
                <a:gd name="connsiteX8" fmla="*/ 1058811 w 1058811"/>
                <a:gd name="connsiteY8" fmla="*/ 420591 h 1200899"/>
                <a:gd name="connsiteX9" fmla="*/ 1058811 w 1058811"/>
                <a:gd name="connsiteY9" fmla="*/ 1200899 h 1200899"/>
                <a:gd name="connsiteX10" fmla="*/ 0 w 1058811"/>
                <a:gd name="connsiteY10" fmla="*/ 1200899 h 1200899"/>
                <a:gd name="connsiteX11" fmla="*/ 0 w 1058811"/>
                <a:gd name="connsiteY11" fmla="*/ 420591 h 1200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8811" h="1200899">
                  <a:moveTo>
                    <a:pt x="1058811" y="780308"/>
                  </a:moveTo>
                  <a:lnTo>
                    <a:pt x="555876" y="780308"/>
                  </a:lnTo>
                  <a:lnTo>
                    <a:pt x="555876" y="1042077"/>
                  </a:lnTo>
                  <a:lnTo>
                    <a:pt x="635287" y="1042077"/>
                  </a:lnTo>
                  <a:lnTo>
                    <a:pt x="529405" y="1200899"/>
                  </a:lnTo>
                  <a:lnTo>
                    <a:pt x="423524" y="1042077"/>
                  </a:lnTo>
                  <a:lnTo>
                    <a:pt x="502935" y="1042077"/>
                  </a:lnTo>
                  <a:lnTo>
                    <a:pt x="502935" y="780308"/>
                  </a:lnTo>
                  <a:lnTo>
                    <a:pt x="0" y="780308"/>
                  </a:lnTo>
                  <a:lnTo>
                    <a:pt x="0" y="0"/>
                  </a:lnTo>
                  <a:lnTo>
                    <a:pt x="1058811" y="0"/>
                  </a:lnTo>
                  <a:lnTo>
                    <a:pt x="1058811" y="780308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303" tIns="192024" rIns="75303" bIns="612339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Step 5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3252F99-F869-4813-22A5-4B30C125E179}"/>
                </a:ext>
              </a:extLst>
            </p:cNvPr>
            <p:cNvSpPr/>
            <p:nvPr/>
          </p:nvSpPr>
          <p:spPr>
            <a:xfrm>
              <a:off x="1635199" y="2312973"/>
              <a:ext cx="4050484" cy="1115120"/>
            </a:xfrm>
            <a:custGeom>
              <a:avLst/>
              <a:gdLst>
                <a:gd name="connsiteX0" fmla="*/ 0 w 3176433"/>
                <a:gd name="connsiteY0" fmla="*/ 0 h 780584"/>
                <a:gd name="connsiteX1" fmla="*/ 3176433 w 3176433"/>
                <a:gd name="connsiteY1" fmla="*/ 0 h 780584"/>
                <a:gd name="connsiteX2" fmla="*/ 3176433 w 3176433"/>
                <a:gd name="connsiteY2" fmla="*/ 780584 h 780584"/>
                <a:gd name="connsiteX3" fmla="*/ 0 w 3176433"/>
                <a:gd name="connsiteY3" fmla="*/ 780584 h 780584"/>
                <a:gd name="connsiteX4" fmla="*/ 0 w 3176433"/>
                <a:gd name="connsiteY4" fmla="*/ 0 h 78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6433" h="780584">
                  <a:moveTo>
                    <a:pt x="0" y="0"/>
                  </a:moveTo>
                  <a:lnTo>
                    <a:pt x="3176433" y="0"/>
                  </a:lnTo>
                  <a:lnTo>
                    <a:pt x="3176433" y="780584"/>
                  </a:lnTo>
                  <a:lnTo>
                    <a:pt x="0" y="78058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33" tIns="177800" rIns="64433" bIns="17780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dirty="0"/>
                <a:t>Plot the two highest correlation combinations in </a:t>
              </a:r>
              <a:r>
                <a:rPr lang="en-US" sz="1600" dirty="0" err="1"/>
                <a:t>Juypter</a:t>
              </a:r>
              <a:r>
                <a:rPr lang="en-US" sz="1600" dirty="0"/>
                <a:t> (Figure 8&amp;9)</a:t>
              </a:r>
              <a:endParaRPr lang="en-US" sz="1600" kern="1200" dirty="0"/>
            </a:p>
          </p:txBody>
        </p:sp>
      </p:grpSp>
      <p:pic>
        <p:nvPicPr>
          <p:cNvPr id="16" name="Picture 15" descr="A screen shot of a graph&#10;&#10;Description automatically generated">
            <a:extLst>
              <a:ext uri="{FF2B5EF4-FFF2-40B4-BE49-F238E27FC236}">
                <a16:creationId xmlns:a16="http://schemas.microsoft.com/office/drawing/2014/main" id="{0114169C-7220-AF20-555A-8442F2BD3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75" y="2160034"/>
            <a:ext cx="4749286" cy="43095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8D7089-CE37-46E0-5C23-865742F83854}"/>
              </a:ext>
            </a:extLst>
          </p:cNvPr>
          <p:cNvSpPr txBox="1"/>
          <p:nvPr/>
        </p:nvSpPr>
        <p:spPr>
          <a:xfrm>
            <a:off x="179712" y="6469571"/>
            <a:ext cx="515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6: Length of Stay vs Extra Baggage</a:t>
            </a:r>
          </a:p>
        </p:txBody>
      </p:sp>
      <p:pic>
        <p:nvPicPr>
          <p:cNvPr id="20" name="Picture 19" descr="A screen shot of a graph&#10;&#10;Description automatically generated">
            <a:extLst>
              <a:ext uri="{FF2B5EF4-FFF2-40B4-BE49-F238E27FC236}">
                <a16:creationId xmlns:a16="http://schemas.microsoft.com/office/drawing/2014/main" id="{B47D1C91-3FEE-EB5E-2EE5-1A16883A1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952" y="2317834"/>
            <a:ext cx="4784161" cy="415173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DBC5B40-2395-EFFF-47DF-EE5CF02B355C}"/>
              </a:ext>
            </a:extLst>
          </p:cNvPr>
          <p:cNvSpPr txBox="1"/>
          <p:nvPr/>
        </p:nvSpPr>
        <p:spPr>
          <a:xfrm>
            <a:off x="6608641" y="6437504"/>
            <a:ext cx="515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7: Preferring a Seat vs Ordering a Meal</a:t>
            </a:r>
          </a:p>
        </p:txBody>
      </p:sp>
    </p:spTree>
    <p:extLst>
      <p:ext uri="{BB962C8B-B14F-4D97-AF65-F5344CB8AC3E}">
        <p14:creationId xmlns:p14="http://schemas.microsoft.com/office/powerpoint/2010/main" val="137630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223F-686B-6F47-8928-CD822CCD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Model Creation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6E8D22-F277-F029-82CE-C46F3F140579}"/>
              </a:ext>
            </a:extLst>
          </p:cNvPr>
          <p:cNvSpPr txBox="1"/>
          <p:nvPr/>
        </p:nvSpPr>
        <p:spPr>
          <a:xfrm>
            <a:off x="1939818" y="6184697"/>
            <a:ext cx="831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Figure 10: </a:t>
            </a:r>
            <a:r>
              <a:rPr lang="en-US" dirty="0"/>
              <a:t>Code for Models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39B646-F703-879D-8B50-6D89045F1D99}"/>
              </a:ext>
            </a:extLst>
          </p:cNvPr>
          <p:cNvGrpSpPr/>
          <p:nvPr/>
        </p:nvGrpSpPr>
        <p:grpSpPr>
          <a:xfrm>
            <a:off x="4039312" y="505838"/>
            <a:ext cx="5960721" cy="1615285"/>
            <a:chOff x="285038" y="2294685"/>
            <a:chExt cx="5400645" cy="171557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C5C1FDF-27A5-099D-8A95-8A0C70D5AF41}"/>
                </a:ext>
              </a:extLst>
            </p:cNvPr>
            <p:cNvSpPr/>
            <p:nvPr/>
          </p:nvSpPr>
          <p:spPr>
            <a:xfrm>
              <a:off x="285038" y="2294685"/>
              <a:ext cx="1350161" cy="1715570"/>
            </a:xfrm>
            <a:custGeom>
              <a:avLst/>
              <a:gdLst>
                <a:gd name="connsiteX0" fmla="*/ 0 w 1058811"/>
                <a:gd name="connsiteY0" fmla="*/ 420591 h 1200899"/>
                <a:gd name="connsiteX1" fmla="*/ 502935 w 1058811"/>
                <a:gd name="connsiteY1" fmla="*/ 420591 h 1200899"/>
                <a:gd name="connsiteX2" fmla="*/ 502935 w 1058811"/>
                <a:gd name="connsiteY2" fmla="*/ 158822 h 1200899"/>
                <a:gd name="connsiteX3" fmla="*/ 423524 w 1058811"/>
                <a:gd name="connsiteY3" fmla="*/ 158822 h 1200899"/>
                <a:gd name="connsiteX4" fmla="*/ 529406 w 1058811"/>
                <a:gd name="connsiteY4" fmla="*/ 0 h 1200899"/>
                <a:gd name="connsiteX5" fmla="*/ 635287 w 1058811"/>
                <a:gd name="connsiteY5" fmla="*/ 158822 h 1200899"/>
                <a:gd name="connsiteX6" fmla="*/ 555876 w 1058811"/>
                <a:gd name="connsiteY6" fmla="*/ 158822 h 1200899"/>
                <a:gd name="connsiteX7" fmla="*/ 555876 w 1058811"/>
                <a:gd name="connsiteY7" fmla="*/ 420591 h 1200899"/>
                <a:gd name="connsiteX8" fmla="*/ 1058811 w 1058811"/>
                <a:gd name="connsiteY8" fmla="*/ 420591 h 1200899"/>
                <a:gd name="connsiteX9" fmla="*/ 1058811 w 1058811"/>
                <a:gd name="connsiteY9" fmla="*/ 1200899 h 1200899"/>
                <a:gd name="connsiteX10" fmla="*/ 0 w 1058811"/>
                <a:gd name="connsiteY10" fmla="*/ 1200899 h 1200899"/>
                <a:gd name="connsiteX11" fmla="*/ 0 w 1058811"/>
                <a:gd name="connsiteY11" fmla="*/ 420591 h 1200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8811" h="1200899">
                  <a:moveTo>
                    <a:pt x="1058811" y="780308"/>
                  </a:moveTo>
                  <a:lnTo>
                    <a:pt x="555876" y="780308"/>
                  </a:lnTo>
                  <a:lnTo>
                    <a:pt x="555876" y="1042077"/>
                  </a:lnTo>
                  <a:lnTo>
                    <a:pt x="635287" y="1042077"/>
                  </a:lnTo>
                  <a:lnTo>
                    <a:pt x="529405" y="1200899"/>
                  </a:lnTo>
                  <a:lnTo>
                    <a:pt x="423524" y="1042077"/>
                  </a:lnTo>
                  <a:lnTo>
                    <a:pt x="502935" y="1042077"/>
                  </a:lnTo>
                  <a:lnTo>
                    <a:pt x="502935" y="780308"/>
                  </a:lnTo>
                  <a:lnTo>
                    <a:pt x="0" y="780308"/>
                  </a:lnTo>
                  <a:lnTo>
                    <a:pt x="0" y="0"/>
                  </a:lnTo>
                  <a:lnTo>
                    <a:pt x="1058811" y="0"/>
                  </a:lnTo>
                  <a:lnTo>
                    <a:pt x="1058811" y="780308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303" tIns="192024" rIns="75303" bIns="612339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Step 6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C5FCB9B-AE9E-EE6D-FB78-227DB0BB9FFE}"/>
                </a:ext>
              </a:extLst>
            </p:cNvPr>
            <p:cNvSpPr/>
            <p:nvPr/>
          </p:nvSpPr>
          <p:spPr>
            <a:xfrm>
              <a:off x="1635199" y="2312973"/>
              <a:ext cx="4050484" cy="1115120"/>
            </a:xfrm>
            <a:custGeom>
              <a:avLst/>
              <a:gdLst>
                <a:gd name="connsiteX0" fmla="*/ 0 w 3176433"/>
                <a:gd name="connsiteY0" fmla="*/ 0 h 780584"/>
                <a:gd name="connsiteX1" fmla="*/ 3176433 w 3176433"/>
                <a:gd name="connsiteY1" fmla="*/ 0 h 780584"/>
                <a:gd name="connsiteX2" fmla="*/ 3176433 w 3176433"/>
                <a:gd name="connsiteY2" fmla="*/ 780584 h 780584"/>
                <a:gd name="connsiteX3" fmla="*/ 0 w 3176433"/>
                <a:gd name="connsiteY3" fmla="*/ 780584 h 780584"/>
                <a:gd name="connsiteX4" fmla="*/ 0 w 3176433"/>
                <a:gd name="connsiteY4" fmla="*/ 0 h 78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6433" h="780584">
                  <a:moveTo>
                    <a:pt x="0" y="0"/>
                  </a:moveTo>
                  <a:lnTo>
                    <a:pt x="3176433" y="0"/>
                  </a:lnTo>
                  <a:lnTo>
                    <a:pt x="3176433" y="780584"/>
                  </a:lnTo>
                  <a:lnTo>
                    <a:pt x="0" y="78058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33" tIns="177800" rIns="64433" bIns="17780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dirty="0"/>
                <a:t>Use Spyder and </a:t>
              </a:r>
              <a:r>
                <a:rPr lang="en-US" sz="1600" dirty="0" err="1"/>
                <a:t>sklearn’s</a:t>
              </a:r>
              <a:r>
                <a:rPr lang="en-US" sz="1600" dirty="0"/>
                <a:t> specification algorithm to write a python code for the dataset (Figure 10)</a:t>
              </a:r>
              <a:endParaRPr lang="en-US" sz="1600" kern="1200" dirty="0"/>
            </a:p>
          </p:txBody>
        </p:sp>
      </p:grpSp>
      <p:pic>
        <p:nvPicPr>
          <p:cNvPr id="14" name="Picture 1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F76305C-6AEE-C397-9373-3EE2B8032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3436"/>
            <a:ext cx="4409652" cy="3934683"/>
          </a:xfrm>
          <a:prstGeom prst="rect">
            <a:avLst/>
          </a:prstGeom>
        </p:spPr>
      </p:pic>
      <p:pic>
        <p:nvPicPr>
          <p:cNvPr id="16" name="Picture 1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7B6DAAC-E29A-24C2-75E6-5F0292CCF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652" y="2121123"/>
            <a:ext cx="4308728" cy="4002471"/>
          </a:xfrm>
          <a:prstGeom prst="rect">
            <a:avLst/>
          </a:prstGeom>
        </p:spPr>
      </p:pic>
      <p:pic>
        <p:nvPicPr>
          <p:cNvPr id="18" name="Picture 17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5CDDDE24-73C1-3FC6-A84B-5049F1EA91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78"/>
          <a:stretch/>
        </p:blipFill>
        <p:spPr>
          <a:xfrm>
            <a:off x="8718379" y="2121122"/>
            <a:ext cx="3473621" cy="393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2746</TotalTime>
  <Words>178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Project 2: Flight Data</vt:lpstr>
      <vt:lpstr>Data Wrangling and Exploratory Analysis </vt:lpstr>
      <vt:lpstr>Exploratory Data Analysis Cont.</vt:lpstr>
      <vt:lpstr>Exploratory Data Analysis Continued </vt:lpstr>
      <vt:lpstr>Exploratory Data Analysis Continued </vt:lpstr>
      <vt:lpstr>Model Creation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david romer</dc:creator>
  <cp:lastModifiedBy>david romer</cp:lastModifiedBy>
  <cp:revision>2</cp:revision>
  <dcterms:created xsi:type="dcterms:W3CDTF">2023-07-10T23:55:54Z</dcterms:created>
  <dcterms:modified xsi:type="dcterms:W3CDTF">2023-08-03T17:50:51Z</dcterms:modified>
</cp:coreProperties>
</file>