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684" r:id="rId2"/>
    <p:sldId id="661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Higginbotham" initials="JH" lastIdx="15" clrIdx="0">
    <p:extLst>
      <p:ext uri="{19B8F6BF-5375-455C-9EA6-DF929625EA0E}">
        <p15:presenceInfo xmlns:p15="http://schemas.microsoft.com/office/powerpoint/2012/main" userId="e48d79f923b632d2" providerId="Windows Live"/>
      </p:ext>
    </p:extLst>
  </p:cmAuthor>
  <p:cmAuthor id="2" name="Dan Jensen" initials="DJ" lastIdx="15" clrIdx="1">
    <p:extLst>
      <p:ext uri="{19B8F6BF-5375-455C-9EA6-DF929625EA0E}">
        <p15:presenceInfo xmlns:p15="http://schemas.microsoft.com/office/powerpoint/2012/main" userId="7250f4e1d73e0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0C6"/>
    <a:srgbClr val="0059C6"/>
    <a:srgbClr val="D82042"/>
    <a:srgbClr val="4ECAFD"/>
    <a:srgbClr val="FF9C36"/>
    <a:srgbClr val="5B278B"/>
    <a:srgbClr val="F6D106"/>
    <a:srgbClr val="ABCCFD"/>
    <a:srgbClr val="05FF1F"/>
    <a:srgbClr val="FFB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3" autoAdjust="0"/>
    <p:restoredTop sz="86454" autoAdjust="0"/>
  </p:normalViewPr>
  <p:slideViewPr>
    <p:cSldViewPr snapToGrid="0">
      <p:cViewPr varScale="1">
        <p:scale>
          <a:sx n="133" d="100"/>
          <a:sy n="133" d="100"/>
        </p:scale>
        <p:origin x="8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5384" y="2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B32A8F7-64D7-48D2-A81F-ADC971CE0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7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06D55F7-CEF1-41CB-B1DA-A4D31FB65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0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tibank TLP title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295400" y="990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hlink"/>
              </a:solidFill>
              <a:latin typeface="Swis721 Ex BT" pitchFamily="34" charset="0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425700" y="593725"/>
            <a:ext cx="6642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 dirty="0">
                <a:latin typeface="Arial" charset="0"/>
                <a:cs typeface="+mn-cs"/>
              </a:rPr>
              <a:t>R.J. Wronski Associates, Inc.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 | </a:t>
            </a:r>
            <a:r>
              <a:rPr lang="en-US" sz="1200" dirty="0">
                <a:latin typeface="Arial" charset="0"/>
                <a:cs typeface="+mn-cs"/>
              </a:rPr>
              <a:t>wronskitraining.com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|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latin typeface="Arial" charset="0"/>
                <a:cs typeface="+mn-cs"/>
              </a:rPr>
              <a:t>800.634.2374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|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latin typeface="Arial" charset="0"/>
                <a:cs typeface="+mn-cs"/>
              </a:rPr>
              <a:t>617.889.1470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9100" y="1865313"/>
            <a:ext cx="8280400" cy="1006475"/>
          </a:xfrm>
        </p:spPr>
        <p:txBody>
          <a:bodyPr anchorCtr="1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20750" y="2862263"/>
            <a:ext cx="7277100" cy="993775"/>
          </a:xfrm>
        </p:spPr>
        <p:txBody>
          <a:bodyPr anchorCtr="1"/>
          <a:lstStyle>
            <a:lvl1pPr marL="0" indent="0" algn="ctr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41300" y="6232525"/>
            <a:ext cx="2133600" cy="476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0AD5335-E527-44E1-9333-81004651FD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76225"/>
            <a:ext cx="216217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6225"/>
            <a:ext cx="633412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44C182-461A-4B26-B20F-4E4B7C6862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6225"/>
            <a:ext cx="8661400" cy="561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4000" y="1143000"/>
            <a:ext cx="8648700" cy="49831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3E2C73-6AEC-4136-8990-C631F79BCC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75" y="171450"/>
            <a:ext cx="73406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1705A74-DC70-40F6-BD96-E8801663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6225"/>
            <a:ext cx="8661400" cy="561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19200"/>
            <a:ext cx="86487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B3FD9C-E1FE-47AF-9A34-0B4B294011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49ED89-F7BA-4BAC-9465-7C413B2ED5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473200"/>
            <a:ext cx="4248150" cy="465296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2000"/>
            </a:lvl1pPr>
            <a:lvl2pPr>
              <a:buClrTx/>
              <a:buFont typeface="Arial" pitchFamily="34" charset="0"/>
              <a:buChar char="•"/>
              <a:defRPr sz="1800"/>
            </a:lvl2pPr>
            <a:lvl3pPr>
              <a:buClrTx/>
              <a:buFont typeface="Arial" pitchFamily="34" charset="0"/>
              <a:buChar char="•"/>
              <a:defRPr sz="1600"/>
            </a:lvl3pPr>
            <a:lvl4pPr>
              <a:buClrTx/>
              <a:buFont typeface="Arial" pitchFamily="34" charset="0"/>
              <a:buChar char="•"/>
              <a:defRPr sz="1400"/>
            </a:lvl4pPr>
            <a:lvl5pPr>
              <a:buClrTx/>
              <a:buFont typeface="Arial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473200"/>
            <a:ext cx="4248150" cy="465296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2000"/>
            </a:lvl1pPr>
            <a:lvl2pPr>
              <a:buClrTx/>
              <a:buFont typeface="Arial" pitchFamily="34" charset="0"/>
              <a:buChar char="•"/>
              <a:defRPr sz="1800"/>
            </a:lvl2pPr>
            <a:lvl3pPr>
              <a:buClrTx/>
              <a:buFont typeface="Arial" pitchFamily="34" charset="0"/>
              <a:buChar char="•"/>
              <a:defRPr sz="1600"/>
            </a:lvl3pPr>
            <a:lvl4pPr>
              <a:buClrTx/>
              <a:buFont typeface="Arial" pitchFamily="34" charset="0"/>
              <a:buChar char="•"/>
              <a:defRPr sz="1400"/>
            </a:lvl4pPr>
            <a:lvl5pPr>
              <a:buClrTx/>
              <a:buFont typeface="Arial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DFB8AC-F864-4CB6-A2B4-FF0ED22726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B7263C-28A3-4E84-AC3E-D4F3D7D623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11DB22C-EBE4-487C-B67A-F5FC4049D9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19F1D4-698A-4FE8-B265-C9AA85484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A62FD9-B83B-42A1-B9B9-5B986F57B0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53525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066800"/>
            <a:ext cx="86487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0" y="6581775"/>
            <a:ext cx="3810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6- </a:t>
            </a:r>
            <a:fld id="{4005282E-AFE5-46A0-982F-04D70AB922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95400" y="990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hlink"/>
              </a:solidFill>
              <a:latin typeface="Swis721 Ex BT" pitchFamily="34" charset="0"/>
              <a:cs typeface="+mn-cs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6225"/>
            <a:ext cx="8661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Tx/>
        <a:buSzPct val="15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84163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973138" indent="-234950" algn="l" rtl="0" eaLnBrk="0" fontAlgn="base" hangingPunct="0">
        <a:spcBef>
          <a:spcPct val="20000"/>
        </a:spcBef>
        <a:spcAft>
          <a:spcPct val="0"/>
        </a:spcAft>
        <a:buClrTx/>
        <a:buSzPct val="110000"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3pPr>
      <a:lvl4pPr marL="1317625" indent="-230188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4pPr>
      <a:lvl5pPr marL="1662113" indent="-230188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5pPr>
      <a:lvl6pPr marL="21193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5765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0337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4909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36" y="3682649"/>
            <a:ext cx="8153400" cy="1006475"/>
          </a:xfrm>
        </p:spPr>
        <p:txBody>
          <a:bodyPr/>
          <a:lstStyle/>
          <a:p>
            <a:r>
              <a:rPr lang="en-US" sz="3200" dirty="0">
                <a:latin typeface="Arial"/>
                <a:cs typeface="Arial"/>
              </a:rPr>
              <a:t>Meeting Manager Database Design</a:t>
            </a:r>
            <a:br>
              <a:rPr lang="en-US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Dell IT Summit - 2018</a:t>
            </a:r>
            <a:br>
              <a:rPr lang="en-US" dirty="0">
                <a:latin typeface="Arial"/>
                <a:cs typeface="Arial"/>
              </a:rPr>
            </a:br>
            <a:endParaRPr lang="en-US" i="1" dirty="0">
              <a:latin typeface="Arial"/>
              <a:cs typeface="Arial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438150" y="2314575"/>
            <a:ext cx="1981199" cy="2286000"/>
          </a:xfrm>
          <a:custGeom>
            <a:avLst/>
            <a:gdLst>
              <a:gd name="T0" fmla="*/ 224 w 764"/>
              <a:gd name="T1" fmla="*/ 38 h 780"/>
              <a:gd name="T2" fmla="*/ 156 w 764"/>
              <a:gd name="T3" fmla="*/ 78 h 780"/>
              <a:gd name="T4" fmla="*/ 100 w 764"/>
              <a:gd name="T5" fmla="*/ 130 h 780"/>
              <a:gd name="T6" fmla="*/ 56 w 764"/>
              <a:gd name="T7" fmla="*/ 192 h 780"/>
              <a:gd name="T8" fmla="*/ 24 w 764"/>
              <a:gd name="T9" fmla="*/ 260 h 780"/>
              <a:gd name="T10" fmla="*/ 4 w 764"/>
              <a:gd name="T11" fmla="*/ 334 h 780"/>
              <a:gd name="T12" fmla="*/ 0 w 764"/>
              <a:gd name="T13" fmla="*/ 408 h 780"/>
              <a:gd name="T14" fmla="*/ 10 w 764"/>
              <a:gd name="T15" fmla="*/ 484 h 780"/>
              <a:gd name="T16" fmla="*/ 34 w 764"/>
              <a:gd name="T17" fmla="*/ 558 h 780"/>
              <a:gd name="T18" fmla="*/ 54 w 764"/>
              <a:gd name="T19" fmla="*/ 594 h 780"/>
              <a:gd name="T20" fmla="*/ 98 w 764"/>
              <a:gd name="T21" fmla="*/ 656 h 780"/>
              <a:gd name="T22" fmla="*/ 154 w 764"/>
              <a:gd name="T23" fmla="*/ 706 h 780"/>
              <a:gd name="T24" fmla="*/ 218 w 764"/>
              <a:gd name="T25" fmla="*/ 744 h 780"/>
              <a:gd name="T26" fmla="*/ 284 w 764"/>
              <a:gd name="T27" fmla="*/ 768 h 780"/>
              <a:gd name="T28" fmla="*/ 356 w 764"/>
              <a:gd name="T29" fmla="*/ 780 h 780"/>
              <a:gd name="T30" fmla="*/ 430 w 764"/>
              <a:gd name="T31" fmla="*/ 776 h 780"/>
              <a:gd name="T32" fmla="*/ 504 w 764"/>
              <a:gd name="T33" fmla="*/ 758 h 780"/>
              <a:gd name="T34" fmla="*/ 542 w 764"/>
              <a:gd name="T35" fmla="*/ 742 h 780"/>
              <a:gd name="T36" fmla="*/ 608 w 764"/>
              <a:gd name="T37" fmla="*/ 702 h 780"/>
              <a:gd name="T38" fmla="*/ 664 w 764"/>
              <a:gd name="T39" fmla="*/ 648 h 780"/>
              <a:gd name="T40" fmla="*/ 710 w 764"/>
              <a:gd name="T41" fmla="*/ 588 h 780"/>
              <a:gd name="T42" fmla="*/ 740 w 764"/>
              <a:gd name="T43" fmla="*/ 520 h 780"/>
              <a:gd name="T44" fmla="*/ 760 w 764"/>
              <a:gd name="T45" fmla="*/ 450 h 780"/>
              <a:gd name="T46" fmla="*/ 764 w 764"/>
              <a:gd name="T47" fmla="*/ 374 h 780"/>
              <a:gd name="T48" fmla="*/ 758 w 764"/>
              <a:gd name="T49" fmla="*/ 296 h 780"/>
              <a:gd name="T50" fmla="*/ 730 w 764"/>
              <a:gd name="T51" fmla="*/ 220 h 780"/>
              <a:gd name="T52" fmla="*/ 714 w 764"/>
              <a:gd name="T53" fmla="*/ 186 h 780"/>
              <a:gd name="T54" fmla="*/ 670 w 764"/>
              <a:gd name="T55" fmla="*/ 124 h 780"/>
              <a:gd name="T56" fmla="*/ 614 w 764"/>
              <a:gd name="T57" fmla="*/ 74 h 780"/>
              <a:gd name="T58" fmla="*/ 550 w 764"/>
              <a:gd name="T59" fmla="*/ 36 h 780"/>
              <a:gd name="T60" fmla="*/ 482 w 764"/>
              <a:gd name="T61" fmla="*/ 12 h 780"/>
              <a:gd name="T62" fmla="*/ 410 w 764"/>
              <a:gd name="T63" fmla="*/ 0 h 780"/>
              <a:gd name="T64" fmla="*/ 336 w 764"/>
              <a:gd name="T65" fmla="*/ 2 h 780"/>
              <a:gd name="T66" fmla="*/ 260 w 764"/>
              <a:gd name="T67" fmla="*/ 22 h 780"/>
              <a:gd name="T68" fmla="*/ 224 w 764"/>
              <a:gd name="T69" fmla="*/ 38 h 78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64"/>
              <a:gd name="T106" fmla="*/ 0 h 780"/>
              <a:gd name="T107" fmla="*/ 764 w 764"/>
              <a:gd name="T108" fmla="*/ 780 h 78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64" h="780">
                <a:moveTo>
                  <a:pt x="224" y="38"/>
                </a:moveTo>
                <a:lnTo>
                  <a:pt x="224" y="38"/>
                </a:lnTo>
                <a:lnTo>
                  <a:pt x="188" y="54"/>
                </a:lnTo>
                <a:lnTo>
                  <a:pt x="156" y="78"/>
                </a:lnTo>
                <a:lnTo>
                  <a:pt x="128" y="104"/>
                </a:lnTo>
                <a:lnTo>
                  <a:pt x="100" y="130"/>
                </a:lnTo>
                <a:lnTo>
                  <a:pt x="78" y="160"/>
                </a:lnTo>
                <a:lnTo>
                  <a:pt x="56" y="192"/>
                </a:lnTo>
                <a:lnTo>
                  <a:pt x="38" y="224"/>
                </a:lnTo>
                <a:lnTo>
                  <a:pt x="24" y="260"/>
                </a:lnTo>
                <a:lnTo>
                  <a:pt x="14" y="294"/>
                </a:lnTo>
                <a:lnTo>
                  <a:pt x="4" y="334"/>
                </a:lnTo>
                <a:lnTo>
                  <a:pt x="0" y="370"/>
                </a:lnTo>
                <a:lnTo>
                  <a:pt x="0" y="408"/>
                </a:lnTo>
                <a:lnTo>
                  <a:pt x="2" y="446"/>
                </a:lnTo>
                <a:lnTo>
                  <a:pt x="10" y="484"/>
                </a:lnTo>
                <a:lnTo>
                  <a:pt x="20" y="520"/>
                </a:lnTo>
                <a:lnTo>
                  <a:pt x="34" y="558"/>
                </a:lnTo>
                <a:lnTo>
                  <a:pt x="54" y="594"/>
                </a:lnTo>
                <a:lnTo>
                  <a:pt x="74" y="626"/>
                </a:lnTo>
                <a:lnTo>
                  <a:pt x="98" y="656"/>
                </a:lnTo>
                <a:lnTo>
                  <a:pt x="124" y="682"/>
                </a:lnTo>
                <a:lnTo>
                  <a:pt x="154" y="706"/>
                </a:lnTo>
                <a:lnTo>
                  <a:pt x="184" y="726"/>
                </a:lnTo>
                <a:lnTo>
                  <a:pt x="218" y="744"/>
                </a:lnTo>
                <a:lnTo>
                  <a:pt x="250" y="758"/>
                </a:lnTo>
                <a:lnTo>
                  <a:pt x="284" y="768"/>
                </a:lnTo>
                <a:lnTo>
                  <a:pt x="320" y="776"/>
                </a:lnTo>
                <a:lnTo>
                  <a:pt x="356" y="780"/>
                </a:lnTo>
                <a:lnTo>
                  <a:pt x="394" y="780"/>
                </a:lnTo>
                <a:lnTo>
                  <a:pt x="430" y="776"/>
                </a:lnTo>
                <a:lnTo>
                  <a:pt x="468" y="768"/>
                </a:lnTo>
                <a:lnTo>
                  <a:pt x="504" y="758"/>
                </a:lnTo>
                <a:lnTo>
                  <a:pt x="542" y="742"/>
                </a:lnTo>
                <a:lnTo>
                  <a:pt x="576" y="724"/>
                </a:lnTo>
                <a:lnTo>
                  <a:pt x="608" y="702"/>
                </a:lnTo>
                <a:lnTo>
                  <a:pt x="638" y="678"/>
                </a:lnTo>
                <a:lnTo>
                  <a:pt x="664" y="648"/>
                </a:lnTo>
                <a:lnTo>
                  <a:pt x="688" y="620"/>
                </a:lnTo>
                <a:lnTo>
                  <a:pt x="710" y="588"/>
                </a:lnTo>
                <a:lnTo>
                  <a:pt x="728" y="556"/>
                </a:lnTo>
                <a:lnTo>
                  <a:pt x="740" y="520"/>
                </a:lnTo>
                <a:lnTo>
                  <a:pt x="752" y="486"/>
                </a:lnTo>
                <a:lnTo>
                  <a:pt x="760" y="450"/>
                </a:lnTo>
                <a:lnTo>
                  <a:pt x="764" y="410"/>
                </a:lnTo>
                <a:lnTo>
                  <a:pt x="764" y="374"/>
                </a:lnTo>
                <a:lnTo>
                  <a:pt x="762" y="334"/>
                </a:lnTo>
                <a:lnTo>
                  <a:pt x="758" y="296"/>
                </a:lnTo>
                <a:lnTo>
                  <a:pt x="746" y="260"/>
                </a:lnTo>
                <a:lnTo>
                  <a:pt x="730" y="220"/>
                </a:lnTo>
                <a:lnTo>
                  <a:pt x="714" y="186"/>
                </a:lnTo>
                <a:lnTo>
                  <a:pt x="694" y="154"/>
                </a:lnTo>
                <a:lnTo>
                  <a:pt x="670" y="124"/>
                </a:lnTo>
                <a:lnTo>
                  <a:pt x="642" y="98"/>
                </a:lnTo>
                <a:lnTo>
                  <a:pt x="614" y="74"/>
                </a:lnTo>
                <a:lnTo>
                  <a:pt x="582" y="54"/>
                </a:lnTo>
                <a:lnTo>
                  <a:pt x="550" y="36"/>
                </a:lnTo>
                <a:lnTo>
                  <a:pt x="518" y="22"/>
                </a:lnTo>
                <a:lnTo>
                  <a:pt x="482" y="12"/>
                </a:lnTo>
                <a:lnTo>
                  <a:pt x="448" y="4"/>
                </a:lnTo>
                <a:lnTo>
                  <a:pt x="410" y="0"/>
                </a:lnTo>
                <a:lnTo>
                  <a:pt x="374" y="0"/>
                </a:lnTo>
                <a:lnTo>
                  <a:pt x="336" y="2"/>
                </a:lnTo>
                <a:lnTo>
                  <a:pt x="296" y="10"/>
                </a:lnTo>
                <a:lnTo>
                  <a:pt x="260" y="22"/>
                </a:lnTo>
                <a:lnTo>
                  <a:pt x="224" y="38"/>
                </a:lnTo>
                <a:close/>
              </a:path>
            </a:pathLst>
          </a:custGeom>
          <a:noFill/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dirty="0">
              <a:latin typeface="Arial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3E036-5049-0040-93A3-16776368D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6" y="1722788"/>
            <a:ext cx="2495082" cy="1871312"/>
          </a:xfrm>
          <a:prstGeom prst="rect">
            <a:avLst/>
          </a:prstGeom>
        </p:spPr>
      </p:pic>
      <p:pic>
        <p:nvPicPr>
          <p:cNvPr id="12" name="Picture 2" descr="Wronski Logo_288-A.jpg">
            <a:extLst>
              <a:ext uri="{FF2B5EF4-FFF2-40B4-BE49-F238E27FC236}">
                <a16:creationId xmlns:a16="http://schemas.microsoft.com/office/drawing/2014/main" id="{FEAFDB4C-CF15-1F40-88B2-25C53214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099" y="2090287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279405"/>
            <a:ext cx="9144000" cy="561975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Meeting Manager ERD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334000" y="6581775"/>
            <a:ext cx="3810000" cy="276225"/>
          </a:xfrm>
        </p:spPr>
        <p:txBody>
          <a:bodyPr/>
          <a:lstStyle/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03933" y="1100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AC9B6B-FF09-1F40-AC7E-2214E97DC8E8}"/>
              </a:ext>
            </a:extLst>
          </p:cNvPr>
          <p:cNvSpPr/>
          <p:nvPr/>
        </p:nvSpPr>
        <p:spPr>
          <a:xfrm>
            <a:off x="3480473" y="2292637"/>
            <a:ext cx="1719743" cy="1855396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Meeting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D342C7-C8EC-D74C-AEB5-C9E5003AF715}"/>
              </a:ext>
            </a:extLst>
          </p:cNvPr>
          <p:cNvSpPr/>
          <p:nvPr/>
        </p:nvSpPr>
        <p:spPr>
          <a:xfrm>
            <a:off x="3474720" y="1035078"/>
            <a:ext cx="172549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Venue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2275AE-6B64-ED48-8D1E-80A2BF5B2964}"/>
              </a:ext>
            </a:extLst>
          </p:cNvPr>
          <p:cNvSpPr/>
          <p:nvPr/>
        </p:nvSpPr>
        <p:spPr>
          <a:xfrm>
            <a:off x="3502323" y="4691469"/>
            <a:ext cx="124030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ABC70C-187D-8641-89EB-3A5BBD320E0E}"/>
              </a:ext>
            </a:extLst>
          </p:cNvPr>
          <p:cNvSpPr/>
          <p:nvPr/>
        </p:nvSpPr>
        <p:spPr>
          <a:xfrm>
            <a:off x="7555624" y="4689889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Team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6FEB18-DC12-0F44-B7C9-5F8B90677ACF}"/>
              </a:ext>
            </a:extLst>
          </p:cNvPr>
          <p:cNvSpPr/>
          <p:nvPr/>
        </p:nvSpPr>
        <p:spPr>
          <a:xfrm>
            <a:off x="313102" y="1070779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Equipment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6C7885-3FA1-4C4F-95F2-E8642038EC34}"/>
              </a:ext>
            </a:extLst>
          </p:cNvPr>
          <p:cNvSpPr/>
          <p:nvPr/>
        </p:nvSpPr>
        <p:spPr>
          <a:xfrm>
            <a:off x="5959723" y="2029446"/>
            <a:ext cx="1203141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Topic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F791BE-C928-D349-A7B9-7615A3602D79}"/>
              </a:ext>
            </a:extLst>
          </p:cNvPr>
          <p:cNvSpPr/>
          <p:nvPr/>
        </p:nvSpPr>
        <p:spPr>
          <a:xfrm>
            <a:off x="5959723" y="3927375"/>
            <a:ext cx="1401515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Participant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EC04B0-4AB1-3940-88A5-FE1F2EF5723C}"/>
              </a:ext>
            </a:extLst>
          </p:cNvPr>
          <p:cNvSpPr/>
          <p:nvPr/>
        </p:nvSpPr>
        <p:spPr>
          <a:xfrm>
            <a:off x="313102" y="2901801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Association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6B6D83-10DB-684F-9505-95943D5BC02F}"/>
              </a:ext>
            </a:extLst>
          </p:cNvPr>
          <p:cNvSpPr/>
          <p:nvPr/>
        </p:nvSpPr>
        <p:spPr>
          <a:xfrm>
            <a:off x="313102" y="4047586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Facilitator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ABD5C6-9B65-E64A-A232-A63C1D1CBA86}"/>
              </a:ext>
            </a:extLst>
          </p:cNvPr>
          <p:cNvSpPr/>
          <p:nvPr/>
        </p:nvSpPr>
        <p:spPr>
          <a:xfrm>
            <a:off x="313102" y="5142921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Resume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F32623-D423-4241-8E38-7A1814DC0567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4337468" y="1795139"/>
            <a:ext cx="2877" cy="497498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4D43375-5F61-2143-9599-8680E466FFAD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5200216" y="3220335"/>
            <a:ext cx="759507" cy="1087071"/>
          </a:xfrm>
          <a:prstGeom prst="bentConnector3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445CD1D-409A-4948-84EF-172BA6B32B1E}"/>
              </a:ext>
            </a:extLst>
          </p:cNvPr>
          <p:cNvCxnSpPr>
            <a:stCxn id="52" idx="3"/>
            <a:endCxn id="57" idx="1"/>
          </p:cNvCxnSpPr>
          <p:nvPr/>
        </p:nvCxnSpPr>
        <p:spPr>
          <a:xfrm flipV="1">
            <a:off x="5200216" y="2409477"/>
            <a:ext cx="759507" cy="810858"/>
          </a:xfrm>
          <a:prstGeom prst="bentConnector3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8B6C07-A10A-8F41-BB4F-15AE7C058B3E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902590" y="3661862"/>
            <a:ext cx="0" cy="385724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7C1863-8288-3E4A-B6F5-0B50C129CC83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02590" y="4807647"/>
            <a:ext cx="0" cy="335274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A28FAA6-7C05-4A47-BD29-5F515866C834}"/>
              </a:ext>
            </a:extLst>
          </p:cNvPr>
          <p:cNvCxnSpPr>
            <a:cxnSpLocks/>
            <a:stCxn id="54" idx="3"/>
            <a:endCxn id="58" idx="2"/>
          </p:cNvCxnSpPr>
          <p:nvPr/>
        </p:nvCxnSpPr>
        <p:spPr>
          <a:xfrm flipV="1">
            <a:off x="4742623" y="4687436"/>
            <a:ext cx="1917858" cy="384064"/>
          </a:xfrm>
          <a:prstGeom prst="bentConnector2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0CEF188-70A7-AF4D-88A2-DF79458FE6C1}"/>
              </a:ext>
            </a:extLst>
          </p:cNvPr>
          <p:cNvCxnSpPr>
            <a:cxnSpLocks/>
            <a:stCxn id="55" idx="0"/>
            <a:endCxn id="58" idx="3"/>
          </p:cNvCxnSpPr>
          <p:nvPr/>
        </p:nvCxnSpPr>
        <p:spPr>
          <a:xfrm rot="16200000" flipV="1">
            <a:off x="7559668" y="4108977"/>
            <a:ext cx="382483" cy="779341"/>
          </a:xfrm>
          <a:prstGeom prst="bentConnector2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A3133B-C379-674F-9BBC-5AD029426752}"/>
              </a:ext>
            </a:extLst>
          </p:cNvPr>
          <p:cNvSpPr/>
          <p:nvPr/>
        </p:nvSpPr>
        <p:spPr>
          <a:xfrm>
            <a:off x="7545999" y="1231129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FoodAllergy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4C2309-ABD3-C146-92C3-BE70E15BCCDA}"/>
              </a:ext>
            </a:extLst>
          </p:cNvPr>
          <p:cNvSpPr/>
          <p:nvPr/>
        </p:nvSpPr>
        <p:spPr>
          <a:xfrm>
            <a:off x="7555624" y="2906476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Allergy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C40C2-1995-A741-AC08-9376696727D4}"/>
              </a:ext>
            </a:extLst>
          </p:cNvPr>
          <p:cNvSpPr/>
          <p:nvPr/>
        </p:nvSpPr>
        <p:spPr>
          <a:xfrm>
            <a:off x="3502323" y="5568794"/>
            <a:ext cx="124030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ExpenseType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61BC1C-6D8F-EA47-990D-8D2FAA5E0F67}"/>
              </a:ext>
            </a:extLst>
          </p:cNvPr>
          <p:cNvSpPr/>
          <p:nvPr/>
        </p:nvSpPr>
        <p:spPr>
          <a:xfrm>
            <a:off x="5905401" y="5565843"/>
            <a:ext cx="124030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Expense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B225AE-8AF0-FF49-93ED-ADE8352774CD}"/>
              </a:ext>
            </a:extLst>
          </p:cNvPr>
          <p:cNvSpPr/>
          <p:nvPr/>
        </p:nvSpPr>
        <p:spPr>
          <a:xfrm>
            <a:off x="1804579" y="1830840"/>
            <a:ext cx="127517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EventRoom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809770-E542-894C-AC7C-ED4C626F3084}"/>
              </a:ext>
            </a:extLst>
          </p:cNvPr>
          <p:cNvCxnSpPr>
            <a:cxnSpLocks/>
            <a:stCxn id="52" idx="1"/>
            <a:endCxn id="30" idx="2"/>
          </p:cNvCxnSpPr>
          <p:nvPr/>
        </p:nvCxnSpPr>
        <p:spPr>
          <a:xfrm rot="10800000">
            <a:off x="2442165" y="2590901"/>
            <a:ext cx="1038309" cy="6294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70ECC12-B64A-6F44-859A-24957ECD7A9E}"/>
              </a:ext>
            </a:extLst>
          </p:cNvPr>
          <p:cNvCxnSpPr>
            <a:stCxn id="52" idx="2"/>
            <a:endCxn id="60" idx="3"/>
          </p:cNvCxnSpPr>
          <p:nvPr/>
        </p:nvCxnSpPr>
        <p:spPr>
          <a:xfrm rot="5400000">
            <a:off x="2776420" y="2863692"/>
            <a:ext cx="279584" cy="28482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5F640F-FDD7-AF4F-92B9-786975563627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8130954" y="1991190"/>
            <a:ext cx="9625" cy="91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19C1A12-294D-2946-B2D7-3BAA0B94CB22}"/>
              </a:ext>
            </a:extLst>
          </p:cNvPr>
          <p:cNvCxnSpPr>
            <a:cxnSpLocks/>
            <a:stCxn id="58" idx="0"/>
            <a:endCxn id="25" idx="1"/>
          </p:cNvCxnSpPr>
          <p:nvPr/>
        </p:nvCxnSpPr>
        <p:spPr>
          <a:xfrm rot="5400000" flipH="1" flipV="1">
            <a:off x="6787618" y="3159370"/>
            <a:ext cx="640868" cy="8951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D403A6-CB25-6F44-B8F1-6B676CEBB7D9}"/>
              </a:ext>
            </a:extLst>
          </p:cNvPr>
          <p:cNvCxnSpPr>
            <a:cxnSpLocks/>
          </p:cNvCxnSpPr>
          <p:nvPr/>
        </p:nvCxnSpPr>
        <p:spPr>
          <a:xfrm>
            <a:off x="6853187" y="4687436"/>
            <a:ext cx="0" cy="878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5E76E8-28FD-EA49-941F-3CD432D17523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4742623" y="5945874"/>
            <a:ext cx="1162778" cy="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CC1FF77-BDE8-564E-AAEC-C0D223516959}"/>
              </a:ext>
            </a:extLst>
          </p:cNvPr>
          <p:cNvCxnSpPr>
            <a:stCxn id="53" idx="1"/>
            <a:endCxn id="30" idx="0"/>
          </p:cNvCxnSpPr>
          <p:nvPr/>
        </p:nvCxnSpPr>
        <p:spPr>
          <a:xfrm rot="10800000" flipV="1">
            <a:off x="2442164" y="1415108"/>
            <a:ext cx="1032556" cy="4157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DA64E465-82CC-614A-AB6D-29F48B7F2763}"/>
              </a:ext>
            </a:extLst>
          </p:cNvPr>
          <p:cNvCxnSpPr>
            <a:stCxn id="30" idx="1"/>
            <a:endCxn id="56" idx="2"/>
          </p:cNvCxnSpPr>
          <p:nvPr/>
        </p:nvCxnSpPr>
        <p:spPr>
          <a:xfrm rot="10800000">
            <a:off x="902591" y="1830841"/>
            <a:ext cx="901989" cy="3800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4F4F6B3-61AF-0540-9087-733E9DB1B0CE}"/>
              </a:ext>
            </a:extLst>
          </p:cNvPr>
          <p:cNvSpPr/>
          <p:nvPr/>
        </p:nvSpPr>
        <p:spPr>
          <a:xfrm>
            <a:off x="629171" y="6269839"/>
            <a:ext cx="795407" cy="227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Parent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742FCEA-55B7-A347-A226-1ECABE3674AD}"/>
              </a:ext>
            </a:extLst>
          </p:cNvPr>
          <p:cNvSpPr/>
          <p:nvPr/>
        </p:nvSpPr>
        <p:spPr>
          <a:xfrm>
            <a:off x="1804579" y="6269839"/>
            <a:ext cx="795407" cy="227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Child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AD96641-87D0-E04A-BB5A-1246BB105D5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1424578" y="6383654"/>
            <a:ext cx="380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E19F2-8965-F646-9873-F770040ADBD7}"/>
              </a:ext>
            </a:extLst>
          </p:cNvPr>
          <p:cNvSpPr txBox="1"/>
          <p:nvPr/>
        </p:nvSpPr>
        <p:spPr>
          <a:xfrm>
            <a:off x="130436" y="624515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883668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135&quot;&gt;&lt;/object&gt;&lt;object type=&quot;2&quot; unique_id=&quot;10136&quot;&gt;&lt;object type=&quot;3&quot; unique_id=&quot;10137&quot;&gt;&lt;property id=&quot;20148&quot; value=&quot;5&quot;/&gt;&lt;property id=&quot;20300&quot; value=&quot;Slide 1 - &amp;quot;RJ Wronski Associates, Inc.&amp;#x0D;&amp;#x0A;Legrand New Manager Training Pilot&amp;quot;&quot;/&gt;&lt;property id=&quot;20307&quot; value=&quot;323&quot;/&gt;&lt;/object&gt;&lt;object type=&quot;3&quot; unique_id=&quot;10139&quot;&gt;&lt;property id=&quot;20148&quot; value=&quot;5&quot;/&gt;&lt;property id=&quot;20300&quot; value=&quot;Slide 16 - &amp;quot;Curriculum / Development Overview&amp;quot;&quot;/&gt;&lt;property id=&quot;20307&quot; value=&quot;607&quot;/&gt;&lt;/object&gt;&lt;object type=&quot;3&quot; unique_id=&quot;10140&quot;&gt;&lt;property id=&quot;20148&quot; value=&quot;5&quot;/&gt;&lt;property id=&quot;20300&quot; value=&quot;Slide 15 - &amp;quot;Curriculum Themes&amp;quot;&quot;/&gt;&lt;property id=&quot;20307&quot; value=&quot;612&quot;/&gt;&lt;/object&gt;&lt;object type=&quot;3&quot; unique_id=&quot;10656&quot;&gt;&lt;property id=&quot;20148&quot; value=&quot;5&quot;/&gt;&lt;property id=&quot;20300&quot; value=&quot;Slide 5 - &amp;quot;Our organization&amp;quot;&quot;/&gt;&lt;property id=&quot;20307&quot; value=&quot;625&quot;/&gt;&lt;/object&gt;&lt;object type=&quot;3&quot; unique_id=&quot;10657&quot;&gt;&lt;property id=&quot;20148&quot; value=&quot;5&quot;/&gt;&lt;property id=&quot;20300&quot; value=&quot;Slide 2 - &amp;quot;Our Mission&amp;quot;&quot;/&gt;&lt;property id=&quot;20307&quot; value=&quot;636&quot;/&gt;&lt;/object&gt;&lt;object type=&quot;3&quot; unique_id=&quot;10658&quot;&gt;&lt;property id=&quot;20148&quot; value=&quot;5&quot;/&gt;&lt;property id=&quot;20300&quot; value=&quot;Slide 4 - &amp;quot;Our Business Model&amp;quot;&quot;/&gt;&lt;property id=&quot;20307&quot; value=&quot;637&quot;/&gt;&lt;/object&gt;&lt;object type=&quot;3&quot; unique_id=&quot;10659&quot;&gt;&lt;property id=&quot;20148&quot; value=&quot;5&quot;/&gt;&lt;property id=&quot;20300&quot; value=&quot;Slide 3 - &amp;quot;Our Capabilities&amp;quot;&quot;/&gt;&lt;property id=&quot;20307&quot; value=&quot;638&quot;/&gt;&lt;/object&gt;&lt;object type=&quot;3&quot; unique_id=&quot;10660&quot;&gt;&lt;property id=&quot;20148&quot; value=&quot;5&quot;/&gt;&lt;property id=&quot;20300&quot; value=&quot;Slide 6 - &amp;quot;Training Services Worldwide &amp;quot;&quot;/&gt;&lt;property id=&quot;20307&quot; value=&quot;619&quot;/&gt;&lt;/object&gt;&lt;object type=&quot;3&quot; unique_id=&quot;10661&quot;&gt;&lt;property id=&quot;20148&quot; value=&quot;5&quot;/&gt;&lt;property id=&quot;20300&quot; value=&quot;Slide 7 - &amp;quot;Training Resources Align with Legrand Locations&amp;quot;&quot;/&gt;&lt;property id=&quot;20307&quot; value=&quot;622&quot;/&gt;&lt;/object&gt;&lt;object type=&quot;3&quot; unique_id=&quot;10662&quot;&gt;&lt;property id=&quot;20148&quot; value=&quot;5&quot;/&gt;&lt;property id=&quot;20300&quot; value=&quot;Slide 8 - &amp;quot;Diverse Clientele  &amp;quot;&quot;/&gt;&lt;property id=&quot;20307&quot; value=&quot;617&quot;/&gt;&lt;/object&gt;&lt;object type=&quot;3&quot; unique_id=&quot;10663&quot;&gt;&lt;property id=&quot;20148&quot; value=&quot;5&quot;/&gt;&lt;property id=&quot;20300&quot; value=&quot;Slide 9 - &amp;quot;Program Experience&amp;quot;&quot;/&gt;&lt;property id=&quot;20307&quot; value=&quot;629&quot;/&gt;&lt;/object&gt;&lt;object type=&quot;3&quot; unique_id=&quot;10664&quot;&gt;&lt;property id=&quot;20148&quot; value=&quot;5&quot;/&gt;&lt;property id=&quot;20300&quot; value=&quot;Slide 10 - &amp;quot;Current Leadership Program Clients&amp;quot;&quot;/&gt;&lt;property id=&quot;20307&quot; value=&quot;624&quot;/&gt;&lt;/object&gt;&lt;object type=&quot;3&quot; unique_id=&quot;10665&quot;&gt;&lt;property id=&quot;20148&quot; value=&quot;5&quot;/&gt;&lt;property id=&quot;20300&quot; value=&quot;Slide 11 - &amp;quot;Our Approach to Leadership Development&amp;quot;&quot;/&gt;&lt;property id=&quot;20307&quot; value=&quot;620&quot;/&gt;&lt;/object&gt;&lt;object type=&quot;3&quot; unique_id=&quot;10666&quot;&gt;&lt;property id=&quot;20148&quot; value=&quot;5&quot;/&gt;&lt;property id=&quot;20300&quot; value=&quot;Slide 12 - &amp;quot;An Integrated Strategy&amp;quot;&quot;/&gt;&lt;property id=&quot;20307&quot; value=&quot;623&quot;/&gt;&lt;/object&gt;&lt;object type=&quot;3&quot; unique_id=&quot;10668&quot;&gt;&lt;property id=&quot;20148&quot; value=&quot;5&quot;/&gt;&lt;property id=&quot;20300&quot; value=&quot;Slide 14 - &amp;quot;Appendix&amp;quot;&quot;/&gt;&lt;property id=&quot;20307&quot; value=&quot;634&quot;/&gt;&lt;/object&gt;&lt;object type=&quot;3&quot; unique_id=&quot;10669&quot;&gt;&lt;property id=&quot;20148&quot; value=&quot;5&quot;/&gt;&lt;property id=&quot;20300&quot; value=&quot;Slide 17 - &amp;quot;Additional Components&amp;quot;&quot;/&gt;&lt;property id=&quot;20307&quot; value=&quot;615&quot;/&gt;&lt;/object&gt;&lt;object type=&quot;3&quot; unique_id=&quot;10670&quot;&gt;&lt;property id=&quot;20148&quot; value=&quot;5&quot;/&gt;&lt;property id=&quot;20300&quot; value=&quot;Slide 19 - &amp;quot;Additional Components&amp;quot;&quot;/&gt;&lt;property id=&quot;20307&quot; value=&quot;616&quot;/&gt;&lt;/object&gt;&lt;object type=&quot;3&quot; unique_id=&quot;10671&quot;&gt;&lt;property id=&quot;20148&quot; value=&quot;5&quot;/&gt;&lt;property id=&quot;20300&quot; value=&quot;Slide 20 - &amp;quot;Appendix&amp;quot;&quot;/&gt;&lt;property id=&quot;20307&quot; value=&quot;635&quot;/&gt;&lt;/object&gt;&lt;object type=&quot;3&quot; unique_id=&quot;10672&quot;&gt;&lt;property id=&quot;20148&quot; value=&quot;5&quot;/&gt;&lt;property id=&quot;20300&quot; value=&quot;Slide 21 - &amp;quot;Leadership Development Lifecycle&amp;quot;&quot;/&gt;&lt;property id=&quot;20307&quot; value=&quot;621&quot;/&gt;&lt;/object&gt;&lt;object type=&quot;3&quot; unique_id=&quot;10673&quot;&gt;&lt;property id=&quot;20148&quot; value=&quot;5&quot;/&gt;&lt;property id=&quot;20300&quot; value=&quot;Slide 22 - &amp;quot;Example Front Line Manager Program&amp;quot;&quot;/&gt;&lt;property id=&quot;20307&quot; value=&quot;626&quot;/&gt;&lt;/object&gt;&lt;object type=&quot;3&quot; unique_id=&quot;10674&quot;&gt;&lt;property id=&quot;20148&quot; value=&quot;5&quot;/&gt;&lt;property id=&quot;20300&quot; value=&quot;Slide 23 - &amp;quot;Core Learning Objectives&amp;quot;&quot;/&gt;&lt;property id=&quot;20307&quot; value=&quot;630&quot;/&gt;&lt;/object&gt;&lt;object type=&quot;3&quot; unique_id=&quot;10675&quot;&gt;&lt;property id=&quot;20148&quot; value=&quot;5&quot;/&gt;&lt;property id=&quot;20300&quot; value=&quot;Slide 24 - &amp;quot;ATL Overview &amp;quot;&quot;/&gt;&lt;property id=&quot;20307&quot; value=&quot;631&quot;/&gt;&lt;/object&gt;&lt;object type=&quot;3&quot; unique_id=&quot;10676&quot;&gt;&lt;property id=&quot;20148&quot; value=&quot;5&quot;/&gt;&lt;property id=&quot;20300&quot; value=&quot;Slide 25 - &amp;quot;ATL Curriculum&amp;quot;&quot;/&gt;&lt;property id=&quot;20307&quot; value=&quot;632&quot;/&gt;&lt;/object&gt;&lt;object type=&quot;3&quot; unique_id=&quot;10677&quot;&gt;&lt;property id=&quot;20148&quot; value=&quot;5&quot;/&gt;&lt;property id=&quot;20300&quot; value=&quot;Slide 26 - &amp;quot;ATL Business Simulation&amp;quot;&quot;/&gt;&lt;property id=&quot;20307&quot; value=&quot;633&quot;/&gt;&lt;/object&gt;&lt;object type=&quot;3&quot; unique_id=&quot;10846&quot;&gt;&lt;property id=&quot;20148&quot; value=&quot;5&quot;/&gt;&lt;property id=&quot;20300&quot; value=&quot;Slide 13 - &amp;quot;What Makes Us Different&amp;quot;&quot;/&gt;&lt;property id=&quot;20307&quot; value=&quot;639&quot;/&gt;&lt;/object&gt;&lt;object type=&quot;3&quot; unique_id=&quot;10929&quot;&gt;&lt;property id=&quot;20148&quot; value=&quot;5&quot;/&gt;&lt;property id=&quot;20300&quot; value=&quot;Slide 18&quot;/&gt;&lt;property id=&quot;20307&quot; value=&quot;6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Default Design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1_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AD7EBA"/>
        </a:accent1>
        <a:accent2>
          <a:srgbClr val="FF9619"/>
        </a:accent2>
        <a:accent3>
          <a:srgbClr val="FFFFFF"/>
        </a:accent3>
        <a:accent4>
          <a:srgbClr val="000000"/>
        </a:accent4>
        <a:accent5>
          <a:srgbClr val="D3C0D9"/>
        </a:accent5>
        <a:accent6>
          <a:srgbClr val="E78716"/>
        </a:accent6>
        <a:hlink>
          <a:srgbClr val="50A06E"/>
        </a:hlink>
        <a:folHlink>
          <a:srgbClr val="5668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EC1B2E"/>
        </a:accent1>
        <a:accent2>
          <a:srgbClr val="FFE114"/>
        </a:accent2>
        <a:accent3>
          <a:srgbClr val="FFFFFF"/>
        </a:accent3>
        <a:accent4>
          <a:srgbClr val="000000"/>
        </a:accent4>
        <a:accent5>
          <a:srgbClr val="F4ABAD"/>
        </a:accent5>
        <a:accent6>
          <a:srgbClr val="E7CC11"/>
        </a:accent6>
        <a:hlink>
          <a:srgbClr val="7BA74F"/>
        </a:hlink>
        <a:folHlink>
          <a:srgbClr val="0055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14533</TotalTime>
  <Words>28</Words>
  <Application>Microsoft Macintosh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Swis721 Ex BT</vt:lpstr>
      <vt:lpstr>1_Default Design</vt:lpstr>
      <vt:lpstr>Meeting Manager Database Design Dell IT Summit - 2018 </vt:lpstr>
      <vt:lpstr>Meeting Manager ERD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X – Business Process</dc:title>
  <dc:creator>.</dc:creator>
  <cp:lastModifiedBy>Dan Jensen</cp:lastModifiedBy>
  <cp:revision>1689</cp:revision>
  <dcterms:created xsi:type="dcterms:W3CDTF">2005-10-21T22:49:37Z</dcterms:created>
  <dcterms:modified xsi:type="dcterms:W3CDTF">2018-03-14T17:49:25Z</dcterms:modified>
</cp:coreProperties>
</file>