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0">
          <p15:clr>
            <a:srgbClr val="A4A3A4"/>
          </p15:clr>
        </p15:guide>
        <p15:guide id="2" pos="9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A19"/>
    <a:srgbClr val="CCE6FD"/>
    <a:srgbClr val="C6DEF6"/>
    <a:srgbClr val="DBEAD5"/>
    <a:srgbClr val="CCE6D5"/>
    <a:srgbClr val="7E1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55" autoAdjust="0"/>
  </p:normalViewPr>
  <p:slideViewPr>
    <p:cSldViewPr snapToGrid="0" snapToObjects="1" showGuides="1">
      <p:cViewPr>
        <p:scale>
          <a:sx n="50" d="100"/>
          <a:sy n="50" d="100"/>
        </p:scale>
        <p:origin x="372" y="348"/>
      </p:cViewPr>
      <p:guideLst>
        <p:guide orient="horz" pos="2980"/>
        <p:guide pos="9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E58-08A0-4744-AF16-0CD0D1152A05}" type="datetimeFigureOut">
              <a:rPr lang="de-DE" smtClean="0"/>
              <a:t>09.04.2015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36A-5AE5-EF47-BDBE-59809FC6E8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41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E58-08A0-4744-AF16-0CD0D1152A05}" type="datetimeFigureOut">
              <a:rPr lang="de-DE" smtClean="0"/>
              <a:t>09.04.2015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36A-5AE5-EF47-BDBE-59809FC6E8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7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E58-08A0-4744-AF16-0CD0D1152A05}" type="datetimeFigureOut">
              <a:rPr lang="de-DE" smtClean="0"/>
              <a:t>09.04.2015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36A-5AE5-EF47-BDBE-59809FC6E8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0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E58-08A0-4744-AF16-0CD0D1152A05}" type="datetimeFigureOut">
              <a:rPr lang="de-DE" smtClean="0"/>
              <a:t>09.04.2015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36A-5AE5-EF47-BDBE-59809FC6E8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14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E58-08A0-4744-AF16-0CD0D1152A05}" type="datetimeFigureOut">
              <a:rPr lang="de-DE" smtClean="0"/>
              <a:t>09.04.2015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36A-5AE5-EF47-BDBE-59809FC6E8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2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E58-08A0-4744-AF16-0CD0D1152A05}" type="datetimeFigureOut">
              <a:rPr lang="de-DE" smtClean="0"/>
              <a:t>09.04.2015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36A-5AE5-EF47-BDBE-59809FC6E8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00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E58-08A0-4744-AF16-0CD0D1152A05}" type="datetimeFigureOut">
              <a:rPr lang="de-DE" smtClean="0"/>
              <a:t>09.04.2015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36A-5AE5-EF47-BDBE-59809FC6E8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3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E58-08A0-4744-AF16-0CD0D1152A05}" type="datetimeFigureOut">
              <a:rPr lang="de-DE" smtClean="0"/>
              <a:t>09.04.2015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36A-5AE5-EF47-BDBE-59809FC6E8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2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E58-08A0-4744-AF16-0CD0D1152A05}" type="datetimeFigureOut">
              <a:rPr lang="de-DE" smtClean="0"/>
              <a:t>09.04.2015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36A-5AE5-EF47-BDBE-59809FC6E8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63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E58-08A0-4744-AF16-0CD0D1152A05}" type="datetimeFigureOut">
              <a:rPr lang="de-DE" smtClean="0"/>
              <a:t>09.04.2015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36A-5AE5-EF47-BDBE-59809FC6E8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03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E58-08A0-4744-AF16-0CD0D1152A05}" type="datetimeFigureOut">
              <a:rPr lang="de-DE" smtClean="0"/>
              <a:t>09.04.2015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36A-5AE5-EF47-BDBE-59809FC6E8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3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EE58-08A0-4744-AF16-0CD0D1152A05}" type="datetimeFigureOut">
              <a:rPr lang="de-DE" smtClean="0"/>
              <a:t>09.04.2015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136A-5AE5-EF47-BDBE-59809FC6E8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48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297287" y="2112925"/>
            <a:ext cx="3815765" cy="2623174"/>
            <a:chOff x="3297287" y="2112925"/>
            <a:chExt cx="3815765" cy="2623174"/>
          </a:xfrm>
        </p:grpSpPr>
        <p:cxnSp>
          <p:nvCxnSpPr>
            <p:cNvPr id="11" name="Gerade Verbindung 10"/>
            <p:cNvCxnSpPr>
              <a:stCxn id="12" idx="4"/>
            </p:cNvCxnSpPr>
            <p:nvPr/>
          </p:nvCxnSpPr>
          <p:spPr>
            <a:xfrm>
              <a:off x="4365126" y="2968171"/>
              <a:ext cx="153746" cy="395132"/>
            </a:xfrm>
            <a:prstGeom prst="line">
              <a:avLst/>
            </a:prstGeom>
            <a:ln>
              <a:solidFill>
                <a:srgbClr val="7F1A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H="1">
              <a:off x="4113850" y="3463278"/>
              <a:ext cx="389893" cy="212896"/>
            </a:xfrm>
            <a:prstGeom prst="line">
              <a:avLst/>
            </a:prstGeom>
            <a:ln>
              <a:solidFill>
                <a:srgbClr val="7F1A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>
              <a:stCxn id="3" idx="5"/>
              <a:endCxn id="9" idx="1"/>
            </p:cNvCxnSpPr>
            <p:nvPr/>
          </p:nvCxnSpPr>
          <p:spPr>
            <a:xfrm>
              <a:off x="4597256" y="3479762"/>
              <a:ext cx="336220" cy="329952"/>
            </a:xfrm>
            <a:prstGeom prst="line">
              <a:avLst/>
            </a:prstGeom>
            <a:ln>
              <a:solidFill>
                <a:srgbClr val="7F1A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113850" y="3191324"/>
              <a:ext cx="372664" cy="203767"/>
            </a:xfrm>
            <a:prstGeom prst="line">
              <a:avLst/>
            </a:prstGeom>
            <a:ln>
              <a:solidFill>
                <a:srgbClr val="7F1A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V="1">
              <a:off x="4555434" y="3168974"/>
              <a:ext cx="387126" cy="262298"/>
            </a:xfrm>
            <a:prstGeom prst="line">
              <a:avLst/>
            </a:prstGeom>
            <a:ln>
              <a:solidFill>
                <a:srgbClr val="7F1A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ing 1"/>
            <p:cNvSpPr/>
            <p:nvPr/>
          </p:nvSpPr>
          <p:spPr>
            <a:xfrm>
              <a:off x="3585581" y="2439498"/>
              <a:ext cx="1990612" cy="2002604"/>
            </a:xfrm>
            <a:prstGeom prst="donut">
              <a:avLst>
                <a:gd name="adj" fmla="val 11535"/>
              </a:avLst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>
              <a:spLocks/>
            </p:cNvSpPr>
            <p:nvPr/>
          </p:nvSpPr>
          <p:spPr>
            <a:xfrm>
              <a:off x="4474344" y="3356850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912388" y="3070220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976212" y="3087913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976212" y="3642094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448236" y="3935158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912388" y="3788626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 rot="20493896">
              <a:off x="4270357" y="2827866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>
              <a:stCxn id="3" idx="4"/>
              <a:endCxn id="8" idx="0"/>
            </p:cNvCxnSpPr>
            <p:nvPr/>
          </p:nvCxnSpPr>
          <p:spPr>
            <a:xfrm flipH="1">
              <a:off x="4520236" y="3500850"/>
              <a:ext cx="26108" cy="434308"/>
            </a:xfrm>
            <a:prstGeom prst="line">
              <a:avLst/>
            </a:prstGeom>
            <a:ln>
              <a:solidFill>
                <a:srgbClr val="7F1A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110611" y="2427831"/>
              <a:ext cx="1327865" cy="1257648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7F1A1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Bild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3547" y="3164291"/>
              <a:ext cx="156344" cy="140309"/>
            </a:xfrm>
            <a:prstGeom prst="rect">
              <a:avLst/>
            </a:prstGeom>
          </p:spPr>
        </p:pic>
        <p:sp>
          <p:nvSpPr>
            <p:cNvPr id="32" name="Ring 31"/>
            <p:cNvSpPr/>
            <p:nvPr/>
          </p:nvSpPr>
          <p:spPr>
            <a:xfrm>
              <a:off x="3297287" y="2137939"/>
              <a:ext cx="2580734" cy="2598160"/>
            </a:xfrm>
            <a:prstGeom prst="donut">
              <a:avLst>
                <a:gd name="adj" fmla="val 11535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 rot="2356779">
              <a:off x="5195439" y="2657522"/>
              <a:ext cx="371475" cy="126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 rot="6205516">
              <a:off x="5442709" y="3558563"/>
              <a:ext cx="371475" cy="126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Oval 32"/>
            <p:cNvSpPr/>
            <p:nvPr/>
          </p:nvSpPr>
          <p:spPr>
            <a:xfrm>
              <a:off x="5255785" y="2112925"/>
              <a:ext cx="1857267" cy="167570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6982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2005598" y="2700668"/>
            <a:ext cx="2295799" cy="1578263"/>
            <a:chOff x="3297287" y="2112925"/>
            <a:chExt cx="3815765" cy="2623174"/>
          </a:xfrm>
        </p:grpSpPr>
        <p:cxnSp>
          <p:nvCxnSpPr>
            <p:cNvPr id="33" name="Gerade Verbindung 10"/>
            <p:cNvCxnSpPr>
              <a:stCxn id="45" idx="4"/>
            </p:cNvCxnSpPr>
            <p:nvPr/>
          </p:nvCxnSpPr>
          <p:spPr>
            <a:xfrm>
              <a:off x="4365126" y="2968171"/>
              <a:ext cx="153746" cy="395132"/>
            </a:xfrm>
            <a:prstGeom prst="line">
              <a:avLst/>
            </a:prstGeom>
            <a:ln>
              <a:solidFill>
                <a:srgbClr val="7F1A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14"/>
            <p:cNvCxnSpPr/>
            <p:nvPr/>
          </p:nvCxnSpPr>
          <p:spPr>
            <a:xfrm flipH="1">
              <a:off x="4113850" y="3463278"/>
              <a:ext cx="389893" cy="212896"/>
            </a:xfrm>
            <a:prstGeom prst="line">
              <a:avLst/>
            </a:prstGeom>
            <a:ln>
              <a:solidFill>
                <a:srgbClr val="7F1A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13"/>
            <p:cNvCxnSpPr>
              <a:stCxn id="39" idx="5"/>
              <a:endCxn id="44" idx="1"/>
            </p:cNvCxnSpPr>
            <p:nvPr/>
          </p:nvCxnSpPr>
          <p:spPr>
            <a:xfrm>
              <a:off x="4597256" y="3479762"/>
              <a:ext cx="336220" cy="329952"/>
            </a:xfrm>
            <a:prstGeom prst="line">
              <a:avLst/>
            </a:prstGeom>
            <a:ln>
              <a:solidFill>
                <a:srgbClr val="7F1A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2"/>
            <p:cNvCxnSpPr/>
            <p:nvPr/>
          </p:nvCxnSpPr>
          <p:spPr>
            <a:xfrm>
              <a:off x="4113850" y="3191324"/>
              <a:ext cx="372664" cy="203767"/>
            </a:xfrm>
            <a:prstGeom prst="line">
              <a:avLst/>
            </a:prstGeom>
            <a:ln>
              <a:solidFill>
                <a:srgbClr val="7F1A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9"/>
            <p:cNvCxnSpPr/>
            <p:nvPr/>
          </p:nvCxnSpPr>
          <p:spPr>
            <a:xfrm flipV="1">
              <a:off x="4555434" y="3168974"/>
              <a:ext cx="387126" cy="262298"/>
            </a:xfrm>
            <a:prstGeom prst="line">
              <a:avLst/>
            </a:prstGeom>
            <a:ln>
              <a:solidFill>
                <a:srgbClr val="7F1A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ing 1"/>
            <p:cNvSpPr/>
            <p:nvPr/>
          </p:nvSpPr>
          <p:spPr>
            <a:xfrm>
              <a:off x="3585581" y="2439498"/>
              <a:ext cx="1990612" cy="2002604"/>
            </a:xfrm>
            <a:prstGeom prst="donut">
              <a:avLst>
                <a:gd name="adj" fmla="val 11535"/>
              </a:avLst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>
              <a:spLocks/>
            </p:cNvSpPr>
            <p:nvPr/>
          </p:nvSpPr>
          <p:spPr>
            <a:xfrm>
              <a:off x="4474344" y="3356850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912388" y="3070220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976212" y="3087913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976212" y="3642094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4448236" y="3935158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4912388" y="3788626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 rot="20493896">
              <a:off x="4270357" y="2827866"/>
              <a:ext cx="144000" cy="144000"/>
            </a:xfrm>
            <a:prstGeom prst="ellipse">
              <a:avLst/>
            </a:prstGeom>
            <a:solidFill>
              <a:srgbClr val="7F1A1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" name="Gerade Verbindung 15"/>
            <p:cNvCxnSpPr>
              <a:stCxn id="39" idx="4"/>
              <a:endCxn id="43" idx="0"/>
            </p:cNvCxnSpPr>
            <p:nvPr/>
          </p:nvCxnSpPr>
          <p:spPr>
            <a:xfrm flipH="1">
              <a:off x="4520236" y="3500850"/>
              <a:ext cx="26108" cy="434308"/>
            </a:xfrm>
            <a:prstGeom prst="line">
              <a:avLst/>
            </a:prstGeom>
            <a:ln>
              <a:solidFill>
                <a:srgbClr val="7F1A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110611" y="2427831"/>
              <a:ext cx="1327865" cy="1257648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7F1A1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8" name="Bild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3547" y="3164291"/>
              <a:ext cx="156344" cy="140309"/>
            </a:xfrm>
            <a:prstGeom prst="rect">
              <a:avLst/>
            </a:prstGeom>
          </p:spPr>
        </p:pic>
        <p:sp>
          <p:nvSpPr>
            <p:cNvPr id="49" name="Ring 31"/>
            <p:cNvSpPr/>
            <p:nvPr/>
          </p:nvSpPr>
          <p:spPr>
            <a:xfrm>
              <a:off x="3297287" y="2137939"/>
              <a:ext cx="2580734" cy="2598160"/>
            </a:xfrm>
            <a:prstGeom prst="donut">
              <a:avLst>
                <a:gd name="adj" fmla="val 11535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0" name="Rechteck 17"/>
            <p:cNvSpPr/>
            <p:nvPr/>
          </p:nvSpPr>
          <p:spPr>
            <a:xfrm rot="2356779">
              <a:off x="5195439" y="2657522"/>
              <a:ext cx="371475" cy="126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25"/>
            <p:cNvSpPr/>
            <p:nvPr/>
          </p:nvSpPr>
          <p:spPr>
            <a:xfrm rot="6205516">
              <a:off x="5442709" y="3558563"/>
              <a:ext cx="371475" cy="126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/>
            <p:cNvSpPr/>
            <p:nvPr/>
          </p:nvSpPr>
          <p:spPr>
            <a:xfrm>
              <a:off x="5255785" y="2112925"/>
              <a:ext cx="1857267" cy="167570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1579960" y="2027650"/>
            <a:ext cx="707998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b="1" i="1" dirty="0" smtClean="0"/>
              <a:t>T   MaTo</a:t>
            </a:r>
            <a:endParaRPr lang="de-DE" sz="11500" b="1" i="1" dirty="0"/>
          </a:p>
        </p:txBody>
      </p:sp>
      <p:sp>
        <p:nvSpPr>
          <p:cNvPr id="4" name="Textfeld 3"/>
          <p:cNvSpPr txBox="1"/>
          <p:nvPr/>
        </p:nvSpPr>
        <p:spPr>
          <a:xfrm>
            <a:off x="3351282" y="3515719"/>
            <a:ext cx="47741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spc="380" dirty="0"/>
              <a:t>t</a:t>
            </a:r>
            <a:r>
              <a:rPr lang="de-DE" sz="3200" b="1" i="1" spc="380" dirty="0" smtClean="0"/>
              <a:t>omato-lab.org</a:t>
            </a:r>
            <a:endParaRPr lang="de-DE" sz="3200" b="1" i="1" spc="380" dirty="0"/>
          </a:p>
        </p:txBody>
      </p:sp>
    </p:spTree>
    <p:extLst>
      <p:ext uri="{BB962C8B-B14F-4D97-AF65-F5344CB8AC3E}">
        <p14:creationId xmlns:p14="http://schemas.microsoft.com/office/powerpoint/2010/main" val="233819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Office-Design</vt:lpstr>
      <vt:lpstr>PowerPoint Presentation</vt:lpstr>
      <vt:lpstr>PowerPoint Presentation</vt:lpstr>
    </vt:vector>
  </TitlesOfParts>
  <Company>TU Kaiserslautern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Müller</dc:creator>
  <cp:lastModifiedBy>Windows User</cp:lastModifiedBy>
  <cp:revision>13</cp:revision>
  <dcterms:created xsi:type="dcterms:W3CDTF">2015-03-22T12:25:17Z</dcterms:created>
  <dcterms:modified xsi:type="dcterms:W3CDTF">2015-04-09T05:15:41Z</dcterms:modified>
</cp:coreProperties>
</file>