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5"/>
    <p:restoredTop sz="96534"/>
  </p:normalViewPr>
  <p:slideViewPr>
    <p:cSldViewPr snapToGrid="0" snapToObjects="1">
      <p:cViewPr varScale="1">
        <p:scale>
          <a:sx n="133" d="100"/>
          <a:sy n="133" d="100"/>
        </p:scale>
        <p:origin x="232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FDC1F1-BBAB-284A-9F6E-90E06FC635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38395E-21CC-3D40-85AF-6E9C7EDCC7F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75EAFC-96FF-1B42-8644-8EAD76B6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A9537-C35A-7749-8CF9-0B32AD96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51D99-6991-494B-BC6E-B3627761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329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E54ED2-9F01-0046-9E14-1DCFE85E14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0F0B519-B330-DB41-8C50-5B1A2B757A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A40B09-01DB-AC41-BC0B-8452BFD44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B646CE-ECF7-BA4E-BEDC-37024466FB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3A6058-D2FF-9541-B4E1-68AE3F2681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692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F6862B-AC7E-DD4A-9CE5-A9374E66212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B44D9CB-BA8C-B649-ACC0-993BA38E3F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FBDB6E-50EB-E940-BAA0-BC4916F587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E492CA-552A-F147-BB54-2A29B2A89D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951C38-77DA-EF44-93A8-1446740EB6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22102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25BFE2-7DA3-5D46-9629-6B9404A66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88961-ACF0-BF4B-AB0A-DE614F61EA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293795-F4C6-5449-B914-2C31F11C7E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1BE3BF-736B-5843-BBE2-036CFFCC71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4B07AA-023C-8F4D-A413-02E72BD99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8455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302881-E8EF-FC4B-AEEA-B6F0DAEECB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7B6A89-A44F-874C-9DD8-DB508B5B62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46025-933A-EC43-A877-5966D66F75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4E961F-9104-3F4C-958F-56A3F9686A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F4D35D-3457-6D4F-AE0B-304272571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8832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8F76F2-86B3-E346-960F-68F9197BA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67EC88-806B-874B-9041-C72866E7E00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CD91A38-3C21-9441-AEFB-7933B580D0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61DCE7-1192-8C49-90FC-32EA894AEA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39CB4F-D20B-AC4A-9401-79EF2A59A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CAF280-C96F-F94E-B088-F6EE2DC76B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6571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2FCE8D-174D-C34E-A915-D30948F4B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021F3B3-0071-644E-BC47-A9024364A9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AAE2B6E-69E2-9142-B81D-6C70C0C958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82D9A0-CD8B-5B4E-B50D-E2E0016C6B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30FC3-4405-4F4A-AA0C-992F461DE3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432617-108A-734A-A58B-3973827DE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8D2FC80-2F4E-9D49-B1EA-FFB13A7FEA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25035E2-D58E-354B-B433-27944BC2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75714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B5143A-3D9C-8B42-B488-A31204F8F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F00B6FC-BA4B-A34E-BD3C-09377BB238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ED5D8B-6600-C84C-934C-2AB5804F4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6C49D6E-4593-654F-A419-84A9BBEB2E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13275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DE4049-2763-484E-8079-3997825D8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CE4A09-A529-5B4E-A1D7-B9AE10F175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BB89ED-A9FC-094C-92BB-19E091433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163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0B53D3-CD6E-FD4E-933E-2C068654B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3E1187-1FA9-DF4D-A049-EA24CD21B7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EA3E13-B82A-2B4F-817B-B587B18D7B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9AE8FC-EE03-284F-9A68-B106B14D2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F5DD91-0BB3-314D-BFF8-4898972675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AF0822B-BFC8-A040-8396-BE2F1E7FFE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93276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49A685-C9B0-4445-840C-7CE2A6660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76C7D-07BC-DC46-84AA-EB2D5C875DD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267DF4-490C-9846-8037-B9C5C0A3320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75CA105-AAC8-4649-A48A-87CBA058D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3592F2-9EAB-0D4A-BF8E-7BED4B034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BC30B0-950D-7A46-8CB8-F92F91205C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6662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1E1509A-5489-4649-87CC-C32D444F24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37805A-3044-1E40-A7CF-8CD8D3D9AC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09C657-4FD2-3A4C-8A55-0D224669427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89102D-A192-AA45-B5B5-D4307ACE54D2}" type="datetimeFigureOut">
              <a:rPr lang="en-US" smtClean="0"/>
              <a:t>5/28/23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2AEDC1-0513-2D4E-8CA9-6B1DA5533E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A5590D-125B-A34D-862C-BF8A960109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283194-56A1-444C-B60A-2C1B669E3BB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784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>
            <a:extLst>
              <a:ext uri="{FF2B5EF4-FFF2-40B4-BE49-F238E27FC236}">
                <a16:creationId xmlns:a16="http://schemas.microsoft.com/office/drawing/2014/main" id="{60C92DBD-DE5D-B84D-86D2-184E93F38872}"/>
              </a:ext>
            </a:extLst>
          </p:cNvPr>
          <p:cNvGrpSpPr/>
          <p:nvPr/>
        </p:nvGrpSpPr>
        <p:grpSpPr>
          <a:xfrm>
            <a:off x="2393027" y="1099432"/>
            <a:ext cx="3014640" cy="3922155"/>
            <a:chOff x="2393027" y="1099432"/>
            <a:chExt cx="3014640" cy="3922155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7B7055A-E195-ED43-9BF1-264536413DE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3504866" y="1110515"/>
              <a:ext cx="850900" cy="3886200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DEC14AD9-55F2-5741-BE19-ECF66A4FC8D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20267" y="1135387"/>
              <a:ext cx="787400" cy="3886200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AEC19AB3-5425-0245-AB5A-12A7F9EDDF53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2393027" y="1099432"/>
              <a:ext cx="825500" cy="3911600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759137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2</cp:revision>
  <dcterms:created xsi:type="dcterms:W3CDTF">2023-05-29T01:44:08Z</dcterms:created>
  <dcterms:modified xsi:type="dcterms:W3CDTF">2023-05-29T02:17:23Z</dcterms:modified>
</cp:coreProperties>
</file>